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26"/>
  </p:notesMasterIdLst>
  <p:sldIdLst>
    <p:sldId id="256" r:id="rId2"/>
    <p:sldId id="260" r:id="rId3"/>
    <p:sldId id="258" r:id="rId4"/>
    <p:sldId id="259" r:id="rId5"/>
    <p:sldId id="277" r:id="rId6"/>
    <p:sldId id="296" r:id="rId7"/>
    <p:sldId id="297" r:id="rId8"/>
    <p:sldId id="279" r:id="rId9"/>
    <p:sldId id="294" r:id="rId10"/>
    <p:sldId id="265" r:id="rId11"/>
    <p:sldId id="262" r:id="rId12"/>
    <p:sldId id="298" r:id="rId13"/>
    <p:sldId id="299" r:id="rId14"/>
    <p:sldId id="295" r:id="rId15"/>
    <p:sldId id="284" r:id="rId16"/>
    <p:sldId id="270" r:id="rId17"/>
    <p:sldId id="266" r:id="rId18"/>
    <p:sldId id="263" r:id="rId19"/>
    <p:sldId id="301" r:id="rId20"/>
    <p:sldId id="261" r:id="rId21"/>
    <p:sldId id="302" r:id="rId22"/>
    <p:sldId id="300" r:id="rId23"/>
    <p:sldId id="264" r:id="rId24"/>
    <p:sldId id="267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Didact Gothic" panose="00000500000000000000" pitchFamily="2" charset="0"/>
      <p:regular r:id="rId32"/>
    </p:embeddedFont>
    <p:embeddedFont>
      <p:font typeface="Nunito Light" pitchFamily="2" charset="0"/>
      <p:regular r:id="rId33"/>
      <p:italic r:id="rId34"/>
    </p:embeddedFont>
    <p:embeddedFont>
      <p:font typeface="Poppins" panose="00000500000000000000" pitchFamily="2" charset="0"/>
      <p:regular r:id="rId35"/>
      <p:bold r:id="rId36"/>
      <p:italic r:id="rId37"/>
      <p:boldItalic r:id="rId38"/>
    </p:embeddedFont>
    <p:embeddedFont>
      <p:font typeface="Poppins SemiBold" panose="000007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49E1E-2ED1-4193-956A-0C20675E5249}" v="399" dt="2024-02-23T22:00:46.636"/>
  </p1510:revLst>
</p1510:revInfo>
</file>

<file path=ppt/tableStyles.xml><?xml version="1.0" encoding="utf-8"?>
<a:tblStyleLst xmlns:a="http://schemas.openxmlformats.org/drawingml/2006/main" def="{9C973FC4-0FFD-4F59-A7B1-DE61B89BF680}">
  <a:tblStyle styleId="{9C973FC4-0FFD-4F59-A7B1-DE61B89BF6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2C5E9C-4767-4088-9224-8DB2044DAF4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ajan, Anubha" userId="db975d59-3b62-467b-85bb-3e2b97bc0101" providerId="ADAL" clId="{FE149E1E-2ED1-4193-956A-0C20675E5249}"/>
    <pc:docChg chg="undo redo custSel addSld delSld modSld sldOrd delMainMaster">
      <pc:chgData name="Mahajan, Anubha" userId="db975d59-3b62-467b-85bb-3e2b97bc0101" providerId="ADAL" clId="{FE149E1E-2ED1-4193-956A-0C20675E5249}" dt="2024-02-23T22:00:46.636" v="9192"/>
      <pc:docMkLst>
        <pc:docMk/>
      </pc:docMkLst>
      <pc:sldChg chg="addSp delSp modSp mod">
        <pc:chgData name="Mahajan, Anubha" userId="db975d59-3b62-467b-85bb-3e2b97bc0101" providerId="ADAL" clId="{FE149E1E-2ED1-4193-956A-0C20675E5249}" dt="2024-02-23T02:11:38.519" v="9111" actId="1036"/>
        <pc:sldMkLst>
          <pc:docMk/>
          <pc:sldMk cId="0" sldId="256"/>
        </pc:sldMkLst>
        <pc:spChg chg="add del mod">
          <ac:chgData name="Mahajan, Anubha" userId="db975d59-3b62-467b-85bb-3e2b97bc0101" providerId="ADAL" clId="{FE149E1E-2ED1-4193-956A-0C20675E5249}" dt="2024-02-20T16:41:19.510" v="1183" actId="478"/>
          <ac:spMkLst>
            <pc:docMk/>
            <pc:sldMk cId="0" sldId="256"/>
            <ac:spMk id="2" creationId="{1AF2AF4F-E3AB-80E2-2748-E78E9DD389E8}"/>
          </ac:spMkLst>
        </pc:spChg>
        <pc:spChg chg="add del mod">
          <ac:chgData name="Mahajan, Anubha" userId="db975d59-3b62-467b-85bb-3e2b97bc0101" providerId="ADAL" clId="{FE149E1E-2ED1-4193-956A-0C20675E5249}" dt="2024-02-20T16:41:37.763" v="1188" actId="478"/>
          <ac:spMkLst>
            <pc:docMk/>
            <pc:sldMk cId="0" sldId="256"/>
            <ac:spMk id="3" creationId="{F68B919B-2CA7-C7CB-A51D-A572AE2A7472}"/>
          </ac:spMkLst>
        </pc:spChg>
        <pc:spChg chg="mod">
          <ac:chgData name="Mahajan, Anubha" userId="db975d59-3b62-467b-85bb-3e2b97bc0101" providerId="ADAL" clId="{FE149E1E-2ED1-4193-956A-0C20675E5249}" dt="2024-02-20T16:42:31.152" v="1190"/>
          <ac:spMkLst>
            <pc:docMk/>
            <pc:sldMk cId="0" sldId="256"/>
            <ac:spMk id="5" creationId="{248C6462-1E5C-FAAF-CD0D-A0D1E9DBAEF0}"/>
          </ac:spMkLst>
        </pc:spChg>
        <pc:spChg chg="mod">
          <ac:chgData name="Mahajan, Anubha" userId="db975d59-3b62-467b-85bb-3e2b97bc0101" providerId="ADAL" clId="{FE149E1E-2ED1-4193-956A-0C20675E5249}" dt="2024-02-20T16:42:31.152" v="1190"/>
          <ac:spMkLst>
            <pc:docMk/>
            <pc:sldMk cId="0" sldId="256"/>
            <ac:spMk id="6" creationId="{A6D2BADE-A3A0-ABE9-8009-8578187D1F3A}"/>
          </ac:spMkLst>
        </pc:spChg>
        <pc:spChg chg="mod">
          <ac:chgData name="Mahajan, Anubha" userId="db975d59-3b62-467b-85bb-3e2b97bc0101" providerId="ADAL" clId="{FE149E1E-2ED1-4193-956A-0C20675E5249}" dt="2024-02-20T16:42:31.152" v="1190"/>
          <ac:spMkLst>
            <pc:docMk/>
            <pc:sldMk cId="0" sldId="256"/>
            <ac:spMk id="7" creationId="{816809F9-9E2A-FB61-9190-EA4EC16FCF46}"/>
          </ac:spMkLst>
        </pc:spChg>
        <pc:spChg chg="mod">
          <ac:chgData name="Mahajan, Anubha" userId="db975d59-3b62-467b-85bb-3e2b97bc0101" providerId="ADAL" clId="{FE149E1E-2ED1-4193-956A-0C20675E5249}" dt="2024-02-20T16:42:31.152" v="1190"/>
          <ac:spMkLst>
            <pc:docMk/>
            <pc:sldMk cId="0" sldId="256"/>
            <ac:spMk id="8" creationId="{849F9878-7F91-FDA1-E249-E144F1D6FA20}"/>
          </ac:spMkLst>
        </pc:spChg>
        <pc:spChg chg="mod">
          <ac:chgData name="Mahajan, Anubha" userId="db975d59-3b62-467b-85bb-3e2b97bc0101" providerId="ADAL" clId="{FE149E1E-2ED1-4193-956A-0C20675E5249}" dt="2024-02-20T16:42:48.970" v="1193"/>
          <ac:spMkLst>
            <pc:docMk/>
            <pc:sldMk cId="0" sldId="256"/>
            <ac:spMk id="10" creationId="{4B5EDAF7-09D8-F3DB-D86D-23DA7F67237C}"/>
          </ac:spMkLst>
        </pc:spChg>
        <pc:spChg chg="mod">
          <ac:chgData name="Mahajan, Anubha" userId="db975d59-3b62-467b-85bb-3e2b97bc0101" providerId="ADAL" clId="{FE149E1E-2ED1-4193-956A-0C20675E5249}" dt="2024-02-20T16:42:48.970" v="1193"/>
          <ac:spMkLst>
            <pc:docMk/>
            <pc:sldMk cId="0" sldId="256"/>
            <ac:spMk id="11" creationId="{FB9AE482-89DA-F8B6-3915-A6B2DEEDA59C}"/>
          </ac:spMkLst>
        </pc:spChg>
        <pc:spChg chg="mod">
          <ac:chgData name="Mahajan, Anubha" userId="db975d59-3b62-467b-85bb-3e2b97bc0101" providerId="ADAL" clId="{FE149E1E-2ED1-4193-956A-0C20675E5249}" dt="2024-02-20T16:42:48.970" v="1193"/>
          <ac:spMkLst>
            <pc:docMk/>
            <pc:sldMk cId="0" sldId="256"/>
            <ac:spMk id="12" creationId="{FA774120-E1D7-A5F3-6CB5-7F9CB1A86C4E}"/>
          </ac:spMkLst>
        </pc:spChg>
        <pc:spChg chg="mod">
          <ac:chgData name="Mahajan, Anubha" userId="db975d59-3b62-467b-85bb-3e2b97bc0101" providerId="ADAL" clId="{FE149E1E-2ED1-4193-956A-0C20675E5249}" dt="2024-02-20T16:42:48.970" v="1193"/>
          <ac:spMkLst>
            <pc:docMk/>
            <pc:sldMk cId="0" sldId="256"/>
            <ac:spMk id="13" creationId="{FF2AEC65-1252-00D3-74AD-1C360C0E0BE8}"/>
          </ac:spMkLst>
        </pc:spChg>
        <pc:spChg chg="add mod">
          <ac:chgData name="Mahajan, Anubha" userId="db975d59-3b62-467b-85bb-3e2b97bc0101" providerId="ADAL" clId="{FE149E1E-2ED1-4193-956A-0C20675E5249}" dt="2024-02-20T16:44:29.050" v="1216" actId="1076"/>
          <ac:spMkLst>
            <pc:docMk/>
            <pc:sldMk cId="0" sldId="256"/>
            <ac:spMk id="14" creationId="{14176332-D620-D7A0-AD8D-64D985119D9A}"/>
          </ac:spMkLst>
        </pc:spChg>
        <pc:spChg chg="mod">
          <ac:chgData name="Mahajan, Anubha" userId="db975d59-3b62-467b-85bb-3e2b97bc0101" providerId="ADAL" clId="{FE149E1E-2ED1-4193-956A-0C20675E5249}" dt="2024-02-20T16:59:44.302" v="1318"/>
          <ac:spMkLst>
            <pc:docMk/>
            <pc:sldMk cId="0" sldId="256"/>
            <ac:spMk id="16" creationId="{56CE3CD4-2CF3-B5B1-C698-366D058DCD98}"/>
          </ac:spMkLst>
        </pc:spChg>
        <pc:spChg chg="mod">
          <ac:chgData name="Mahajan, Anubha" userId="db975d59-3b62-467b-85bb-3e2b97bc0101" providerId="ADAL" clId="{FE149E1E-2ED1-4193-956A-0C20675E5249}" dt="2024-02-20T16:59:44.302" v="1318"/>
          <ac:spMkLst>
            <pc:docMk/>
            <pc:sldMk cId="0" sldId="256"/>
            <ac:spMk id="18" creationId="{351A8618-6C98-47B2-EC2B-F7A16E97C320}"/>
          </ac:spMkLst>
        </pc:spChg>
        <pc:spChg chg="mod">
          <ac:chgData name="Mahajan, Anubha" userId="db975d59-3b62-467b-85bb-3e2b97bc0101" providerId="ADAL" clId="{FE149E1E-2ED1-4193-956A-0C20675E5249}" dt="2024-02-20T16:59:44.302" v="1318"/>
          <ac:spMkLst>
            <pc:docMk/>
            <pc:sldMk cId="0" sldId="256"/>
            <ac:spMk id="19" creationId="{1AD9BB16-56C9-D0DC-068B-C3AF9F181B17}"/>
          </ac:spMkLst>
        </pc:spChg>
        <pc:spChg chg="mod">
          <ac:chgData name="Mahajan, Anubha" userId="db975d59-3b62-467b-85bb-3e2b97bc0101" providerId="ADAL" clId="{FE149E1E-2ED1-4193-956A-0C20675E5249}" dt="2024-02-20T16:59:44.302" v="1318"/>
          <ac:spMkLst>
            <pc:docMk/>
            <pc:sldMk cId="0" sldId="256"/>
            <ac:spMk id="20" creationId="{EAA077D7-5A15-95CC-4339-8539674BAD9B}"/>
          </ac:spMkLst>
        </pc:spChg>
        <pc:spChg chg="mod">
          <ac:chgData name="Mahajan, Anubha" userId="db975d59-3b62-467b-85bb-3e2b97bc0101" providerId="ADAL" clId="{FE149E1E-2ED1-4193-956A-0C20675E5249}" dt="2024-02-20T16:59:44.302" v="1318"/>
          <ac:spMkLst>
            <pc:docMk/>
            <pc:sldMk cId="0" sldId="256"/>
            <ac:spMk id="21" creationId="{EDFA438B-3C53-C747-5A7F-0C42EE2B7B0C}"/>
          </ac:spMkLst>
        </pc:spChg>
        <pc:spChg chg="mod">
          <ac:chgData name="Mahajan, Anubha" userId="db975d59-3b62-467b-85bb-3e2b97bc0101" providerId="ADAL" clId="{FE149E1E-2ED1-4193-956A-0C20675E5249}" dt="2024-02-20T16:59:44.302" v="1318"/>
          <ac:spMkLst>
            <pc:docMk/>
            <pc:sldMk cId="0" sldId="256"/>
            <ac:spMk id="22" creationId="{94F9CD6E-909D-636F-2BB4-FF373D96A595}"/>
          </ac:spMkLst>
        </pc:spChg>
        <pc:spChg chg="mod">
          <ac:chgData name="Mahajan, Anubha" userId="db975d59-3b62-467b-85bb-3e2b97bc0101" providerId="ADAL" clId="{FE149E1E-2ED1-4193-956A-0C20675E5249}" dt="2024-02-20T16:59:44.302" v="1318"/>
          <ac:spMkLst>
            <pc:docMk/>
            <pc:sldMk cId="0" sldId="256"/>
            <ac:spMk id="23" creationId="{FED586F2-462D-041F-C990-234C4001964C}"/>
          </ac:spMkLst>
        </pc:spChg>
        <pc:spChg chg="mod">
          <ac:chgData name="Mahajan, Anubha" userId="db975d59-3b62-467b-85bb-3e2b97bc0101" providerId="ADAL" clId="{FE149E1E-2ED1-4193-956A-0C20675E5249}" dt="2024-02-20T16:59:44.302" v="1318"/>
          <ac:spMkLst>
            <pc:docMk/>
            <pc:sldMk cId="0" sldId="256"/>
            <ac:spMk id="24" creationId="{53670FB7-98B7-48B2-02E8-702BCC9076D6}"/>
          </ac:spMkLst>
        </pc:spChg>
        <pc:spChg chg="mod">
          <ac:chgData name="Mahajan, Anubha" userId="db975d59-3b62-467b-85bb-3e2b97bc0101" providerId="ADAL" clId="{FE149E1E-2ED1-4193-956A-0C20675E5249}" dt="2024-02-20T16:59:44.302" v="1318"/>
          <ac:spMkLst>
            <pc:docMk/>
            <pc:sldMk cId="0" sldId="256"/>
            <ac:spMk id="25" creationId="{84430996-4CFF-3C31-7062-AF67BDC69065}"/>
          </ac:spMkLst>
        </pc:spChg>
        <pc:spChg chg="mod">
          <ac:chgData name="Mahajan, Anubha" userId="db975d59-3b62-467b-85bb-3e2b97bc0101" providerId="ADAL" clId="{FE149E1E-2ED1-4193-956A-0C20675E5249}" dt="2024-02-22T02:08:46.104" v="7838" actId="20577"/>
          <ac:spMkLst>
            <pc:docMk/>
            <pc:sldMk cId="0" sldId="256"/>
            <ac:spMk id="44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02:08:18.821" v="7814" actId="1076"/>
          <ac:spMkLst>
            <pc:docMk/>
            <pc:sldMk cId="0" sldId="256"/>
            <ac:spMk id="447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0T16:40:42.915" v="1175" actId="478"/>
          <ac:spMkLst>
            <pc:docMk/>
            <pc:sldMk cId="0" sldId="256"/>
            <ac:spMk id="639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0T16:41:05.783" v="1179" actId="478"/>
          <ac:spMkLst>
            <pc:docMk/>
            <pc:sldMk cId="0" sldId="256"/>
            <ac:spMk id="646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0T16:41:01.470" v="1178" actId="478"/>
          <ac:spMkLst>
            <pc:docMk/>
            <pc:sldMk cId="0" sldId="256"/>
            <ac:spMk id="647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0T16:40:50.402" v="1177" actId="478"/>
          <ac:spMkLst>
            <pc:docMk/>
            <pc:sldMk cId="0" sldId="256"/>
            <ac:spMk id="654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0T16:41:09.507" v="1180" actId="478"/>
          <ac:spMkLst>
            <pc:docMk/>
            <pc:sldMk cId="0" sldId="256"/>
            <ac:spMk id="658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0T16:40:47.720" v="1176" actId="478"/>
          <ac:spMkLst>
            <pc:docMk/>
            <pc:sldMk cId="0" sldId="256"/>
            <ac:spMk id="662" creationId="{00000000-0000-0000-0000-000000000000}"/>
          </ac:spMkLst>
        </pc:spChg>
        <pc:grpChg chg="add mod">
          <ac:chgData name="Mahajan, Anubha" userId="db975d59-3b62-467b-85bb-3e2b97bc0101" providerId="ADAL" clId="{FE149E1E-2ED1-4193-956A-0C20675E5249}" dt="2024-02-20T16:43:45.873" v="1211" actId="1076"/>
          <ac:grpSpMkLst>
            <pc:docMk/>
            <pc:sldMk cId="0" sldId="256"/>
            <ac:grpSpMk id="4" creationId="{33FDE2F6-EDE1-F98D-5F3B-8255A60BD186}"/>
          </ac:grpSpMkLst>
        </pc:grpChg>
        <pc:grpChg chg="add mod">
          <ac:chgData name="Mahajan, Anubha" userId="db975d59-3b62-467b-85bb-3e2b97bc0101" providerId="ADAL" clId="{FE149E1E-2ED1-4193-956A-0C20675E5249}" dt="2024-02-20T16:43:31.990" v="1209" actId="14100"/>
          <ac:grpSpMkLst>
            <pc:docMk/>
            <pc:sldMk cId="0" sldId="256"/>
            <ac:grpSpMk id="9" creationId="{5A3331EE-D118-EA95-BE44-D9E4587DB143}"/>
          </ac:grpSpMkLst>
        </pc:grpChg>
        <pc:grpChg chg="add del mod">
          <ac:chgData name="Mahajan, Anubha" userId="db975d59-3b62-467b-85bb-3e2b97bc0101" providerId="ADAL" clId="{FE149E1E-2ED1-4193-956A-0C20675E5249}" dt="2024-02-20T16:59:56.166" v="1321" actId="478"/>
          <ac:grpSpMkLst>
            <pc:docMk/>
            <pc:sldMk cId="0" sldId="256"/>
            <ac:grpSpMk id="15" creationId="{50EB1783-68E6-BC9F-FDF4-6DCB0F456B2D}"/>
          </ac:grpSpMkLst>
        </pc:grpChg>
        <pc:grpChg chg="mod">
          <ac:chgData name="Mahajan, Anubha" userId="db975d59-3b62-467b-85bb-3e2b97bc0101" providerId="ADAL" clId="{FE149E1E-2ED1-4193-956A-0C20675E5249}" dt="2024-02-20T16:59:44.302" v="1318"/>
          <ac:grpSpMkLst>
            <pc:docMk/>
            <pc:sldMk cId="0" sldId="256"/>
            <ac:grpSpMk id="17" creationId="{CB275A2C-E9F3-DD4F-2077-A29753D9C82C}"/>
          </ac:grpSpMkLst>
        </pc:grpChg>
        <pc:grpChg chg="del">
          <ac:chgData name="Mahajan, Anubha" userId="db975d59-3b62-467b-85bb-3e2b97bc0101" providerId="ADAL" clId="{FE149E1E-2ED1-4193-956A-0C20675E5249}" dt="2024-02-20T16:49:57.972" v="1282" actId="21"/>
          <ac:grpSpMkLst>
            <pc:docMk/>
            <pc:sldMk cId="0" sldId="256"/>
            <ac:grpSpMk id="455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0T16:43:26.230" v="1202" actId="1076"/>
          <ac:grpSpMkLst>
            <pc:docMk/>
            <pc:sldMk cId="0" sldId="256"/>
            <ac:grpSpMk id="603" creationId="{00000000-0000-0000-0000-000000000000}"/>
          </ac:grpSpMkLst>
        </pc:grpChg>
        <pc:grpChg chg="del">
          <ac:chgData name="Mahajan, Anubha" userId="db975d59-3b62-467b-85bb-3e2b97bc0101" providerId="ADAL" clId="{FE149E1E-2ED1-4193-956A-0C20675E5249}" dt="2024-02-20T16:40:50.402" v="1177" actId="478"/>
          <ac:grpSpMkLst>
            <pc:docMk/>
            <pc:sldMk cId="0" sldId="256"/>
            <ac:grpSpMk id="650" creationId="{00000000-0000-0000-0000-000000000000}"/>
          </ac:grpSpMkLst>
        </pc:grpChg>
        <pc:picChg chg="add mod">
          <ac:chgData name="Mahajan, Anubha" userId="db975d59-3b62-467b-85bb-3e2b97bc0101" providerId="ADAL" clId="{FE149E1E-2ED1-4193-956A-0C20675E5249}" dt="2024-02-23T02:11:38.519" v="9111" actId="1036"/>
          <ac:picMkLst>
            <pc:docMk/>
            <pc:sldMk cId="0" sldId="256"/>
            <ac:picMk id="1026" creationId="{C6DA749C-7D0E-0E6C-BE9F-69403E117BE2}"/>
          </ac:picMkLst>
        </pc:picChg>
      </pc:sldChg>
      <pc:sldChg chg="add del ord">
        <pc:chgData name="Mahajan, Anubha" userId="db975d59-3b62-467b-85bb-3e2b97bc0101" providerId="ADAL" clId="{FE149E1E-2ED1-4193-956A-0C20675E5249}" dt="2024-02-23T21:47:36.089" v="9157" actId="47"/>
        <pc:sldMkLst>
          <pc:docMk/>
          <pc:sldMk cId="0" sldId="257"/>
        </pc:sldMkLst>
      </pc:sldChg>
      <pc:sldChg chg="addSp delSp modSp mod ord modNotes">
        <pc:chgData name="Mahajan, Anubha" userId="db975d59-3b62-467b-85bb-3e2b97bc0101" providerId="ADAL" clId="{FE149E1E-2ED1-4193-956A-0C20675E5249}" dt="2024-02-22T22:48:47.743" v="7912" actId="20577"/>
        <pc:sldMkLst>
          <pc:docMk/>
          <pc:sldMk cId="0" sldId="258"/>
        </pc:sldMkLst>
        <pc:spChg chg="add del mod">
          <ac:chgData name="Mahajan, Anubha" userId="db975d59-3b62-467b-85bb-3e2b97bc0101" providerId="ADAL" clId="{FE149E1E-2ED1-4193-956A-0C20675E5249}" dt="2024-02-21T03:26:17.203" v="4397" actId="478"/>
          <ac:spMkLst>
            <pc:docMk/>
            <pc:sldMk cId="0" sldId="258"/>
            <ac:spMk id="3" creationId="{9AA6AD4C-B815-BCD3-C40B-65D68E71ED1A}"/>
          </ac:spMkLst>
        </pc:spChg>
        <pc:spChg chg="add del mod">
          <ac:chgData name="Mahajan, Anubha" userId="db975d59-3b62-467b-85bb-3e2b97bc0101" providerId="ADAL" clId="{FE149E1E-2ED1-4193-956A-0C20675E5249}" dt="2024-02-21T21:16:44.118" v="6059" actId="478"/>
          <ac:spMkLst>
            <pc:docMk/>
            <pc:sldMk cId="0" sldId="258"/>
            <ac:spMk id="5" creationId="{0E7AFA06-CEE0-E320-DAE0-97EC5CC35B74}"/>
          </ac:spMkLst>
        </pc:spChg>
        <pc:spChg chg="mod">
          <ac:chgData name="Mahajan, Anubha" userId="db975d59-3b62-467b-85bb-3e2b97bc0101" providerId="ADAL" clId="{FE149E1E-2ED1-4193-956A-0C20675E5249}" dt="2024-02-20T19:34:06.230" v="2331" actId="20577"/>
          <ac:spMkLst>
            <pc:docMk/>
            <pc:sldMk cId="0" sldId="258"/>
            <ac:spMk id="71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02:08:37.539" v="1173" actId="20577"/>
          <ac:spMkLst>
            <pc:docMk/>
            <pc:sldMk cId="0" sldId="258"/>
            <ac:spMk id="71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02:08:49.688" v="1174" actId="20577"/>
          <ac:spMkLst>
            <pc:docMk/>
            <pc:sldMk cId="0" sldId="258"/>
            <ac:spMk id="71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34:09.404" v="2332" actId="20577"/>
          <ac:spMkLst>
            <pc:docMk/>
            <pc:sldMk cId="0" sldId="258"/>
            <ac:spMk id="71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34:01.794" v="2330" actId="20577"/>
          <ac:spMkLst>
            <pc:docMk/>
            <pc:sldMk cId="0" sldId="258"/>
            <ac:spMk id="718" creationId="{00000000-0000-0000-0000-000000000000}"/>
          </ac:spMkLst>
        </pc:spChg>
        <pc:spChg chg="del mod">
          <ac:chgData name="Mahajan, Anubha" userId="db975d59-3b62-467b-85bb-3e2b97bc0101" providerId="ADAL" clId="{FE149E1E-2ED1-4193-956A-0C20675E5249}" dt="2024-02-21T21:16:47.109" v="6060" actId="478"/>
          <ac:spMkLst>
            <pc:docMk/>
            <pc:sldMk cId="0" sldId="258"/>
            <ac:spMk id="719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1T03:26:12.486" v="4396" actId="478"/>
          <ac:spMkLst>
            <pc:docMk/>
            <pc:sldMk cId="0" sldId="258"/>
            <ac:spMk id="72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02:08:20.732" v="1172" actId="14100"/>
          <ac:spMkLst>
            <pc:docMk/>
            <pc:sldMk cId="0" sldId="258"/>
            <ac:spMk id="72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20:30:38.978" v="2373" actId="20577"/>
          <ac:spMkLst>
            <pc:docMk/>
            <pc:sldMk cId="0" sldId="258"/>
            <ac:spMk id="72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22:48:47.743" v="7912" actId="20577"/>
          <ac:spMkLst>
            <pc:docMk/>
            <pc:sldMk cId="0" sldId="258"/>
            <ac:spMk id="72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47:12.105" v="6640" actId="20577"/>
          <ac:spMkLst>
            <pc:docMk/>
            <pc:sldMk cId="0" sldId="258"/>
            <ac:spMk id="730" creationId="{00000000-0000-0000-0000-000000000000}"/>
          </ac:spMkLst>
        </pc:spChg>
        <pc:spChg chg="del mod">
          <ac:chgData name="Mahajan, Anubha" userId="db975d59-3b62-467b-85bb-3e2b97bc0101" providerId="ADAL" clId="{FE149E1E-2ED1-4193-956A-0C20675E5249}" dt="2024-02-21T03:26:21.631" v="4398" actId="478"/>
          <ac:spMkLst>
            <pc:docMk/>
            <pc:sldMk cId="0" sldId="258"/>
            <ac:spMk id="731" creationId="{00000000-0000-0000-0000-000000000000}"/>
          </ac:spMkLst>
        </pc:spChg>
      </pc:sldChg>
      <pc:sldChg chg="addSp delSp modSp mod">
        <pc:chgData name="Mahajan, Anubha" userId="db975d59-3b62-467b-85bb-3e2b97bc0101" providerId="ADAL" clId="{FE149E1E-2ED1-4193-956A-0C20675E5249}" dt="2024-02-20T19:10:29.305" v="1362" actId="20577"/>
        <pc:sldMkLst>
          <pc:docMk/>
          <pc:sldMk cId="0" sldId="259"/>
        </pc:sldMkLst>
        <pc:spChg chg="add mod">
          <ac:chgData name="Mahajan, Anubha" userId="db975d59-3b62-467b-85bb-3e2b97bc0101" providerId="ADAL" clId="{FE149E1E-2ED1-4193-956A-0C20675E5249}" dt="2024-02-20T16:52:54.789" v="1307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Mahajan, Anubha" userId="db975d59-3b62-467b-85bb-3e2b97bc0101" providerId="ADAL" clId="{FE149E1E-2ED1-4193-956A-0C20675E5249}" dt="2024-02-20T02:07:02.468" v="1148" actId="478"/>
          <ac:spMkLst>
            <pc:docMk/>
            <pc:sldMk cId="0" sldId="259"/>
            <ac:spMk id="3" creationId="{EC22AC41-CCF2-F99D-B5EC-885502E897F2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" creationId="{95FAA707-B746-02A7-8564-E3032E0827A7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6" creationId="{E20EB402-41E9-56AF-7D49-04552045DF59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7" creationId="{5519AA53-343A-1692-32E0-C86982A95D04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" creationId="{F15DAA44-0C76-DB3C-CE6D-7EDE5CCFBA45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9" creationId="{731A3E4E-F630-60E8-D938-9D42E26072CD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0" creationId="{963A4007-124E-35AE-BB8D-7900BF3BD352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1" creationId="{3B584B21-A251-B07A-7A96-A6A16B7015C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2" creationId="{164F5C8F-54CC-4D25-783A-3AF32D1747EF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3" creationId="{0D4DD993-A71B-4677-FE9B-3E350222EEE5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4" creationId="{3A5F2A5B-EA59-2982-D9AD-BEC0ECF972B3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5" creationId="{06982544-3A84-07A8-7238-E4DEF5865C88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6" creationId="{6B75518A-3BF2-05D9-E409-6AB4F3739A77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7" creationId="{823E4B4C-01DA-9401-D577-5B29EC2FCC12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8" creationId="{A15E83DE-9D77-2F73-919A-E2F929759987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19" creationId="{7D59D3EB-67C9-809E-2B24-EF5E4479BEA5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0" creationId="{85F9F3CE-0C1C-6A4B-1E08-DCAE47F10B64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1" creationId="{B0904BCB-F39B-5D7A-7322-AD326AC7690F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2" creationId="{422B6DC8-C629-CA3C-AB40-75EB34191B5D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3" creationId="{D030B649-52F5-EF72-A63A-9C7BC98304D0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4" creationId="{7F1DA88B-83BB-F61E-5CEF-0BA60BEDE2C8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5" creationId="{0833D122-428E-637F-6CE7-4706140FD3D0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6" creationId="{4B3ED127-98AB-E1FD-371B-66F618D57380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7" creationId="{10506686-D17B-528D-76D0-6F58D70B7345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8" creationId="{7DA5F21F-1F85-72FC-6E4A-3355CEA84B56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29" creationId="{70050455-27CA-B897-D0FE-5943E739C02E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0" creationId="{83EAECE5-BF04-5049-7AAC-C5D30BC6EDCB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1" creationId="{0262BE4D-8627-DD1C-098C-71B5C12F84CD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2" creationId="{A1CF1B84-4BD4-84D7-AF21-A17D814E75B8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3" creationId="{8F3671F9-AF06-5233-40AB-1E587081EE24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4" creationId="{CC5006AB-47B8-B27E-5EA1-2031BA33655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5" creationId="{70B017A7-601E-7E81-41C9-DED38312AFF5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6" creationId="{2144BDFB-5301-F8E5-0B24-DCE8DF8F47CD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7" creationId="{74CF1BC8-446C-9CBD-7399-64DAB9AC6EE6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8" creationId="{4AE0A065-BF61-BA80-A84D-5C12447FBF9F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39" creationId="{C6012EBB-8DCB-DC81-0434-B3290B44E921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0" creationId="{E3C499CE-71CB-1802-1D9A-35B8DF6A4B8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1" creationId="{3628FC47-2411-146C-71EE-9B862C97F986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2" creationId="{CAB715D2-8EE5-2C7D-5E64-76FCE891F7D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3" creationId="{EC646748-340B-06D2-83A3-5D603D9B1343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4" creationId="{5C8480F7-ED15-6A7B-F693-D5E336830A1C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5" creationId="{27C7DB1A-9CB2-3E67-631E-F49238EC481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6" creationId="{186FDFD5-7B7F-2D50-0494-36AAEA363E24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7" creationId="{9424AE9B-1973-48DD-DB90-8325BC898D6D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8" creationId="{38AAE4FF-93A5-6349-87D7-E9033FCBC51D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9" creationId="{9D99BFE0-2ED6-0037-A6D5-20BF0AC80916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0" creationId="{D4214894-46E7-A1CA-92F4-FB6FA0461E39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1" creationId="{4C82F640-C9D4-21A0-9D69-BAD905BE70F8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2" creationId="{80232B9C-BB3F-4CFA-CC8D-930217303A55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3" creationId="{CD662B4B-2275-BE3D-13D2-A0DBA2C59D4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4" creationId="{DDA0BF3F-E4FC-89E7-FF09-A4DD8CDEE8DD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5" creationId="{C5AF6B36-8BCE-0ADD-C798-05FA918D0FFF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6" creationId="{0B8ADD25-ACF1-42E1-7FD4-A02DB03CC860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7" creationId="{A2712FEC-AAD8-C977-25A8-7A4A63D815FC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8" creationId="{6A7B4AD5-0BB3-0BA0-6ADD-5A6C85CEA6A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9" creationId="{74F61405-16A5-6322-CDDC-5A452FEEA886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60" creationId="{2490B628-A44B-A782-EB8D-8EF9DB92BF91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61" creationId="{7DB6E18B-A316-00ED-06AC-26EE134E5FE1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62" creationId="{9820DBD8-2B4D-8441-5855-8A4CC4B0429C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63" creationId="{7A48E7EB-5239-0DE0-53BD-8BE234318E7C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48" creationId="{95DB8099-B25E-A455-729C-1E94DBF4CE73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49" creationId="{9658B9E9-B8C6-12F7-D008-7C92C90C8211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50" creationId="{688AD775-292B-3599-64D4-C87479226E86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51" creationId="{F4BEB74D-54DB-3DF0-B5DD-F86CF7BCCBEE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52" creationId="{3388A039-235D-4D87-B32B-F5010F083B40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53" creationId="{16BB4CC3-407A-1307-C577-CFBFDDC8EE41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454" creationId="{28B2F40C-137F-7941-CD15-D69EA351C16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5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5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5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5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6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7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8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49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0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1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2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3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4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5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0:01.122" v="1283"/>
          <ac:spMkLst>
            <pc:docMk/>
            <pc:sldMk cId="0" sldId="259"/>
            <ac:spMk id="569" creationId="{00000000-0000-0000-0000-000000000000}"/>
          </ac:spMkLst>
        </pc:spChg>
        <pc:spChg chg="del mod">
          <ac:chgData name="Mahajan, Anubha" userId="db975d59-3b62-467b-85bb-3e2b97bc0101" providerId="ADAL" clId="{FE149E1E-2ED1-4193-956A-0C20675E5249}" dt="2024-02-20T16:51:58.780" v="1293" actId="21"/>
          <ac:spMkLst>
            <pc:docMk/>
            <pc:sldMk cId="0" sldId="259"/>
            <ac:spMk id="57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71" creationId="{3E8021C6-2333-9D55-3FBA-0A5325189EFF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72" creationId="{486DA007-0C5C-7253-1BAD-032497F4C37D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73" creationId="{00E26BEA-2E4D-D364-90EF-FE747D27DFB9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74" creationId="{9F70B809-1476-5FE2-5588-37F3B330354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575" creationId="{6CB55737-9734-D4CF-2108-953D57071154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768" creationId="{F0051C98-832E-5C5E-C098-156D0B877CCD}"/>
          </ac:spMkLst>
        </pc:spChg>
        <pc:spChg chg="mod">
          <ac:chgData name="Mahajan, Anubha" userId="db975d59-3b62-467b-85bb-3e2b97bc0101" providerId="ADAL" clId="{FE149E1E-2ED1-4193-956A-0C20675E5249}" dt="2024-02-20T00:24:29.390" v="779" actId="20577"/>
          <ac:spMkLst>
            <pc:docMk/>
            <pc:sldMk cId="0" sldId="259"/>
            <ac:spMk id="76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10:29.305" v="1362" actId="20577"/>
          <ac:spMkLst>
            <pc:docMk/>
            <pc:sldMk cId="0" sldId="259"/>
            <ac:spMk id="770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0T02:07:02.468" v="1148" actId="478"/>
          <ac:spMkLst>
            <pc:docMk/>
            <pc:sldMk cId="0" sldId="259"/>
            <ac:spMk id="77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771" creationId="{60CB636B-6039-3F7F-118B-B359BBD71195}"/>
          </ac:spMkLst>
        </pc:spChg>
        <pc:spChg chg="del">
          <ac:chgData name="Mahajan, Anubha" userId="db975d59-3b62-467b-85bb-3e2b97bc0101" providerId="ADAL" clId="{FE149E1E-2ED1-4193-956A-0C20675E5249}" dt="2024-02-20T16:50:10.150" v="1285" actId="478"/>
          <ac:spMkLst>
            <pc:docMk/>
            <pc:sldMk cId="0" sldId="259"/>
            <ac:spMk id="78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0" creationId="{99EBAD67-E40A-71E9-87A5-6C79D9CF3897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1" creationId="{E2217759-F3FD-3525-BB86-8B30DFBBC091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2" creationId="{E4E3B7E6-F64C-4AF5-C677-7F16B945CEB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3" creationId="{55EA7A83-0FCD-6909-6328-8E83009C516B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4" creationId="{DAD18C87-BDBE-CFE5-8B2F-00FE5D11F7E5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5" creationId="{50E584F4-1776-98DE-AEFA-47576AEC55E5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6" creationId="{BBD9DB56-A037-2868-4060-0178F152DBFC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7" creationId="{084569FF-CEDE-7CDA-F0B3-8062DF9A05C1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8" creationId="{E5ADDB35-F967-B23E-8A0A-9BFAE2989A36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19" creationId="{6518A0A4-B037-14C8-CE87-CDA78C98EB92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0" creationId="{245886B3-2E13-376E-B59B-0B4DB081514C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1" creationId="{97608266-32CA-0B24-EACB-3277C9853293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2" creationId="{E68CF4C7-56F0-125B-90D0-853CBC1C9D17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3" creationId="{03E2DB3A-BF48-E287-4F6E-CBDCD05DF1B9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4" creationId="{316CB281-0F5A-B360-B149-CF6EBDE26457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5" creationId="{ECBC1C29-A355-6555-9D44-9B546A52E66B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6" creationId="{410BE268-883B-1446-623E-583A7E3F8007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7" creationId="{F02AF499-D3C0-6391-9609-A0F1A2089A0B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8" creationId="{71E168C7-5BCD-495D-648C-64D532FD2E44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29" creationId="{306C2CF8-0587-7EDD-1D9E-1143F5480676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0" creationId="{B03324F4-34AA-BFD5-90A3-82D876663960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1" creationId="{0EE5BA6E-8F0C-631E-BD3A-6902FF4EB5FD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2" creationId="{4057DBD4-A59E-1A7E-56F2-4B6BE7A94994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3" creationId="{36EA0107-C08A-1060-92A8-E33BFA2C847B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4" creationId="{90701012-C509-810A-7D95-22FCEBD95012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5" creationId="{6D3C0F18-C48E-BB70-5132-7E737F16A043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6" creationId="{244BAA86-1308-0ED5-892C-58E01B81306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7" creationId="{92B81E02-D5B2-CEE4-39CA-6E1A63387A6C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8" creationId="{F7915B55-756D-D8E9-CD46-596319E84317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39" creationId="{4A6CF97E-FF7C-11AB-58A6-63C0B5C34CEE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0" creationId="{22037047-B289-F634-A5A8-6169C78B8FE3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1" creationId="{26B828FB-F1B1-FBF2-3BD0-D806ED3F085A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2" creationId="{3B8EDF25-3620-FF6A-7054-EE812EA126B2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3" creationId="{1A93C2C3-183E-316A-E040-705E0BFE4FF4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4" creationId="{469EE287-B2CA-1D60-E420-C9EBFCD48321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5" creationId="{A730C495-79FE-F8DF-D302-7AF0FB68DB29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6" creationId="{5E7BF08F-F155-3C71-D09F-980DBC6F53C5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7" creationId="{033BF8E8-1222-4F9D-79AC-BE4BAD115E9E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8" creationId="{A44C1E37-C030-7D6C-E145-9A51CF659F3C}"/>
          </ac:spMkLst>
        </pc:spChg>
        <pc:spChg chg="mod">
          <ac:chgData name="Mahajan, Anubha" userId="db975d59-3b62-467b-85bb-3e2b97bc0101" providerId="ADAL" clId="{FE149E1E-2ED1-4193-956A-0C20675E5249}" dt="2024-02-20T16:52:42.191" v="1303"/>
          <ac:spMkLst>
            <pc:docMk/>
            <pc:sldMk cId="0" sldId="259"/>
            <ac:spMk id="849" creationId="{3A178A9D-103E-6BE0-C95D-4C7629F3E3A1}"/>
          </ac:spMkLst>
        </pc:spChg>
        <pc:spChg chg="mod">
          <ac:chgData name="Mahajan, Anubha" userId="db975d59-3b62-467b-85bb-3e2b97bc0101" providerId="ADAL" clId="{FE149E1E-2ED1-4193-956A-0C20675E5249}" dt="2024-02-20T16:58:16.357" v="1314"/>
          <ac:spMkLst>
            <pc:docMk/>
            <pc:sldMk cId="0" sldId="259"/>
            <ac:spMk id="851" creationId="{2D4EB2F1-1335-4867-791D-2FFDB8977D2E}"/>
          </ac:spMkLst>
        </pc:spChg>
        <pc:spChg chg="mod">
          <ac:chgData name="Mahajan, Anubha" userId="db975d59-3b62-467b-85bb-3e2b97bc0101" providerId="ADAL" clId="{FE149E1E-2ED1-4193-956A-0C20675E5249}" dt="2024-02-20T16:58:16.357" v="1314"/>
          <ac:spMkLst>
            <pc:docMk/>
            <pc:sldMk cId="0" sldId="259"/>
            <ac:spMk id="852" creationId="{B14D1D42-FF32-7EF7-72F2-3B4F07ECDA18}"/>
          </ac:spMkLst>
        </pc:spChg>
        <pc:spChg chg="mod">
          <ac:chgData name="Mahajan, Anubha" userId="db975d59-3b62-467b-85bb-3e2b97bc0101" providerId="ADAL" clId="{FE149E1E-2ED1-4193-956A-0C20675E5249}" dt="2024-02-20T16:58:16.357" v="1314"/>
          <ac:spMkLst>
            <pc:docMk/>
            <pc:sldMk cId="0" sldId="259"/>
            <ac:spMk id="853" creationId="{4A16B33A-A610-1875-8EFF-8506201207AB}"/>
          </ac:spMkLst>
        </pc:spChg>
        <pc:spChg chg="mod">
          <ac:chgData name="Mahajan, Anubha" userId="db975d59-3b62-467b-85bb-3e2b97bc0101" providerId="ADAL" clId="{FE149E1E-2ED1-4193-956A-0C20675E5249}" dt="2024-02-20T16:58:16.357" v="1314"/>
          <ac:spMkLst>
            <pc:docMk/>
            <pc:sldMk cId="0" sldId="259"/>
            <ac:spMk id="854" creationId="{CB21D21C-3204-375F-1035-C664F18DE1C7}"/>
          </ac:spMkLst>
        </pc:spChg>
        <pc:grpChg chg="add mod">
          <ac:chgData name="Mahajan, Anubha" userId="db975d59-3b62-467b-85bb-3e2b97bc0101" providerId="ADAL" clId="{FE149E1E-2ED1-4193-956A-0C20675E5249}" dt="2024-02-20T16:52:48.420" v="1305" actId="1076"/>
          <ac:grpSpMkLst>
            <pc:docMk/>
            <pc:sldMk cId="0" sldId="259"/>
            <ac:grpSpMk id="4" creationId="{9FE5A7FA-EFF5-1CAE-9EB5-BA2FA971DF39}"/>
          </ac:grpSpMkLst>
        </pc:grpChg>
        <pc:grpChg chg="add del mod">
          <ac:chgData name="Mahajan, Anubha" userId="db975d59-3b62-467b-85bb-3e2b97bc0101" providerId="ADAL" clId="{FE149E1E-2ED1-4193-956A-0C20675E5249}" dt="2024-02-20T16:58:22.518" v="1317" actId="478"/>
          <ac:grpSpMkLst>
            <pc:docMk/>
            <pc:sldMk cId="0" sldId="259"/>
            <ac:grpSpMk id="455" creationId="{00000000-0000-0000-0000-000000000000}"/>
          </ac:grpSpMkLst>
        </pc:grpChg>
        <pc:grpChg chg="del">
          <ac:chgData name="Mahajan, Anubha" userId="db975d59-3b62-467b-85bb-3e2b97bc0101" providerId="ADAL" clId="{FE149E1E-2ED1-4193-956A-0C20675E5249}" dt="2024-02-20T16:49:46.446" v="1281" actId="478"/>
          <ac:grpSpMkLst>
            <pc:docMk/>
            <pc:sldMk cId="0" sldId="259"/>
            <ac:grpSpMk id="784" creationId="{00000000-0000-0000-0000-000000000000}"/>
          </ac:grpSpMkLst>
        </pc:grpChg>
        <pc:grpChg chg="add mod">
          <ac:chgData name="Mahajan, Anubha" userId="db975d59-3b62-467b-85bb-3e2b97bc0101" providerId="ADAL" clId="{FE149E1E-2ED1-4193-956A-0C20675E5249}" dt="2024-02-20T16:58:21.170" v="1316" actId="1076"/>
          <ac:grpSpMkLst>
            <pc:docMk/>
            <pc:sldMk cId="0" sldId="259"/>
            <ac:grpSpMk id="850" creationId="{D54FA469-442F-1074-10C4-C9809A55896B}"/>
          </ac:grpSpMkLst>
        </pc:grpChg>
      </pc:sldChg>
      <pc:sldChg chg="addSp delSp modSp mod ord modNotes">
        <pc:chgData name="Mahajan, Anubha" userId="db975d59-3b62-467b-85bb-3e2b97bc0101" providerId="ADAL" clId="{FE149E1E-2ED1-4193-956A-0C20675E5249}" dt="2024-02-20T19:33:47.366" v="2329" actId="20577"/>
        <pc:sldMkLst>
          <pc:docMk/>
          <pc:sldMk cId="0" sldId="260"/>
        </pc:sldMkLst>
        <pc:spChg chg="add mod">
          <ac:chgData name="Mahajan, Anubha" userId="db975d59-3b62-467b-85bb-3e2b97bc0101" providerId="ADAL" clId="{FE149E1E-2ED1-4193-956A-0C20675E5249}" dt="2024-02-20T16:46:03.146" v="1224" actId="1076"/>
          <ac:spMkLst>
            <pc:docMk/>
            <pc:sldMk cId="0" sldId="260"/>
            <ac:spMk id="2" creationId="{C30E5115-C75A-82F1-4BAC-9E657EE7279B}"/>
          </ac:spMkLst>
        </pc:spChg>
        <pc:spChg chg="mod">
          <ac:chgData name="Mahajan, Anubha" userId="db975d59-3b62-467b-85bb-3e2b97bc0101" providerId="ADAL" clId="{FE149E1E-2ED1-4193-956A-0C20675E5249}" dt="2024-02-20T19:31:22.112" v="2310" actId="255"/>
          <ac:spMkLst>
            <pc:docMk/>
            <pc:sldMk cId="0" sldId="260"/>
            <ac:spMk id="81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33:47.366" v="2329" actId="20577"/>
          <ac:spMkLst>
            <pc:docMk/>
            <pc:sldMk cId="0" sldId="260"/>
            <ac:spMk id="815" creationId="{00000000-0000-0000-0000-000000000000}"/>
          </ac:spMkLst>
        </pc:spChg>
        <pc:spChg chg="add del mod">
          <ac:chgData name="Mahajan, Anubha" userId="db975d59-3b62-467b-85bb-3e2b97bc0101" providerId="ADAL" clId="{FE149E1E-2ED1-4193-956A-0C20675E5249}" dt="2024-02-20T16:45:41.843" v="1222" actId="1076"/>
          <ac:spMkLst>
            <pc:docMk/>
            <pc:sldMk cId="0" sldId="260"/>
            <ac:spMk id="874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0T16:45:30.691" v="1220" actId="478"/>
          <ac:spMkLst>
            <pc:docMk/>
            <pc:sldMk cId="0" sldId="260"/>
            <ac:spMk id="876" creationId="{00000000-0000-0000-0000-000000000000}"/>
          </ac:spMkLst>
        </pc:spChg>
        <pc:grpChg chg="mod">
          <ac:chgData name="Mahajan, Anubha" userId="db975d59-3b62-467b-85bb-3e2b97bc0101" providerId="ADAL" clId="{FE149E1E-2ED1-4193-956A-0C20675E5249}" dt="2024-02-20T19:31:20.877" v="2308" actId="1076"/>
          <ac:grpSpMkLst>
            <pc:docMk/>
            <pc:sldMk cId="0" sldId="260"/>
            <ac:grpSpMk id="816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0T16:45:34.322" v="1221" actId="1076"/>
          <ac:grpSpMkLst>
            <pc:docMk/>
            <pc:sldMk cId="0" sldId="260"/>
            <ac:grpSpMk id="873" creationId="{00000000-0000-0000-0000-000000000000}"/>
          </ac:grpSpMkLst>
        </pc:grpChg>
      </pc:sldChg>
      <pc:sldChg chg="addSp delSp modSp mod ord">
        <pc:chgData name="Mahajan, Anubha" userId="db975d59-3b62-467b-85bb-3e2b97bc0101" providerId="ADAL" clId="{FE149E1E-2ED1-4193-956A-0C20675E5249}" dt="2024-02-23T01:43:31.428" v="8962" actId="20577"/>
        <pc:sldMkLst>
          <pc:docMk/>
          <pc:sldMk cId="0" sldId="261"/>
        </pc:sldMkLst>
        <pc:spChg chg="add mod">
          <ac:chgData name="Mahajan, Anubha" userId="db975d59-3b62-467b-85bb-3e2b97bc0101" providerId="ADAL" clId="{FE149E1E-2ED1-4193-956A-0C20675E5249}" dt="2024-02-23T01:42:39.158" v="8958" actId="20577"/>
          <ac:spMkLst>
            <pc:docMk/>
            <pc:sldMk cId="0" sldId="261"/>
            <ac:spMk id="3" creationId="{02C0CF14-5E0E-F7F9-CD7F-599D5E3DB303}"/>
          </ac:spMkLst>
        </pc:spChg>
        <pc:spChg chg="add del mod">
          <ac:chgData name="Mahajan, Anubha" userId="db975d59-3b62-467b-85bb-3e2b97bc0101" providerId="ADAL" clId="{FE149E1E-2ED1-4193-956A-0C20675E5249}" dt="2024-02-21T22:37:46.871" v="6998" actId="478"/>
          <ac:spMkLst>
            <pc:docMk/>
            <pc:sldMk cId="0" sldId="261"/>
            <ac:spMk id="3" creationId="{9F3555A7-7BCE-E385-4357-31C8B70AFD99}"/>
          </ac:spMkLst>
        </pc:spChg>
        <pc:spChg chg="mod">
          <ac:chgData name="Mahajan, Anubha" userId="db975d59-3b62-467b-85bb-3e2b97bc0101" providerId="ADAL" clId="{FE149E1E-2ED1-4193-956A-0C20675E5249}" dt="2024-02-23T01:35:29.350" v="8866" actId="20577"/>
          <ac:spMkLst>
            <pc:docMk/>
            <pc:sldMk cId="0" sldId="261"/>
            <ac:spMk id="881" creationId="{00000000-0000-0000-0000-000000000000}"/>
          </ac:spMkLst>
        </pc:spChg>
        <pc:spChg chg="add del mod">
          <ac:chgData name="Mahajan, Anubha" userId="db975d59-3b62-467b-85bb-3e2b97bc0101" providerId="ADAL" clId="{FE149E1E-2ED1-4193-956A-0C20675E5249}" dt="2024-02-22T22:59:28.799" v="8005" actId="21"/>
          <ac:spMkLst>
            <pc:docMk/>
            <pc:sldMk cId="0" sldId="261"/>
            <ac:spMk id="88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3T01:43:31.428" v="8962" actId="20577"/>
          <ac:spMkLst>
            <pc:docMk/>
            <pc:sldMk cId="0" sldId="261"/>
            <ac:spMk id="88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3T01:36:14.304" v="8868" actId="1076"/>
          <ac:spMkLst>
            <pc:docMk/>
            <pc:sldMk cId="0" sldId="261"/>
            <ac:spMk id="945" creationId="{00000000-0000-0000-0000-000000000000}"/>
          </ac:spMkLst>
        </pc:spChg>
        <pc:grpChg chg="del">
          <ac:chgData name="Mahajan, Anubha" userId="db975d59-3b62-467b-85bb-3e2b97bc0101" providerId="ADAL" clId="{FE149E1E-2ED1-4193-956A-0C20675E5249}" dt="2024-02-22T16:46:15.176" v="7888" actId="478"/>
          <ac:grpSpMkLst>
            <pc:docMk/>
            <pc:sldMk cId="0" sldId="261"/>
            <ac:grpSpMk id="884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3T01:35:49.547" v="8867" actId="1076"/>
          <ac:grpSpMkLst>
            <pc:docMk/>
            <pc:sldMk cId="0" sldId="261"/>
            <ac:grpSpMk id="939" creationId="{00000000-0000-0000-0000-000000000000}"/>
          </ac:grpSpMkLst>
        </pc:grpChg>
      </pc:sldChg>
      <pc:sldChg chg="addSp delSp modSp mod ord modAnim">
        <pc:chgData name="Mahajan, Anubha" userId="db975d59-3b62-467b-85bb-3e2b97bc0101" providerId="ADAL" clId="{FE149E1E-2ED1-4193-956A-0C20675E5249}" dt="2024-02-21T21:13:07.349" v="6039" actId="1076"/>
        <pc:sldMkLst>
          <pc:docMk/>
          <pc:sldMk cId="0" sldId="262"/>
        </pc:sldMkLst>
        <pc:spChg chg="add mod">
          <ac:chgData name="Mahajan, Anubha" userId="db975d59-3b62-467b-85bb-3e2b97bc0101" providerId="ADAL" clId="{FE149E1E-2ED1-4193-956A-0C20675E5249}" dt="2024-02-21T21:12:57.309" v="6037" actId="20577"/>
          <ac:spMkLst>
            <pc:docMk/>
            <pc:sldMk cId="0" sldId="262"/>
            <ac:spMk id="6" creationId="{7781A89F-0D7C-DD61-164F-94D3DBA06FED}"/>
          </ac:spMkLst>
        </pc:spChg>
        <pc:spChg chg="mod">
          <ac:chgData name="Mahajan, Anubha" userId="db975d59-3b62-467b-85bb-3e2b97bc0101" providerId="ADAL" clId="{FE149E1E-2ED1-4193-956A-0C20675E5249}" dt="2024-02-21T18:45:38.527" v="4650" actId="1076"/>
          <ac:spMkLst>
            <pc:docMk/>
            <pc:sldMk cId="0" sldId="262"/>
            <ac:spMk id="9" creationId="{36030790-1AFF-8AB6-1810-AC2391493545}"/>
          </ac:spMkLst>
        </pc:spChg>
        <pc:spChg chg="mod">
          <ac:chgData name="Mahajan, Anubha" userId="db975d59-3b62-467b-85bb-3e2b97bc0101" providerId="ADAL" clId="{FE149E1E-2ED1-4193-956A-0C20675E5249}" dt="2024-02-21T18:33:10.923" v="4551"/>
          <ac:spMkLst>
            <pc:docMk/>
            <pc:sldMk cId="0" sldId="262"/>
            <ac:spMk id="13" creationId="{4B681899-B7D3-4233-8BF1-D76732188512}"/>
          </ac:spMkLst>
        </pc:spChg>
        <pc:spChg chg="mod">
          <ac:chgData name="Mahajan, Anubha" userId="db975d59-3b62-467b-85bb-3e2b97bc0101" providerId="ADAL" clId="{FE149E1E-2ED1-4193-956A-0C20675E5249}" dt="2024-02-21T18:46:45.422" v="4676" actId="1076"/>
          <ac:spMkLst>
            <pc:docMk/>
            <pc:sldMk cId="0" sldId="262"/>
            <ac:spMk id="17" creationId="{92DAFF29-0569-B721-9D56-878B12C1213A}"/>
          </ac:spMkLst>
        </pc:spChg>
        <pc:spChg chg="add mod">
          <ac:chgData name="Mahajan, Anubha" userId="db975d59-3b62-467b-85bb-3e2b97bc0101" providerId="ADAL" clId="{FE149E1E-2ED1-4193-956A-0C20675E5249}" dt="2024-02-21T18:47:16.095" v="4718" actId="1076"/>
          <ac:spMkLst>
            <pc:docMk/>
            <pc:sldMk cId="0" sldId="262"/>
            <ac:spMk id="21" creationId="{9A816B50-AE92-B6BA-2FBB-ECBB7B642D54}"/>
          </ac:spMkLst>
        </pc:spChg>
        <pc:spChg chg="add mod">
          <ac:chgData name="Mahajan, Anubha" userId="db975d59-3b62-467b-85bb-3e2b97bc0101" providerId="ADAL" clId="{FE149E1E-2ED1-4193-956A-0C20675E5249}" dt="2024-02-21T18:47:49.492" v="4761" actId="20577"/>
          <ac:spMkLst>
            <pc:docMk/>
            <pc:sldMk cId="0" sldId="262"/>
            <ac:spMk id="22" creationId="{E75F05ED-7A5D-4FEB-CC24-6C415E51DD3E}"/>
          </ac:spMkLst>
        </pc:spChg>
        <pc:spChg chg="mod">
          <ac:chgData name="Mahajan, Anubha" userId="db975d59-3b62-467b-85bb-3e2b97bc0101" providerId="ADAL" clId="{FE149E1E-2ED1-4193-956A-0C20675E5249}" dt="2024-02-21T18:30:02.792" v="4526" actId="20577"/>
          <ac:spMkLst>
            <pc:docMk/>
            <pc:sldMk cId="0" sldId="262"/>
            <ac:spMk id="951" creationId="{00000000-0000-0000-0000-000000000000}"/>
          </ac:spMkLst>
        </pc:spChg>
        <pc:spChg chg="del mod">
          <ac:chgData name="Mahajan, Anubha" userId="db975d59-3b62-467b-85bb-3e2b97bc0101" providerId="ADAL" clId="{FE149E1E-2ED1-4193-956A-0C20675E5249}" dt="2024-02-21T18:30:25.951" v="4529" actId="478"/>
          <ac:spMkLst>
            <pc:docMk/>
            <pc:sldMk cId="0" sldId="262"/>
            <ac:spMk id="952" creationId="{00000000-0000-0000-0000-000000000000}"/>
          </ac:spMkLst>
        </pc:spChg>
        <pc:spChg chg="add del mod">
          <ac:chgData name="Mahajan, Anubha" userId="db975d59-3b62-467b-85bb-3e2b97bc0101" providerId="ADAL" clId="{FE149E1E-2ED1-4193-956A-0C20675E5249}" dt="2024-02-21T18:31:12.858" v="4542" actId="478"/>
          <ac:spMkLst>
            <pc:docMk/>
            <pc:sldMk cId="0" sldId="262"/>
            <ac:spMk id="1069" creationId="{00000000-0000-0000-0000-000000000000}"/>
          </ac:spMkLst>
        </pc:spChg>
        <pc:spChg chg="add del mod">
          <ac:chgData name="Mahajan, Anubha" userId="db975d59-3b62-467b-85bb-3e2b97bc0101" providerId="ADAL" clId="{FE149E1E-2ED1-4193-956A-0C20675E5249}" dt="2024-02-21T18:31:14.952" v="4543" actId="478"/>
          <ac:spMkLst>
            <pc:docMk/>
            <pc:sldMk cId="0" sldId="262"/>
            <ac:spMk id="1070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1T18:31:24.044" v="4547" actId="478"/>
          <ac:spMkLst>
            <pc:docMk/>
            <pc:sldMk cId="0" sldId="262"/>
            <ac:spMk id="1071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1T18:31:21.784" v="4546" actId="478"/>
          <ac:spMkLst>
            <pc:docMk/>
            <pc:sldMk cId="0" sldId="262"/>
            <ac:spMk id="1072" creationId="{00000000-0000-0000-0000-000000000000}"/>
          </ac:spMkLst>
        </pc:spChg>
        <pc:spChg chg="del mod">
          <ac:chgData name="Mahajan, Anubha" userId="db975d59-3b62-467b-85bb-3e2b97bc0101" providerId="ADAL" clId="{FE149E1E-2ED1-4193-956A-0C20675E5249}" dt="2024-02-21T18:31:17.216" v="4544" actId="478"/>
          <ac:spMkLst>
            <pc:docMk/>
            <pc:sldMk cId="0" sldId="262"/>
            <ac:spMk id="1073" creationId="{00000000-0000-0000-0000-000000000000}"/>
          </ac:spMkLst>
        </pc:spChg>
        <pc:spChg chg="add del mod">
          <ac:chgData name="Mahajan, Anubha" userId="db975d59-3b62-467b-85bb-3e2b97bc0101" providerId="ADAL" clId="{FE149E1E-2ED1-4193-956A-0C20675E5249}" dt="2024-02-21T18:31:19.359" v="4545" actId="478"/>
          <ac:spMkLst>
            <pc:docMk/>
            <pc:sldMk cId="0" sldId="262"/>
            <ac:spMk id="1074" creationId="{00000000-0000-0000-0000-000000000000}"/>
          </ac:spMkLst>
        </pc:spChg>
        <pc:grpChg chg="add mod">
          <ac:chgData name="Mahajan, Anubha" userId="db975d59-3b62-467b-85bb-3e2b97bc0101" providerId="ADAL" clId="{FE149E1E-2ED1-4193-956A-0C20675E5249}" dt="2024-02-21T18:37:13.988" v="4580" actId="1076"/>
          <ac:grpSpMkLst>
            <pc:docMk/>
            <pc:sldMk cId="0" sldId="262"/>
            <ac:grpSpMk id="7" creationId="{644E6FB7-053F-BEF9-6F7D-77CB8BD97B8C}"/>
          </ac:grpSpMkLst>
        </pc:grpChg>
        <pc:grpChg chg="add mod">
          <ac:chgData name="Mahajan, Anubha" userId="db975d59-3b62-467b-85bb-3e2b97bc0101" providerId="ADAL" clId="{FE149E1E-2ED1-4193-956A-0C20675E5249}" dt="2024-02-21T18:33:10.923" v="4551"/>
          <ac:grpSpMkLst>
            <pc:docMk/>
            <pc:sldMk cId="0" sldId="262"/>
            <ac:grpSpMk id="11" creationId="{6344030A-3FA3-789F-7AAF-C9B3304FE616}"/>
          </ac:grpSpMkLst>
        </pc:grpChg>
        <pc:grpChg chg="add mod">
          <ac:chgData name="Mahajan, Anubha" userId="db975d59-3b62-467b-85bb-3e2b97bc0101" providerId="ADAL" clId="{FE149E1E-2ED1-4193-956A-0C20675E5249}" dt="2024-02-21T18:37:13.988" v="4580" actId="1076"/>
          <ac:grpSpMkLst>
            <pc:docMk/>
            <pc:sldMk cId="0" sldId="262"/>
            <ac:grpSpMk id="15" creationId="{AFBDBE23-41E5-FDA8-B505-DCFF5EEA9A97}"/>
          </ac:grpSpMkLst>
        </pc:grpChg>
        <pc:grpChg chg="del">
          <ac:chgData name="Mahajan, Anubha" userId="db975d59-3b62-467b-85bb-3e2b97bc0101" providerId="ADAL" clId="{FE149E1E-2ED1-4193-956A-0C20675E5249}" dt="2024-02-21T02:42:04.252" v="3585" actId="478"/>
          <ac:grpSpMkLst>
            <pc:docMk/>
            <pc:sldMk cId="0" sldId="262"/>
            <ac:grpSpMk id="953" creationId="{00000000-0000-0000-0000-000000000000}"/>
          </ac:grpSpMkLst>
        </pc:grpChg>
        <pc:picChg chg="add mod">
          <ac:chgData name="Mahajan, Anubha" userId="db975d59-3b62-467b-85bb-3e2b97bc0101" providerId="ADAL" clId="{FE149E1E-2ED1-4193-956A-0C20675E5249}" dt="2024-02-21T21:13:07.349" v="6039" actId="1076"/>
          <ac:picMkLst>
            <pc:docMk/>
            <pc:sldMk cId="0" sldId="262"/>
            <ac:picMk id="2" creationId="{DFE34203-F982-3F2E-ABF1-0A98376CF5F6}"/>
          </ac:picMkLst>
        </pc:picChg>
        <pc:picChg chg="add del mod">
          <ac:chgData name="Mahajan, Anubha" userId="db975d59-3b62-467b-85bb-3e2b97bc0101" providerId="ADAL" clId="{FE149E1E-2ED1-4193-956A-0C20675E5249}" dt="2024-02-21T02:48:25.685" v="3692" actId="21"/>
          <ac:picMkLst>
            <pc:docMk/>
            <pc:sldMk cId="0" sldId="262"/>
            <ac:picMk id="3" creationId="{A8A1CC17-0982-8DE0-4005-C89712650719}"/>
          </ac:picMkLst>
        </pc:picChg>
        <pc:picChg chg="add del mod">
          <ac:chgData name="Mahajan, Anubha" userId="db975d59-3b62-467b-85bb-3e2b97bc0101" providerId="ADAL" clId="{FE149E1E-2ED1-4193-956A-0C20675E5249}" dt="2024-02-21T02:49:05.738" v="3701" actId="21"/>
          <ac:picMkLst>
            <pc:docMk/>
            <pc:sldMk cId="0" sldId="262"/>
            <ac:picMk id="5" creationId="{6DD9A1FF-EB8A-C515-AF46-7EB2374A1CAA}"/>
          </ac:picMkLst>
        </pc:picChg>
        <pc:picChg chg="mod">
          <ac:chgData name="Mahajan, Anubha" userId="db975d59-3b62-467b-85bb-3e2b97bc0101" providerId="ADAL" clId="{FE149E1E-2ED1-4193-956A-0C20675E5249}" dt="2024-02-21T18:37:13.988" v="4580" actId="1076"/>
          <ac:picMkLst>
            <pc:docMk/>
            <pc:sldMk cId="0" sldId="262"/>
            <ac:picMk id="8" creationId="{5BA12254-0747-80B2-EB88-16797AD6D855}"/>
          </ac:picMkLst>
        </pc:picChg>
        <pc:picChg chg="mod">
          <ac:chgData name="Mahajan, Anubha" userId="db975d59-3b62-467b-85bb-3e2b97bc0101" providerId="ADAL" clId="{FE149E1E-2ED1-4193-956A-0C20675E5249}" dt="2024-02-21T18:37:13.988" v="4580" actId="1076"/>
          <ac:picMkLst>
            <pc:docMk/>
            <pc:sldMk cId="0" sldId="262"/>
            <ac:picMk id="10" creationId="{F8AF500A-C8D8-2C8B-AEF9-4E892AFDFCDA}"/>
          </ac:picMkLst>
        </pc:picChg>
        <pc:picChg chg="mod">
          <ac:chgData name="Mahajan, Anubha" userId="db975d59-3b62-467b-85bb-3e2b97bc0101" providerId="ADAL" clId="{FE149E1E-2ED1-4193-956A-0C20675E5249}" dt="2024-02-21T18:33:10.923" v="4551"/>
          <ac:picMkLst>
            <pc:docMk/>
            <pc:sldMk cId="0" sldId="262"/>
            <ac:picMk id="12" creationId="{DC424D8B-E77D-288D-6AC9-5024A0D0255E}"/>
          </ac:picMkLst>
        </pc:picChg>
        <pc:picChg chg="mod">
          <ac:chgData name="Mahajan, Anubha" userId="db975d59-3b62-467b-85bb-3e2b97bc0101" providerId="ADAL" clId="{FE149E1E-2ED1-4193-956A-0C20675E5249}" dt="2024-02-21T18:33:10.923" v="4551"/>
          <ac:picMkLst>
            <pc:docMk/>
            <pc:sldMk cId="0" sldId="262"/>
            <ac:picMk id="14" creationId="{386082B9-26B9-2508-00A8-0DDDB64CF111}"/>
          </ac:picMkLst>
        </pc:picChg>
        <pc:picChg chg="mod">
          <ac:chgData name="Mahajan, Anubha" userId="db975d59-3b62-467b-85bb-3e2b97bc0101" providerId="ADAL" clId="{FE149E1E-2ED1-4193-956A-0C20675E5249}" dt="2024-02-21T18:37:13.988" v="4580" actId="1076"/>
          <ac:picMkLst>
            <pc:docMk/>
            <pc:sldMk cId="0" sldId="262"/>
            <ac:picMk id="16" creationId="{BD56CC81-ED64-A189-34B3-2B3CB5BA572B}"/>
          </ac:picMkLst>
        </pc:picChg>
        <pc:picChg chg="add mod">
          <ac:chgData name="Mahajan, Anubha" userId="db975d59-3b62-467b-85bb-3e2b97bc0101" providerId="ADAL" clId="{FE149E1E-2ED1-4193-956A-0C20675E5249}" dt="2024-02-21T18:37:13.988" v="4580" actId="1076"/>
          <ac:picMkLst>
            <pc:docMk/>
            <pc:sldMk cId="0" sldId="262"/>
            <ac:picMk id="18" creationId="{BE2F9D30-E4EB-7115-1663-EDABC219B376}"/>
          </ac:picMkLst>
        </pc:picChg>
        <pc:picChg chg="add mod">
          <ac:chgData name="Mahajan, Anubha" userId="db975d59-3b62-467b-85bb-3e2b97bc0101" providerId="ADAL" clId="{FE149E1E-2ED1-4193-956A-0C20675E5249}" dt="2024-02-21T18:37:13.988" v="4580" actId="1076"/>
          <ac:picMkLst>
            <pc:docMk/>
            <pc:sldMk cId="0" sldId="262"/>
            <ac:picMk id="19" creationId="{413653B6-ED01-908F-B7DF-F4ADD34396DB}"/>
          </ac:picMkLst>
        </pc:picChg>
        <pc:picChg chg="add mod">
          <ac:chgData name="Mahajan, Anubha" userId="db975d59-3b62-467b-85bb-3e2b97bc0101" providerId="ADAL" clId="{FE149E1E-2ED1-4193-956A-0C20675E5249}" dt="2024-02-21T18:34:05.213" v="4558"/>
          <ac:picMkLst>
            <pc:docMk/>
            <pc:sldMk cId="0" sldId="262"/>
            <ac:picMk id="20" creationId="{11CF7239-3FD8-3CD4-0C96-FE135352BA84}"/>
          </ac:picMkLst>
        </pc:picChg>
        <pc:picChg chg="add mod">
          <ac:chgData name="Mahajan, Anubha" userId="db975d59-3b62-467b-85bb-3e2b97bc0101" providerId="ADAL" clId="{FE149E1E-2ED1-4193-956A-0C20675E5249}" dt="2024-02-21T18:36:56.087" v="4579" actId="1076"/>
          <ac:picMkLst>
            <pc:docMk/>
            <pc:sldMk cId="0" sldId="262"/>
            <ac:picMk id="23" creationId="{FA4B0F42-AACB-07AB-355E-7A089F721FA7}"/>
          </ac:picMkLst>
        </pc:picChg>
        <pc:picChg chg="add mod">
          <ac:chgData name="Mahajan, Anubha" userId="db975d59-3b62-467b-85bb-3e2b97bc0101" providerId="ADAL" clId="{FE149E1E-2ED1-4193-956A-0C20675E5249}" dt="2024-02-21T18:37:13.988" v="4580" actId="1076"/>
          <ac:picMkLst>
            <pc:docMk/>
            <pc:sldMk cId="0" sldId="262"/>
            <ac:picMk id="24" creationId="{C4607F1E-76B0-477E-83CF-78BAFC634528}"/>
          </ac:picMkLst>
        </pc:picChg>
        <pc:picChg chg="add del mod">
          <ac:chgData name="Mahajan, Anubha" userId="db975d59-3b62-467b-85bb-3e2b97bc0101" providerId="ADAL" clId="{FE149E1E-2ED1-4193-956A-0C20675E5249}" dt="2024-02-21T21:12:53.880" v="6036" actId="478"/>
          <ac:picMkLst>
            <pc:docMk/>
            <pc:sldMk cId="0" sldId="262"/>
            <ac:picMk id="25" creationId="{B25016D1-3E8E-255B-7A68-C62062335638}"/>
          </ac:picMkLst>
        </pc:picChg>
        <pc:picChg chg="add mod">
          <ac:chgData name="Mahajan, Anubha" userId="db975d59-3b62-467b-85bb-3e2b97bc0101" providerId="ADAL" clId="{FE149E1E-2ED1-4193-956A-0C20675E5249}" dt="2024-02-21T18:37:13.988" v="4580" actId="1076"/>
          <ac:picMkLst>
            <pc:docMk/>
            <pc:sldMk cId="0" sldId="262"/>
            <ac:picMk id="26" creationId="{122E1F08-B08F-AEBF-D69E-E1546A987F21}"/>
          </ac:picMkLst>
        </pc:picChg>
        <pc:picChg chg="add mod">
          <ac:chgData name="Mahajan, Anubha" userId="db975d59-3b62-467b-85bb-3e2b97bc0101" providerId="ADAL" clId="{FE149E1E-2ED1-4193-956A-0C20675E5249}" dt="2024-02-21T18:37:59.069" v="4600" actId="1076"/>
          <ac:picMkLst>
            <pc:docMk/>
            <pc:sldMk cId="0" sldId="262"/>
            <ac:picMk id="27" creationId="{58BD53E4-1DE3-5B11-433F-78A2DAA266A5}"/>
          </ac:picMkLst>
        </pc:picChg>
      </pc:sldChg>
      <pc:sldChg chg="modSp mod ord">
        <pc:chgData name="Mahajan, Anubha" userId="db975d59-3b62-467b-85bb-3e2b97bc0101" providerId="ADAL" clId="{FE149E1E-2ED1-4193-956A-0C20675E5249}" dt="2024-02-22T22:48:34.648" v="7891"/>
        <pc:sldMkLst>
          <pc:docMk/>
          <pc:sldMk cId="0" sldId="263"/>
        </pc:sldMkLst>
        <pc:spChg chg="mod">
          <ac:chgData name="Mahajan, Anubha" userId="db975d59-3b62-467b-85bb-3e2b97bc0101" providerId="ADAL" clId="{FE149E1E-2ED1-4193-956A-0C20675E5249}" dt="2024-02-22T00:46:43.117" v="7218" actId="20577"/>
          <ac:spMkLst>
            <pc:docMk/>
            <pc:sldMk cId="0" sldId="263"/>
            <ac:spMk id="108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00:43:45.737" v="7173" actId="313"/>
          <ac:spMkLst>
            <pc:docMk/>
            <pc:sldMk cId="0" sldId="263"/>
            <ac:spMk id="108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2:19:32.820" v="6942" actId="1076"/>
          <ac:spMkLst>
            <pc:docMk/>
            <pc:sldMk cId="0" sldId="263"/>
            <ac:spMk id="108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4:04:17.903" v="4448" actId="14100"/>
          <ac:spMkLst>
            <pc:docMk/>
            <pc:sldMk cId="0" sldId="263"/>
            <ac:spMk id="1084" creationId="{00000000-0000-0000-0000-000000000000}"/>
          </ac:spMkLst>
        </pc:spChg>
      </pc:sldChg>
      <pc:sldChg chg="addSp delSp modSp mod">
        <pc:chgData name="Mahajan, Anubha" userId="db975d59-3b62-467b-85bb-3e2b97bc0101" providerId="ADAL" clId="{FE149E1E-2ED1-4193-956A-0C20675E5249}" dt="2024-02-22T16:42:32.374" v="7882" actId="478"/>
        <pc:sldMkLst>
          <pc:docMk/>
          <pc:sldMk cId="0" sldId="264"/>
        </pc:sldMkLst>
        <pc:spChg chg="mod">
          <ac:chgData name="Mahajan, Anubha" userId="db975d59-3b62-467b-85bb-3e2b97bc0101" providerId="ADAL" clId="{FE149E1E-2ED1-4193-956A-0C20675E5249}" dt="2024-02-20T16:50:44.751" v="1287"/>
          <ac:spMkLst>
            <pc:docMk/>
            <pc:sldMk cId="0" sldId="264"/>
            <ac:spMk id="3" creationId="{0DC758F5-FDC0-115A-50D4-5E90EC4352F9}"/>
          </ac:spMkLst>
        </pc:spChg>
        <pc:spChg chg="mod">
          <ac:chgData name="Mahajan, Anubha" userId="db975d59-3b62-467b-85bb-3e2b97bc0101" providerId="ADAL" clId="{FE149E1E-2ED1-4193-956A-0C20675E5249}" dt="2024-02-20T16:50:44.751" v="1287"/>
          <ac:spMkLst>
            <pc:docMk/>
            <pc:sldMk cId="0" sldId="264"/>
            <ac:spMk id="4" creationId="{609283D3-F2BE-6236-F400-7F1D831ADC6F}"/>
          </ac:spMkLst>
        </pc:spChg>
        <pc:spChg chg="mod">
          <ac:chgData name="Mahajan, Anubha" userId="db975d59-3b62-467b-85bb-3e2b97bc0101" providerId="ADAL" clId="{FE149E1E-2ED1-4193-956A-0C20675E5249}" dt="2024-02-20T16:50:44.751" v="1287"/>
          <ac:spMkLst>
            <pc:docMk/>
            <pc:sldMk cId="0" sldId="264"/>
            <ac:spMk id="5" creationId="{ED182AF4-20C8-26E7-64EB-8BD1C34F561F}"/>
          </ac:spMkLst>
        </pc:spChg>
        <pc:spChg chg="mod">
          <ac:chgData name="Mahajan, Anubha" userId="db975d59-3b62-467b-85bb-3e2b97bc0101" providerId="ADAL" clId="{FE149E1E-2ED1-4193-956A-0C20675E5249}" dt="2024-02-20T16:50:44.751" v="1287"/>
          <ac:spMkLst>
            <pc:docMk/>
            <pc:sldMk cId="0" sldId="264"/>
            <ac:spMk id="6" creationId="{C91C34A5-41C5-6F5F-4766-54AB0DF8D1D3}"/>
          </ac:spMkLst>
        </pc:spChg>
        <pc:spChg chg="mod">
          <ac:chgData name="Mahajan, Anubha" userId="db975d59-3b62-467b-85bb-3e2b97bc0101" providerId="ADAL" clId="{FE149E1E-2ED1-4193-956A-0C20675E5249}" dt="2024-02-20T16:50:44.751" v="1287"/>
          <ac:spMkLst>
            <pc:docMk/>
            <pc:sldMk cId="0" sldId="264"/>
            <ac:spMk id="7" creationId="{75914B5A-7629-49B8-A3C9-7A31BB430B6B}"/>
          </ac:spMkLst>
        </pc:spChg>
        <pc:spChg chg="add del mod">
          <ac:chgData name="Mahajan, Anubha" userId="db975d59-3b62-467b-85bb-3e2b97bc0101" providerId="ADAL" clId="{FE149E1E-2ED1-4193-956A-0C20675E5249}" dt="2024-02-21T21:48:39.737" v="6688" actId="478"/>
          <ac:spMkLst>
            <pc:docMk/>
            <pc:sldMk cId="0" sldId="264"/>
            <ac:spMk id="9" creationId="{364BE7E4-CB3D-C055-6831-16400756AC2D}"/>
          </ac:spMkLst>
        </pc:spChg>
        <pc:spChg chg="del mod">
          <ac:chgData name="Mahajan, Anubha" userId="db975d59-3b62-467b-85bb-3e2b97bc0101" providerId="ADAL" clId="{FE149E1E-2ED1-4193-956A-0C20675E5249}" dt="2024-02-21T21:48:37.246" v="6687" actId="478"/>
          <ac:spMkLst>
            <pc:docMk/>
            <pc:sldMk cId="0" sldId="264"/>
            <ac:spMk id="112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2:10:10.306" v="6938" actId="20577"/>
          <ac:spMkLst>
            <pc:docMk/>
            <pc:sldMk cId="0" sldId="264"/>
            <ac:spMk id="112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30:27.336" v="6133" actId="20577"/>
          <ac:spMkLst>
            <pc:docMk/>
            <pc:sldMk cId="0" sldId="264"/>
            <ac:spMk id="113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45:41.045" v="6590" actId="20577"/>
          <ac:spMkLst>
            <pc:docMk/>
            <pc:sldMk cId="0" sldId="264"/>
            <ac:spMk id="113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2:18:55.885" v="6939" actId="1076"/>
          <ac:spMkLst>
            <pc:docMk/>
            <pc:sldMk cId="0" sldId="264"/>
            <ac:spMk id="113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2:19:01.230" v="6940" actId="1076"/>
          <ac:spMkLst>
            <pc:docMk/>
            <pc:sldMk cId="0" sldId="264"/>
            <ac:spMk id="113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2:19:06.229" v="6941" actId="1076"/>
          <ac:spMkLst>
            <pc:docMk/>
            <pc:sldMk cId="0" sldId="264"/>
            <ac:spMk id="113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48:57.468" v="6692" actId="1076"/>
          <ac:spMkLst>
            <pc:docMk/>
            <pc:sldMk cId="0" sldId="264"/>
            <ac:spMk id="113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48:56.907" v="6691" actId="1076"/>
          <ac:spMkLst>
            <pc:docMk/>
            <pc:sldMk cId="0" sldId="264"/>
            <ac:spMk id="1136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0T16:42:21.273" v="1189" actId="478"/>
          <ac:spMkLst>
            <pc:docMk/>
            <pc:sldMk cId="0" sldId="264"/>
            <ac:spMk id="1189" creationId="{00000000-0000-0000-0000-000000000000}"/>
          </ac:spMkLst>
        </pc:spChg>
        <pc:grpChg chg="add del mod">
          <ac:chgData name="Mahajan, Anubha" userId="db975d59-3b62-467b-85bb-3e2b97bc0101" providerId="ADAL" clId="{FE149E1E-2ED1-4193-956A-0C20675E5249}" dt="2024-02-22T16:42:32.374" v="7882" actId="478"/>
          <ac:grpSpMkLst>
            <pc:docMk/>
            <pc:sldMk cId="0" sldId="264"/>
            <ac:grpSpMk id="2" creationId="{69600D95-A689-9250-D0E0-C86E846A66D4}"/>
          </ac:grpSpMkLst>
        </pc:grpChg>
        <pc:grpChg chg="del mod">
          <ac:chgData name="Mahajan, Anubha" userId="db975d59-3b62-467b-85bb-3e2b97bc0101" providerId="ADAL" clId="{FE149E1E-2ED1-4193-956A-0C20675E5249}" dt="2024-02-22T16:42:32.374" v="7882" actId="478"/>
          <ac:grpSpMkLst>
            <pc:docMk/>
            <pc:sldMk cId="0" sldId="264"/>
            <ac:grpSpMk id="1186" creationId="{00000000-0000-0000-0000-000000000000}"/>
          </ac:grpSpMkLst>
        </pc:grpChg>
      </pc:sldChg>
      <pc:sldChg chg="addSp delSp modSp mod ord">
        <pc:chgData name="Mahajan, Anubha" userId="db975d59-3b62-467b-85bb-3e2b97bc0101" providerId="ADAL" clId="{FE149E1E-2ED1-4193-956A-0C20675E5249}" dt="2024-02-22T16:27:24.656" v="7866" actId="1076"/>
        <pc:sldMkLst>
          <pc:docMk/>
          <pc:sldMk cId="0" sldId="265"/>
        </pc:sldMkLst>
        <pc:spChg chg="mod">
          <ac:chgData name="Mahajan, Anubha" userId="db975d59-3b62-467b-85bb-3e2b97bc0101" providerId="ADAL" clId="{FE149E1E-2ED1-4193-956A-0C20675E5249}" dt="2024-02-20T19:14:10.619" v="1637" actId="20577"/>
          <ac:spMkLst>
            <pc:docMk/>
            <pc:sldMk cId="0" sldId="265"/>
            <ac:spMk id="120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37:20.245" v="2355" actId="1076"/>
          <ac:spMkLst>
            <pc:docMk/>
            <pc:sldMk cId="0" sldId="265"/>
            <ac:spMk id="120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27:27.324" v="2216" actId="20577"/>
          <ac:spMkLst>
            <pc:docMk/>
            <pc:sldMk cId="0" sldId="265"/>
            <ac:spMk id="120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37:26.355" v="2356" actId="1076"/>
          <ac:spMkLst>
            <pc:docMk/>
            <pc:sldMk cId="0" sldId="265"/>
            <ac:spMk id="120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29:00.987" v="2293" actId="255"/>
          <ac:spMkLst>
            <pc:docMk/>
            <pc:sldMk cId="0" sldId="265"/>
            <ac:spMk id="120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37:06.289" v="2353" actId="1076"/>
          <ac:spMkLst>
            <pc:docMk/>
            <pc:sldMk cId="0" sldId="265"/>
            <ac:spMk id="121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37:13.871" v="2354" actId="1076"/>
          <ac:spMkLst>
            <pc:docMk/>
            <pc:sldMk cId="0" sldId="265"/>
            <ac:spMk id="121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16:19.962" v="1702" actId="20577"/>
          <ac:spMkLst>
            <pc:docMk/>
            <pc:sldMk cId="0" sldId="265"/>
            <ac:spMk id="121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28:18.292" v="2240" actId="20577"/>
          <ac:spMkLst>
            <pc:docMk/>
            <pc:sldMk cId="0" sldId="265"/>
            <ac:spMk id="121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19:34:53.905" v="2339" actId="1076"/>
          <ac:spMkLst>
            <pc:docMk/>
            <pc:sldMk cId="0" sldId="265"/>
            <ac:spMk id="1215" creationId="{00000000-0000-0000-0000-000000000000}"/>
          </ac:spMkLst>
        </pc:spChg>
        <pc:spChg chg="add del mod ord">
          <ac:chgData name="Mahajan, Anubha" userId="db975d59-3b62-467b-85bb-3e2b97bc0101" providerId="ADAL" clId="{FE149E1E-2ED1-4193-956A-0C20675E5249}" dt="2024-02-20T19:36:46.228" v="2351" actId="167"/>
          <ac:spMkLst>
            <pc:docMk/>
            <pc:sldMk cId="0" sldId="265"/>
            <ac:spMk id="121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7:15.558" v="7865" actId="1076"/>
          <ac:spMkLst>
            <pc:docMk/>
            <pc:sldMk cId="0" sldId="265"/>
            <ac:spMk id="127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19:38:30.608" v="5399" actId="1076"/>
          <ac:spMkLst>
            <pc:docMk/>
            <pc:sldMk cId="0" sldId="265"/>
            <ac:spMk id="128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7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7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7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7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7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7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7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7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7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8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9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9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9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9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9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9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9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9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44.889" v="7862"/>
          <ac:spMkLst>
            <pc:docMk/>
            <pc:sldMk cId="0" sldId="265"/>
            <ac:spMk id="2198" creationId="{00000000-0000-0000-0000-000000000000}"/>
          </ac:spMkLst>
        </pc:spChg>
        <pc:grpChg chg="del">
          <ac:chgData name="Mahajan, Anubha" userId="db975d59-3b62-467b-85bb-3e2b97bc0101" providerId="ADAL" clId="{FE149E1E-2ED1-4193-956A-0C20675E5249}" dt="2024-02-22T16:26:19.683" v="7858" actId="21"/>
          <ac:grpSpMkLst>
            <pc:docMk/>
            <pc:sldMk cId="0" sldId="265"/>
            <ac:grpSpMk id="1219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2T16:27:24.656" v="7866" actId="1076"/>
          <ac:grpSpMkLst>
            <pc:docMk/>
            <pc:sldMk cId="0" sldId="265"/>
            <ac:grpSpMk id="1272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0T19:35:01.195" v="2340" actId="1076"/>
          <ac:grpSpMkLst>
            <pc:docMk/>
            <pc:sldMk cId="0" sldId="265"/>
            <ac:grpSpMk id="1282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0T19:36:52.768" v="2352" actId="1076"/>
          <ac:grpSpMkLst>
            <pc:docMk/>
            <pc:sldMk cId="0" sldId="265"/>
            <ac:grpSpMk id="1294" creationId="{00000000-0000-0000-0000-000000000000}"/>
          </ac:grpSpMkLst>
        </pc:grpChg>
        <pc:grpChg chg="add mod">
          <ac:chgData name="Mahajan, Anubha" userId="db975d59-3b62-467b-85bb-3e2b97bc0101" providerId="ADAL" clId="{FE149E1E-2ED1-4193-956A-0C20675E5249}" dt="2024-02-22T16:27:08.493" v="7864" actId="1076"/>
          <ac:grpSpMkLst>
            <pc:docMk/>
            <pc:sldMk cId="0" sldId="265"/>
            <ac:grpSpMk id="2169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2T16:26:44.889" v="7862"/>
          <ac:grpSpMkLst>
            <pc:docMk/>
            <pc:sldMk cId="0" sldId="265"/>
            <ac:grpSpMk id="2171" creationId="{00000000-0000-0000-0000-000000000000}"/>
          </ac:grpSpMkLst>
        </pc:grpChg>
      </pc:sldChg>
      <pc:sldChg chg="addSp delSp modSp mod ord">
        <pc:chgData name="Mahajan, Anubha" userId="db975d59-3b62-467b-85bb-3e2b97bc0101" providerId="ADAL" clId="{FE149E1E-2ED1-4193-956A-0C20675E5249}" dt="2024-02-22T16:45:32.211" v="7887" actId="478"/>
        <pc:sldMkLst>
          <pc:docMk/>
          <pc:sldMk cId="0" sldId="266"/>
        </pc:sldMkLst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3" creationId="{00C19A37-5B49-4F66-0F76-C0FCA9B0B39C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3" creationId="{FF216CC8-C64B-C4F0-85A9-C1494A6CC043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4" creationId="{542B38C2-7631-0217-E689-5EB0B0A88080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4" creationId="{AD35BE37-DA22-9F7B-FEFF-379BE7868F0A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5" creationId="{5A87F49F-FBFD-DF9B-A23F-7DBE46D3FD7A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5" creationId="{90A96E02-87C7-2B13-7F68-63C3795B61DD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6" creationId="{A7EEB671-0A28-1ADF-DD67-21A8E6F1A1C6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6" creationId="{B918A291-3F42-868A-76DD-DA2071DA5ABF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7" creationId="{6D0D43F3-EC91-AAF1-D706-22081A221B57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7" creationId="{D536EAFB-3993-B7A3-0B26-F503F1D120FA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8" creationId="{5DAA10CF-C456-9132-4889-2E84954659B9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8" creationId="{869EACEC-0782-32B7-042C-02ED9EDF65EA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9" creationId="{2F4FE089-D27C-9574-40F6-C6C4DEB1F2D0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9" creationId="{52726E8C-16EE-3985-2552-D108D4B520E8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0" creationId="{24FACA70-EAF1-9C76-12BC-AE9D40632664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0" creationId="{BF757932-7BBD-4943-2F1E-253FA14A7981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1" creationId="{5598FBD5-48B3-2FB0-CA0D-43A00891668E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1" creationId="{C324C109-79B4-F9BD-670A-DFB7C7B8EDC8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2" creationId="{CF48C4AD-2305-381D-0F76-3AC50F347FC5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2" creationId="{E2976339-D144-1B4A-3DBE-B7AF593CDB55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3" creationId="{7F83E2B7-ED7F-A137-96D8-0D7CE1891CA9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3" creationId="{F066BBC8-52EA-56BB-F1BA-51672EE6A8B7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4" creationId="{50464E19-E339-73CD-5F3A-C583152ABD76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4" creationId="{9D50F4A0-3C76-3A76-A0A5-AF30F6E09AA4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5" creationId="{2E9B2861-FB69-9F82-AFAE-6B7855C323C5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5" creationId="{33BFFBD5-0535-F12A-3BD0-CE7395E4190F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6" creationId="{5309D3AE-7523-1231-2AF3-A05124A5A4FA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6" creationId="{58E6A84F-7061-3A83-099C-BBFD2B7540EF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7" creationId="{3F3CEDC9-2E24-3CF8-BF2B-8802D7166385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7" creationId="{D32AA6B2-2287-37D7-4143-F0778EB48F22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8" creationId="{13A972B2-263B-72E2-6449-3D9885EF7161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8" creationId="{170F7871-5F9D-A02F-19ED-23205C7294F8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19" creationId="{678D3659-2C4C-563E-1437-A6042BE7E67C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19" creationId="{81A8759F-6916-C114-861A-F5E05104328B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20" creationId="{12FC26DA-5D65-C840-2635-2EBEE52991CE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20" creationId="{84E1470B-5ECB-060E-C776-FCC7E0188BAC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21" creationId="{08B4B9C4-A928-677B-7A1C-7EB02A0D76A4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21" creationId="{AE7F26B7-308D-00B3-E0ED-FC095AF9D7EF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22" creationId="{1AA32F6F-DC2B-3CAA-7550-761BD039E217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22" creationId="{39F517CD-EA79-5E40-9766-F1B755553033}"/>
          </ac:spMkLst>
        </pc:spChg>
        <pc:spChg chg="mod">
          <ac:chgData name="Mahajan, Anubha" userId="db975d59-3b62-467b-85bb-3e2b97bc0101" providerId="ADAL" clId="{FE149E1E-2ED1-4193-956A-0C20675E5249}" dt="2024-02-22T16:43:45.309" v="7883"/>
          <ac:spMkLst>
            <pc:docMk/>
            <pc:sldMk cId="0" sldId="266"/>
            <ac:spMk id="23" creationId="{1F1EC60F-E716-75A7-777B-2BF2935A8C00}"/>
          </ac:spMkLst>
        </pc:spChg>
        <pc:spChg chg="add mod">
          <ac:chgData name="Mahajan, Anubha" userId="db975d59-3b62-467b-85bb-3e2b97bc0101" providerId="ADAL" clId="{FE149E1E-2ED1-4193-956A-0C20675E5249}" dt="2024-02-22T16:44:55.867" v="7885"/>
          <ac:spMkLst>
            <pc:docMk/>
            <pc:sldMk cId="0" sldId="266"/>
            <ac:spMk id="23" creationId="{71280DB0-B159-87E3-E145-65EE9BA3A53C}"/>
          </ac:spMkLst>
        </pc:spChg>
        <pc:spChg chg="mod">
          <ac:chgData name="Mahajan, Anubha" userId="db975d59-3b62-467b-85bb-3e2b97bc0101" providerId="ADAL" clId="{FE149E1E-2ED1-4193-956A-0C20675E5249}" dt="2024-02-21T03:13:48.286" v="4289" actId="20577"/>
          <ac:spMkLst>
            <pc:docMk/>
            <pc:sldMk cId="0" sldId="266"/>
            <ac:spMk id="130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14:35.258" v="4301" actId="255"/>
          <ac:spMkLst>
            <pc:docMk/>
            <pc:sldMk cId="0" sldId="266"/>
            <ac:spMk id="130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19:39:10.173" v="5419" actId="20577"/>
          <ac:spMkLst>
            <pc:docMk/>
            <pc:sldMk cId="0" sldId="266"/>
            <ac:spMk id="130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13:53.686" v="4299" actId="20577"/>
          <ac:spMkLst>
            <pc:docMk/>
            <pc:sldMk cId="0" sldId="266"/>
            <ac:spMk id="131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23:32.835" v="4352" actId="1076"/>
          <ac:spMkLst>
            <pc:docMk/>
            <pc:sldMk cId="0" sldId="266"/>
            <ac:spMk id="1311" creationId="{00000000-0000-0000-0000-000000000000}"/>
          </ac:spMkLst>
        </pc:spChg>
        <pc:spChg chg="del mod">
          <ac:chgData name="Mahajan, Anubha" userId="db975d59-3b62-467b-85bb-3e2b97bc0101" providerId="ADAL" clId="{FE149E1E-2ED1-4193-956A-0C20675E5249}" dt="2024-02-21T03:22:15.295" v="4343" actId="478"/>
          <ac:spMkLst>
            <pc:docMk/>
            <pc:sldMk cId="0" sldId="266"/>
            <ac:spMk id="131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22:55.104" v="4348" actId="1076"/>
          <ac:spMkLst>
            <pc:docMk/>
            <pc:sldMk cId="0" sldId="266"/>
            <ac:spMk id="131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09:42.669" v="4187" actId="255"/>
          <ac:spMkLst>
            <pc:docMk/>
            <pc:sldMk cId="0" sldId="266"/>
            <ac:spMk id="131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10:14.512" v="4207" actId="255"/>
          <ac:spMkLst>
            <pc:docMk/>
            <pc:sldMk cId="0" sldId="266"/>
            <ac:spMk id="131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10:50.954" v="4224" actId="255"/>
          <ac:spMkLst>
            <pc:docMk/>
            <pc:sldMk cId="0" sldId="266"/>
            <ac:spMk id="131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23:20.708" v="4351" actId="1076"/>
          <ac:spMkLst>
            <pc:docMk/>
            <pc:sldMk cId="0" sldId="266"/>
            <ac:spMk id="1317" creationId="{00000000-0000-0000-0000-000000000000}"/>
          </ac:spMkLst>
        </pc:spChg>
        <pc:spChg chg="del mod">
          <ac:chgData name="Mahajan, Anubha" userId="db975d59-3b62-467b-85bb-3e2b97bc0101" providerId="ADAL" clId="{FE149E1E-2ED1-4193-956A-0C20675E5249}" dt="2024-02-21T03:22:13.346" v="4342" actId="478"/>
          <ac:spMkLst>
            <pc:docMk/>
            <pc:sldMk cId="0" sldId="266"/>
            <ac:spMk id="131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22:44.426" v="4347" actId="1076"/>
          <ac:spMkLst>
            <pc:docMk/>
            <pc:sldMk cId="0" sldId="266"/>
            <ac:spMk id="131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23:07.341" v="4349" actId="1076"/>
          <ac:spMkLst>
            <pc:docMk/>
            <pc:sldMk cId="0" sldId="266"/>
            <ac:spMk id="1323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1T03:20:34.936" v="4340" actId="478"/>
          <ac:spMkLst>
            <pc:docMk/>
            <pc:sldMk cId="0" sldId="266"/>
            <ac:spMk id="132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22:31.593" v="4345" actId="1076"/>
          <ac:spMkLst>
            <pc:docMk/>
            <pc:sldMk cId="0" sldId="266"/>
            <ac:spMk id="1325" creationId="{00000000-0000-0000-0000-000000000000}"/>
          </ac:spMkLst>
        </pc:spChg>
        <pc:grpChg chg="add del mod">
          <ac:chgData name="Mahajan, Anubha" userId="db975d59-3b62-467b-85bb-3e2b97bc0101" providerId="ADAL" clId="{FE149E1E-2ED1-4193-956A-0C20675E5249}" dt="2024-02-22T16:45:32.211" v="7887" actId="478"/>
          <ac:grpSpMkLst>
            <pc:docMk/>
            <pc:sldMk cId="0" sldId="266"/>
            <ac:grpSpMk id="2" creationId="{68355559-EEA0-3E98-8570-06F6F77F8A3B}"/>
          </ac:grpSpMkLst>
        </pc:grpChg>
        <pc:grpChg chg="add del mod">
          <ac:chgData name="Mahajan, Anubha" userId="db975d59-3b62-467b-85bb-3e2b97bc0101" providerId="ADAL" clId="{FE149E1E-2ED1-4193-956A-0C20675E5249}" dt="2024-02-22T16:43:53.893" v="7884" actId="478"/>
          <ac:grpSpMkLst>
            <pc:docMk/>
            <pc:sldMk cId="0" sldId="266"/>
            <ac:grpSpMk id="2" creationId="{85092013-3307-5062-3A63-A1B813780457}"/>
          </ac:grpSpMkLst>
        </pc:grpChg>
        <pc:grpChg chg="mod">
          <ac:chgData name="Mahajan, Anubha" userId="db975d59-3b62-467b-85bb-3e2b97bc0101" providerId="ADAL" clId="{FE149E1E-2ED1-4193-956A-0C20675E5249}" dt="2024-02-21T03:23:12.190" v="4350" actId="1076"/>
          <ac:grpSpMkLst>
            <pc:docMk/>
            <pc:sldMk cId="0" sldId="266"/>
            <ac:grpSpMk id="1348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1T03:22:37.104" v="4346" actId="1076"/>
          <ac:grpSpMkLst>
            <pc:docMk/>
            <pc:sldMk cId="0" sldId="266"/>
            <ac:grpSpMk id="1357" creationId="{00000000-0000-0000-0000-000000000000}"/>
          </ac:grpSpMkLst>
        </pc:grpChg>
      </pc:sldChg>
      <pc:sldChg chg="addSp delSp modSp mod ord">
        <pc:chgData name="Mahajan, Anubha" userId="db975d59-3b62-467b-85bb-3e2b97bc0101" providerId="ADAL" clId="{FE149E1E-2ED1-4193-956A-0C20675E5249}" dt="2024-02-22T16:42:21.040" v="7881" actId="1076"/>
        <pc:sldMkLst>
          <pc:docMk/>
          <pc:sldMk cId="0" sldId="267"/>
        </pc:sldMkLst>
        <pc:spChg chg="mod">
          <ac:chgData name="Mahajan, Anubha" userId="db975d59-3b62-467b-85bb-3e2b97bc0101" providerId="ADAL" clId="{FE149E1E-2ED1-4193-956A-0C20675E5249}" dt="2024-02-22T16:29:18.911" v="7868"/>
          <ac:spMkLst>
            <pc:docMk/>
            <pc:sldMk cId="0" sldId="267"/>
            <ac:spMk id="3" creationId="{BB0B6EAE-0C5A-1C86-0394-F4CFA3CB1165}"/>
          </ac:spMkLst>
        </pc:spChg>
        <pc:spChg chg="mod">
          <ac:chgData name="Mahajan, Anubha" userId="db975d59-3b62-467b-85bb-3e2b97bc0101" providerId="ADAL" clId="{FE149E1E-2ED1-4193-956A-0C20675E5249}" dt="2024-02-22T16:29:18.911" v="7868"/>
          <ac:spMkLst>
            <pc:docMk/>
            <pc:sldMk cId="0" sldId="267"/>
            <ac:spMk id="4" creationId="{77D11F60-FD16-E6BA-8CF9-70ECDBBEC19F}"/>
          </ac:spMkLst>
        </pc:spChg>
        <pc:spChg chg="mod">
          <ac:chgData name="Mahajan, Anubha" userId="db975d59-3b62-467b-85bb-3e2b97bc0101" providerId="ADAL" clId="{FE149E1E-2ED1-4193-956A-0C20675E5249}" dt="2024-02-22T16:29:34.528" v="7870"/>
          <ac:spMkLst>
            <pc:docMk/>
            <pc:sldMk cId="0" sldId="267"/>
            <ac:spMk id="6" creationId="{1112C123-A073-3868-9AFE-08356FBF0A54}"/>
          </ac:spMkLst>
        </pc:spChg>
        <pc:spChg chg="mod">
          <ac:chgData name="Mahajan, Anubha" userId="db975d59-3b62-467b-85bb-3e2b97bc0101" providerId="ADAL" clId="{FE149E1E-2ED1-4193-956A-0C20675E5249}" dt="2024-02-22T16:29:34.528" v="7870"/>
          <ac:spMkLst>
            <pc:docMk/>
            <pc:sldMk cId="0" sldId="267"/>
            <ac:spMk id="7" creationId="{65E952E4-F541-2650-8250-7995FCD1B8B5}"/>
          </ac:spMkLst>
        </pc:spChg>
        <pc:spChg chg="mod">
          <ac:chgData name="Mahajan, Anubha" userId="db975d59-3b62-467b-85bb-3e2b97bc0101" providerId="ADAL" clId="{FE149E1E-2ED1-4193-956A-0C20675E5249}" dt="2024-02-22T16:29:34.528" v="7870"/>
          <ac:spMkLst>
            <pc:docMk/>
            <pc:sldMk cId="0" sldId="267"/>
            <ac:spMk id="8" creationId="{08FD1B93-6318-3A5D-A0CF-8E235EA253AE}"/>
          </ac:spMkLst>
        </pc:spChg>
        <pc:spChg chg="mod">
          <ac:chgData name="Mahajan, Anubha" userId="db975d59-3b62-467b-85bb-3e2b97bc0101" providerId="ADAL" clId="{FE149E1E-2ED1-4193-956A-0C20675E5249}" dt="2024-02-22T16:29:34.528" v="7870"/>
          <ac:spMkLst>
            <pc:docMk/>
            <pc:sldMk cId="0" sldId="267"/>
            <ac:spMk id="9" creationId="{81A04AAC-6992-7A09-EC27-471B81D73251}"/>
          </ac:spMkLst>
        </pc:spChg>
        <pc:spChg chg="mod">
          <ac:chgData name="Mahajan, Anubha" userId="db975d59-3b62-467b-85bb-3e2b97bc0101" providerId="ADAL" clId="{FE149E1E-2ED1-4193-956A-0C20675E5249}" dt="2024-02-22T16:29:34.528" v="7870"/>
          <ac:spMkLst>
            <pc:docMk/>
            <pc:sldMk cId="0" sldId="267"/>
            <ac:spMk id="10" creationId="{F32562C5-4020-38AC-2BB9-5C1CCFD97A49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12" creationId="{96A7B4AA-4D0F-01A7-BFDF-1F7B085734D3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13" creationId="{908DE609-3111-F62A-32F9-7493984D8181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14" creationId="{5CC6CE42-5BC9-9D0D-6B24-E43173C39A4B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15" creationId="{6A5CCB93-3559-B9B9-CAB6-475935B9E735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16" creationId="{F486CB8F-CC92-4801-4E65-AA842CF7F535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17" creationId="{EB13100A-756C-D1BF-2F38-E2B985F971A6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18" creationId="{38CF6D9A-6EBE-3D51-FB9E-BB1527C068E1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19" creationId="{8B4E5CE1-DA5E-1BBE-BE8B-5166E9053A9B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0" creationId="{07BCB042-D0E0-C7F3-924F-E8776608651B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1" creationId="{1328F71A-699C-C6CC-CB83-C9DC4267B281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2" creationId="{0124B3C9-8AD4-80E6-19DB-9AD76769CB08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3" creationId="{5B09CDC5-52FF-7F39-81EC-465DA6F36354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4" creationId="{00572ED8-6005-26AB-4686-C1F0DE15FABF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5" creationId="{F49DEA8B-36A8-5AC0-4CBA-3E02B8A86FAC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6" creationId="{2FC90B92-5A9E-141F-1626-3CDD1206A828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7" creationId="{0A0D0837-E109-7EA6-B729-1447AE2EF518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8" creationId="{186E25BC-B9A6-6954-84D3-EA897A9B076C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29" creationId="{935721C6-9C2A-79EB-7892-3491419033A4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0" creationId="{ED2FEA9A-E196-51D5-2F4A-FC226850670D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1" creationId="{7250FF9E-57F9-791F-C30E-67B6B0C430FD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2" creationId="{53723C68-EC60-E9C1-1C7F-C3C182AA1C87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3" creationId="{7A98EB1A-7EF5-C0D7-0314-C39AED0D73EB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4" creationId="{44DEC20E-904F-169B-5AD7-270F7725307A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5" creationId="{8F97F45A-58D9-24D4-ECCD-BEF753444863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6" creationId="{41F0A360-9AC8-0CD7-7197-FAB8920D37DF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7" creationId="{255DD02A-B262-217D-A9F3-8554C7976C04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8" creationId="{F2FDA0ED-1486-626B-423D-DA22BC6C6BE8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39" creationId="{07674E3D-6B91-9437-E728-5A0554E6E289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40" creationId="{6DDE3DCB-CF6C-F4B0-68D2-E927539FDF2E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41" creationId="{B3FDA11B-0B02-13EC-8D78-B111EB8CD57A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42" creationId="{8DE120DD-5E74-EB6F-109D-270BD052C632}"/>
          </ac:spMkLst>
        </pc:spChg>
        <pc:spChg chg="mod">
          <ac:chgData name="Mahajan, Anubha" userId="db975d59-3b62-467b-85bb-3e2b97bc0101" providerId="ADAL" clId="{FE149E1E-2ED1-4193-956A-0C20675E5249}" dt="2024-02-22T16:41:25.070" v="7874"/>
          <ac:spMkLst>
            <pc:docMk/>
            <pc:sldMk cId="0" sldId="267"/>
            <ac:spMk id="43" creationId="{7D80C27E-A8C0-5910-7D95-95598C5F4B9A}"/>
          </ac:spMkLst>
        </pc:spChg>
        <pc:spChg chg="mod">
          <ac:chgData name="Mahajan, Anubha" userId="db975d59-3b62-467b-85bb-3e2b97bc0101" providerId="ADAL" clId="{FE149E1E-2ED1-4193-956A-0C20675E5249}" dt="2024-02-22T02:05:50.298" v="7809" actId="20577"/>
          <ac:spMkLst>
            <pc:docMk/>
            <pc:sldMk cId="0" sldId="267"/>
            <ac:spMk id="136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41:08.530" v="7872" actId="1076"/>
          <ac:spMkLst>
            <pc:docMk/>
            <pc:sldMk cId="0" sldId="267"/>
            <ac:spMk id="140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42:21.040" v="7881" actId="1076"/>
          <ac:spMkLst>
            <pc:docMk/>
            <pc:sldMk cId="0" sldId="267"/>
            <ac:spMk id="1424" creationId="{00000000-0000-0000-0000-000000000000}"/>
          </ac:spMkLst>
        </pc:spChg>
        <pc:grpChg chg="add mod">
          <ac:chgData name="Mahajan, Anubha" userId="db975d59-3b62-467b-85bb-3e2b97bc0101" providerId="ADAL" clId="{FE149E1E-2ED1-4193-956A-0C20675E5249}" dt="2024-02-22T16:41:55.040" v="7877" actId="1076"/>
          <ac:grpSpMkLst>
            <pc:docMk/>
            <pc:sldMk cId="0" sldId="267"/>
            <ac:grpSpMk id="2" creationId="{EBD6C213-ABB3-4AC9-6EEF-EF8C0BCB9D4D}"/>
          </ac:grpSpMkLst>
        </pc:grpChg>
        <pc:grpChg chg="add mod">
          <ac:chgData name="Mahajan, Anubha" userId="db975d59-3b62-467b-85bb-3e2b97bc0101" providerId="ADAL" clId="{FE149E1E-2ED1-4193-956A-0C20675E5249}" dt="2024-02-22T16:42:10.086" v="7878" actId="1076"/>
          <ac:grpSpMkLst>
            <pc:docMk/>
            <pc:sldMk cId="0" sldId="267"/>
            <ac:grpSpMk id="5" creationId="{BD2920D8-3056-4C93-59B0-A51CFFA99FD8}"/>
          </ac:grpSpMkLst>
        </pc:grpChg>
        <pc:grpChg chg="add mod">
          <ac:chgData name="Mahajan, Anubha" userId="db975d59-3b62-467b-85bb-3e2b97bc0101" providerId="ADAL" clId="{FE149E1E-2ED1-4193-956A-0C20675E5249}" dt="2024-02-22T16:41:44.574" v="7876" actId="1076"/>
          <ac:grpSpMkLst>
            <pc:docMk/>
            <pc:sldMk cId="0" sldId="267"/>
            <ac:grpSpMk id="11" creationId="{D697B5A8-0E8B-7B21-6CFE-BB589C384623}"/>
          </ac:grpSpMkLst>
        </pc:grpChg>
        <pc:grpChg chg="del">
          <ac:chgData name="Mahajan, Anubha" userId="db975d59-3b62-467b-85bb-3e2b97bc0101" providerId="ADAL" clId="{FE149E1E-2ED1-4193-956A-0C20675E5249}" dt="2024-02-22T16:41:23.126" v="7873" actId="478"/>
          <ac:grpSpMkLst>
            <pc:docMk/>
            <pc:sldMk cId="0" sldId="267"/>
            <ac:grpSpMk id="1367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2T16:41:39.799" v="7875" actId="1076"/>
          <ac:grpSpMkLst>
            <pc:docMk/>
            <pc:sldMk cId="0" sldId="267"/>
            <ac:grpSpMk id="1413" creationId="{00000000-0000-0000-0000-000000000000}"/>
          </ac:grpSpMkLst>
        </pc:grpChg>
        <pc:grpChg chg="del">
          <ac:chgData name="Mahajan, Anubha" userId="db975d59-3b62-467b-85bb-3e2b97bc0101" providerId="ADAL" clId="{FE149E1E-2ED1-4193-956A-0C20675E5249}" dt="2024-02-22T16:29:08.341" v="7867" actId="478"/>
          <ac:grpSpMkLst>
            <pc:docMk/>
            <pc:sldMk cId="0" sldId="267"/>
            <ac:grpSpMk id="1425" creationId="{00000000-0000-0000-0000-000000000000}"/>
          </ac:grpSpMkLst>
        </pc:grpChg>
      </pc:sldChg>
      <pc:sldChg chg="add del">
        <pc:chgData name="Mahajan, Anubha" userId="db975d59-3b62-467b-85bb-3e2b97bc0101" providerId="ADAL" clId="{FE149E1E-2ED1-4193-956A-0C20675E5249}" dt="2024-02-23T21:47:35.429" v="9156" actId="47"/>
        <pc:sldMkLst>
          <pc:docMk/>
          <pc:sldMk cId="0" sldId="268"/>
        </pc:sldMkLst>
      </pc:sldChg>
      <pc:sldChg chg="add del">
        <pc:chgData name="Mahajan, Anubha" userId="db975d59-3b62-467b-85bb-3e2b97bc0101" providerId="ADAL" clId="{FE149E1E-2ED1-4193-956A-0C20675E5249}" dt="2024-02-23T21:47:34.770" v="9155" actId="47"/>
        <pc:sldMkLst>
          <pc:docMk/>
          <pc:sldMk cId="0" sldId="269"/>
        </pc:sldMkLst>
      </pc:sldChg>
      <pc:sldChg chg="addSp delSp modSp mod ord">
        <pc:chgData name="Mahajan, Anubha" userId="db975d59-3b62-467b-85bb-3e2b97bc0101" providerId="ADAL" clId="{FE149E1E-2ED1-4193-956A-0C20675E5249}" dt="2024-02-21T19:39:02.996" v="5409" actId="20577"/>
        <pc:sldMkLst>
          <pc:docMk/>
          <pc:sldMk cId="0" sldId="270"/>
        </pc:sldMkLst>
        <pc:spChg chg="add del mod">
          <ac:chgData name="Mahajan, Anubha" userId="db975d59-3b62-467b-85bb-3e2b97bc0101" providerId="ADAL" clId="{FE149E1E-2ED1-4193-956A-0C20675E5249}" dt="2024-02-21T02:48:54.749" v="3698" actId="478"/>
          <ac:spMkLst>
            <pc:docMk/>
            <pc:sldMk cId="0" sldId="270"/>
            <ac:spMk id="3" creationId="{31DC6901-634F-C908-478D-49F31BE834CC}"/>
          </ac:spMkLst>
        </pc:spChg>
        <pc:spChg chg="add del mod">
          <ac:chgData name="Mahajan, Anubha" userId="db975d59-3b62-467b-85bb-3e2b97bc0101" providerId="ADAL" clId="{FE149E1E-2ED1-4193-956A-0C20675E5249}" dt="2024-02-21T02:50:27.779" v="3827"/>
          <ac:spMkLst>
            <pc:docMk/>
            <pc:sldMk cId="0" sldId="270"/>
            <ac:spMk id="6" creationId="{5D09C374-2EB2-45CD-41A0-AB945DD78346}"/>
          </ac:spMkLst>
        </pc:spChg>
        <pc:spChg chg="add mod">
          <ac:chgData name="Mahajan, Anubha" userId="db975d59-3b62-467b-85bb-3e2b97bc0101" providerId="ADAL" clId="{FE149E1E-2ED1-4193-956A-0C20675E5249}" dt="2024-02-21T02:54:50.556" v="3947" actId="1076"/>
          <ac:spMkLst>
            <pc:docMk/>
            <pc:sldMk cId="0" sldId="270"/>
            <ac:spMk id="7" creationId="{7D0B8149-2F76-EAF8-CC6E-1C71437BCEB5}"/>
          </ac:spMkLst>
        </pc:spChg>
        <pc:spChg chg="add mod">
          <ac:chgData name="Mahajan, Anubha" userId="db975d59-3b62-467b-85bb-3e2b97bc0101" providerId="ADAL" clId="{FE149E1E-2ED1-4193-956A-0C20675E5249}" dt="2024-02-21T02:54:20.594" v="3945" actId="1076"/>
          <ac:spMkLst>
            <pc:docMk/>
            <pc:sldMk cId="0" sldId="270"/>
            <ac:spMk id="8" creationId="{32F0F7C5-21F5-0817-FDDF-7124313BFDE2}"/>
          </ac:spMkLst>
        </pc:spChg>
        <pc:spChg chg="mod">
          <ac:chgData name="Mahajan, Anubha" userId="db975d59-3b62-467b-85bb-3e2b97bc0101" providerId="ADAL" clId="{FE149E1E-2ED1-4193-956A-0C20675E5249}" dt="2024-02-21T19:39:02.996" v="5409" actId="20577"/>
          <ac:spMkLst>
            <pc:docMk/>
            <pc:sldMk cId="0" sldId="270"/>
            <ac:spMk id="158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29:51.111" v="4411" actId="1076"/>
          <ac:spMkLst>
            <pc:docMk/>
            <pc:sldMk cId="0" sldId="270"/>
            <ac:spMk id="1583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1T02:48:51.600" v="3697" actId="478"/>
          <ac:spMkLst>
            <pc:docMk/>
            <pc:sldMk cId="0" sldId="270"/>
            <ac:spMk id="160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27:33.785" v="4405" actId="1076"/>
          <ac:spMkLst>
            <pc:docMk/>
            <pc:sldMk cId="0" sldId="270"/>
            <ac:spMk id="161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26:44.815" v="4399" actId="1076"/>
          <ac:spMkLst>
            <pc:docMk/>
            <pc:sldMk cId="0" sldId="270"/>
            <ac:spMk id="1616" creationId="{00000000-0000-0000-0000-000000000000}"/>
          </ac:spMkLst>
        </pc:spChg>
        <pc:grpChg chg="del">
          <ac:chgData name="Mahajan, Anubha" userId="db975d59-3b62-467b-85bb-3e2b97bc0101" providerId="ADAL" clId="{FE149E1E-2ED1-4193-956A-0C20675E5249}" dt="2024-02-21T02:50:27.726" v="3825" actId="478"/>
          <ac:grpSpMkLst>
            <pc:docMk/>
            <pc:sldMk cId="0" sldId="270"/>
            <ac:grpSpMk id="1613" creationId="{00000000-0000-0000-0000-000000000000}"/>
          </ac:grpSpMkLst>
        </pc:grpChg>
        <pc:picChg chg="add mod">
          <ac:chgData name="Mahajan, Anubha" userId="db975d59-3b62-467b-85bb-3e2b97bc0101" providerId="ADAL" clId="{FE149E1E-2ED1-4193-956A-0C20675E5249}" dt="2024-02-21T02:49:02.113" v="3700" actId="1076"/>
          <ac:picMkLst>
            <pc:docMk/>
            <pc:sldMk cId="0" sldId="270"/>
            <ac:picMk id="4" creationId="{A8A1CC17-0982-8DE0-4005-C89712650719}"/>
          </ac:picMkLst>
        </pc:picChg>
        <pc:picChg chg="add mod">
          <ac:chgData name="Mahajan, Anubha" userId="db975d59-3b62-467b-85bb-3e2b97bc0101" providerId="ADAL" clId="{FE149E1E-2ED1-4193-956A-0C20675E5249}" dt="2024-02-21T02:54:43.145" v="3946" actId="1076"/>
          <ac:picMkLst>
            <pc:docMk/>
            <pc:sldMk cId="0" sldId="270"/>
            <ac:picMk id="5" creationId="{6DD9A1FF-EB8A-C515-AF46-7EB2374A1CAA}"/>
          </ac:picMkLst>
        </pc:picChg>
        <pc:picChg chg="del">
          <ac:chgData name="Mahajan, Anubha" userId="db975d59-3b62-467b-85bb-3e2b97bc0101" providerId="ADAL" clId="{FE149E1E-2ED1-4193-956A-0C20675E5249}" dt="2024-02-21T02:48:12.284" v="3689" actId="478"/>
          <ac:picMkLst>
            <pc:docMk/>
            <pc:sldMk cId="0" sldId="270"/>
            <ac:picMk id="1581" creationId="{00000000-0000-0000-0000-000000000000}"/>
          </ac:picMkLst>
        </pc:picChg>
      </pc:sldChg>
      <pc:sldChg chg="add del">
        <pc:chgData name="Mahajan, Anubha" userId="db975d59-3b62-467b-85bb-3e2b97bc0101" providerId="ADAL" clId="{FE149E1E-2ED1-4193-956A-0C20675E5249}" dt="2024-02-23T21:47:34.267" v="9154" actId="47"/>
        <pc:sldMkLst>
          <pc:docMk/>
          <pc:sldMk cId="0" sldId="271"/>
        </pc:sldMkLst>
      </pc:sldChg>
      <pc:sldChg chg="add del">
        <pc:chgData name="Mahajan, Anubha" userId="db975d59-3b62-467b-85bb-3e2b97bc0101" providerId="ADAL" clId="{FE149E1E-2ED1-4193-956A-0C20675E5249}" dt="2024-02-23T21:47:33.121" v="9153" actId="47"/>
        <pc:sldMkLst>
          <pc:docMk/>
          <pc:sldMk cId="0" sldId="272"/>
        </pc:sldMkLst>
      </pc:sldChg>
      <pc:sldChg chg="addSp delSp modSp del mod ord">
        <pc:chgData name="Mahajan, Anubha" userId="db975d59-3b62-467b-85bb-3e2b97bc0101" providerId="ADAL" clId="{FE149E1E-2ED1-4193-956A-0C20675E5249}" dt="2024-02-23T02:12:43.399" v="9117" actId="47"/>
        <pc:sldMkLst>
          <pc:docMk/>
          <pc:sldMk cId="0" sldId="273"/>
        </pc:sldMkLst>
        <pc:spChg chg="mod">
          <ac:chgData name="Mahajan, Anubha" userId="db975d59-3b62-467b-85bb-3e2b97bc0101" providerId="ADAL" clId="{FE149E1E-2ED1-4193-956A-0C20675E5249}" dt="2024-02-21T19:51:49.771" v="5503" actId="20577"/>
          <ac:spMkLst>
            <pc:docMk/>
            <pc:sldMk cId="0" sldId="273"/>
            <ac:spMk id="1762" creationId="{00000000-0000-0000-0000-000000000000}"/>
          </ac:spMkLst>
        </pc:spChg>
        <pc:spChg chg="add del">
          <ac:chgData name="Mahajan, Anubha" userId="db975d59-3b62-467b-85bb-3e2b97bc0101" providerId="ADAL" clId="{FE149E1E-2ED1-4193-956A-0C20675E5249}" dt="2024-02-21T19:49:34.114" v="5470" actId="478"/>
          <ac:spMkLst>
            <pc:docMk/>
            <pc:sldMk cId="0" sldId="273"/>
            <ac:spMk id="1765" creationId="{00000000-0000-0000-0000-000000000000}"/>
          </ac:spMkLst>
        </pc:spChg>
        <pc:spChg chg="add del">
          <ac:chgData name="Mahajan, Anubha" userId="db975d59-3b62-467b-85bb-3e2b97bc0101" providerId="ADAL" clId="{FE149E1E-2ED1-4193-956A-0C20675E5249}" dt="2024-02-21T19:49:33.706" v="5469" actId="478"/>
          <ac:spMkLst>
            <pc:docMk/>
            <pc:sldMk cId="0" sldId="273"/>
            <ac:spMk id="176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19:49:39.225" v="5475" actId="20577"/>
          <ac:spMkLst>
            <pc:docMk/>
            <pc:sldMk cId="0" sldId="273"/>
            <ac:spMk id="176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19:49:38.042" v="5473" actId="20577"/>
          <ac:spMkLst>
            <pc:docMk/>
            <pc:sldMk cId="0" sldId="273"/>
            <ac:spMk id="1768" creationId="{00000000-0000-0000-0000-000000000000}"/>
          </ac:spMkLst>
        </pc:spChg>
        <pc:spChg chg="add del">
          <ac:chgData name="Mahajan, Anubha" userId="db975d59-3b62-467b-85bb-3e2b97bc0101" providerId="ADAL" clId="{FE149E1E-2ED1-4193-956A-0C20675E5249}" dt="2024-02-21T19:49:32.916" v="5467" actId="478"/>
          <ac:spMkLst>
            <pc:docMk/>
            <pc:sldMk cId="0" sldId="273"/>
            <ac:spMk id="1769" creationId="{00000000-0000-0000-0000-000000000000}"/>
          </ac:spMkLst>
        </pc:spChg>
        <pc:spChg chg="add del">
          <ac:chgData name="Mahajan, Anubha" userId="db975d59-3b62-467b-85bb-3e2b97bc0101" providerId="ADAL" clId="{FE149E1E-2ED1-4193-956A-0C20675E5249}" dt="2024-02-21T19:49:33.344" v="5468" actId="478"/>
          <ac:spMkLst>
            <pc:docMk/>
            <pc:sldMk cId="0" sldId="273"/>
            <ac:spMk id="1770" creationId="{00000000-0000-0000-0000-000000000000}"/>
          </ac:spMkLst>
        </pc:spChg>
        <pc:cxnChg chg="add del mod">
          <ac:chgData name="Mahajan, Anubha" userId="db975d59-3b62-467b-85bb-3e2b97bc0101" providerId="ADAL" clId="{FE149E1E-2ED1-4193-956A-0C20675E5249}" dt="2024-02-21T19:49:41.319" v="5478" actId="478"/>
          <ac:cxnSpMkLst>
            <pc:docMk/>
            <pc:sldMk cId="0" sldId="273"/>
            <ac:cxnSpMk id="1780" creationId="{00000000-0000-0000-0000-000000000000}"/>
          </ac:cxnSpMkLst>
        </pc:cxnChg>
        <pc:cxnChg chg="add del mod">
          <ac:chgData name="Mahajan, Anubha" userId="db975d59-3b62-467b-85bb-3e2b97bc0101" providerId="ADAL" clId="{FE149E1E-2ED1-4193-956A-0C20675E5249}" dt="2024-02-21T19:49:40.574" v="5477" actId="478"/>
          <ac:cxnSpMkLst>
            <pc:docMk/>
            <pc:sldMk cId="0" sldId="273"/>
            <ac:cxnSpMk id="1781" creationId="{00000000-0000-0000-0000-000000000000}"/>
          </ac:cxnSpMkLst>
        </pc:cxnChg>
        <pc:cxnChg chg="mod">
          <ac:chgData name="Mahajan, Anubha" userId="db975d59-3b62-467b-85bb-3e2b97bc0101" providerId="ADAL" clId="{FE149E1E-2ED1-4193-956A-0C20675E5249}" dt="2024-02-21T19:49:39.800" v="5476" actId="14100"/>
          <ac:cxnSpMkLst>
            <pc:docMk/>
            <pc:sldMk cId="0" sldId="273"/>
            <ac:cxnSpMk id="1782" creationId="{00000000-0000-0000-0000-000000000000}"/>
          </ac:cxnSpMkLst>
        </pc:cxnChg>
      </pc:sldChg>
      <pc:sldChg chg="add del">
        <pc:chgData name="Mahajan, Anubha" userId="db975d59-3b62-467b-85bb-3e2b97bc0101" providerId="ADAL" clId="{FE149E1E-2ED1-4193-956A-0C20675E5249}" dt="2024-02-23T21:47:32.353" v="9152" actId="47"/>
        <pc:sldMkLst>
          <pc:docMk/>
          <pc:sldMk cId="0" sldId="274"/>
        </pc:sldMkLst>
      </pc:sldChg>
      <pc:sldChg chg="modSp add del mod">
        <pc:chgData name="Mahajan, Anubha" userId="db975d59-3b62-467b-85bb-3e2b97bc0101" providerId="ADAL" clId="{FE149E1E-2ED1-4193-956A-0C20675E5249}" dt="2024-02-23T21:47:31.426" v="9151" actId="47"/>
        <pc:sldMkLst>
          <pc:docMk/>
          <pc:sldMk cId="0" sldId="275"/>
        </pc:sldMkLst>
        <pc:spChg chg="mod">
          <ac:chgData name="Mahajan, Anubha" userId="db975d59-3b62-467b-85bb-3e2b97bc0101" providerId="ADAL" clId="{FE149E1E-2ED1-4193-956A-0C20675E5249}" dt="2024-02-23T01:45:25.570" v="8964" actId="20577"/>
          <ac:spMkLst>
            <pc:docMk/>
            <pc:sldMk cId="0" sldId="275"/>
            <ac:spMk id="1951" creationId="{00000000-0000-0000-0000-000000000000}"/>
          </ac:spMkLst>
        </pc:spChg>
      </pc:sldChg>
      <pc:sldChg chg="add del">
        <pc:chgData name="Mahajan, Anubha" userId="db975d59-3b62-467b-85bb-3e2b97bc0101" providerId="ADAL" clId="{FE149E1E-2ED1-4193-956A-0C20675E5249}" dt="2024-02-23T21:47:30.627" v="9150" actId="47"/>
        <pc:sldMkLst>
          <pc:docMk/>
          <pc:sldMk cId="0" sldId="276"/>
        </pc:sldMkLst>
      </pc:sldChg>
      <pc:sldChg chg="addSp delSp modSp mod ord">
        <pc:chgData name="Mahajan, Anubha" userId="db975d59-3b62-467b-85bb-3e2b97bc0101" providerId="ADAL" clId="{FE149E1E-2ED1-4193-956A-0C20675E5249}" dt="2024-02-21T19:37:03.748" v="5379" actId="1076"/>
        <pc:sldMkLst>
          <pc:docMk/>
          <pc:sldMk cId="0" sldId="277"/>
        </pc:sldMkLst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" creationId="{83D5E447-C15A-E91A-2E30-B7D6D865EE34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" creationId="{FBD6C1E1-19D8-4035-523F-A05701E4A4DE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5" creationId="{B68E9FD2-23BE-6591-B9EE-667F8CA56E7A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6" creationId="{08CA91CD-0516-11C7-96BE-6D19647B451F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7" creationId="{89230C6F-8467-15B1-0EF3-C1B5DBAA5BC6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8" creationId="{315FE9E7-F0FA-57BD-17CD-AA308D4BAF31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9" creationId="{D1E17745-03C1-94E9-C3B9-D8F9499D9863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0" creationId="{9EB03E85-93D8-4F9D-1D5B-5820F8A3C6BB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1" creationId="{FA13E2F3-2885-542D-EDB0-5455149EB3F4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2" creationId="{B5B0B404-D41D-676F-B5E4-3990988C334D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3" creationId="{CAD55AF6-312B-8B42-3724-4A77E3C1DD20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4" creationId="{95971F02-6628-89EA-1965-BFC45EDC72E0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5" creationId="{36357A69-B047-FC9C-6733-A18CEF1FCCAA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6" creationId="{1AA8706C-3B16-AF77-FD96-3502959B0B52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7" creationId="{4224E6BB-67F8-1E26-7786-645493937988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8" creationId="{058C524D-24BA-940D-F147-4391FC730FCE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19" creationId="{6029B24C-E246-8D3C-056A-A95111500034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0" creationId="{990DFC5B-5EFF-D35D-5BD0-0C2840AACFD6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1" creationId="{CBE1D401-D966-1983-3738-CFFF755DCBB7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2" creationId="{37D6D138-CF84-20FD-C959-BD751B2869A4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3" creationId="{F3A07E83-FAA5-694B-68D7-22AE4A80B829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4" creationId="{34575B13-00D7-49E1-87E1-74F9B0269CB5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5" creationId="{AE8D9E42-7932-3F67-AB73-ED60737AC315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6" creationId="{BE9A5E6F-B666-2060-8792-C9918A107CC1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7" creationId="{EECC0982-B877-A9A1-594B-2B153D9E70C8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8" creationId="{3C7FD5F6-0CF0-FEC0-4D19-690EDF90D61A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29" creationId="{4018C125-EF28-A9D4-59B5-630F3AD9AD7F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0" creationId="{5B4380FC-035D-CC64-1EBC-51C7F5A3DECB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1" creationId="{DC4669D0-E17C-AC98-DFAB-3072003A73BC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2" creationId="{BF3822B9-433B-E23B-2A55-0BC9880E6AD2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3" creationId="{2A1A8D18-5474-CD1E-8B86-CFFA9A6D6DDC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4" creationId="{A76D61A9-5457-0BC7-FB02-06BD2A07C9A6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5" creationId="{C33C6AD2-6504-429B-4078-8FE9134B73C9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6" creationId="{2FA401CC-DFE4-046D-C6C5-5E0D14AD5FF6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7" creationId="{C09DCFBA-858A-F459-0754-47F1DB5A1ADE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8" creationId="{A69C4502-2DBB-71C4-87DD-035B32C10CA6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39" creationId="{9D6EE694-E6B1-1819-A887-D0A4D9525DBB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0" creationId="{AD702ABA-70F8-A90E-BBAC-FFE745A6C0D8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1" creationId="{01ECF738-A176-845E-4110-63F00DDCC408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2" creationId="{E4D17432-FB6C-FCD5-68B0-A48B85619466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3" creationId="{FA05738C-E73D-AC59-65E6-4E140FC55155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4" creationId="{C26C85A9-D559-F013-9E93-00D9563E23D0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5" creationId="{85DDF2B5-A8F6-8E99-B4F1-FD3FE1CE31BC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6" creationId="{3DFAD763-8FD7-912A-88CF-89BEED2A7722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7" creationId="{4F654A11-8B97-9B5D-D583-AFCBDE9D8EAF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8" creationId="{A5A11E69-2C79-4F66-477C-7922CC4B9009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49" creationId="{DB204C0D-FA16-01C3-970C-7B0A04F637A3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50" creationId="{5252DAE2-DD29-8E2C-C4D0-9E65B52EAED5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51" creationId="{4C06BC72-9C35-E928-9FE5-D7D35FDB51C7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52" creationId="{EF307D3A-F292-F5F3-9DD3-AE7E27B67640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53" creationId="{B8CA8E63-EF7F-8012-7DAB-59D1953EBEB8}"/>
          </ac:spMkLst>
        </pc:spChg>
        <pc:spChg chg="mod">
          <ac:chgData name="Mahajan, Anubha" userId="db975d59-3b62-467b-85bb-3e2b97bc0101" providerId="ADAL" clId="{FE149E1E-2ED1-4193-956A-0C20675E5249}" dt="2024-02-21T18:23:20.260" v="4450"/>
          <ac:spMkLst>
            <pc:docMk/>
            <pc:sldMk cId="0" sldId="277"/>
            <ac:spMk id="54" creationId="{950AF8FB-CF17-BEE3-9808-D14427902DF8}"/>
          </ac:spMkLst>
        </pc:spChg>
        <pc:spChg chg="mod">
          <ac:chgData name="Mahajan, Anubha" userId="db975d59-3b62-467b-85bb-3e2b97bc0101" providerId="ADAL" clId="{FE149E1E-2ED1-4193-956A-0C20675E5249}" dt="2024-02-21T18:25:42.242" v="4475"/>
          <ac:spMkLst>
            <pc:docMk/>
            <pc:sldMk cId="0" sldId="277"/>
            <ac:spMk id="56" creationId="{FE1E2D5C-A74D-312B-5A44-773424A9411F}"/>
          </ac:spMkLst>
        </pc:spChg>
        <pc:spChg chg="mod">
          <ac:chgData name="Mahajan, Anubha" userId="db975d59-3b62-467b-85bb-3e2b97bc0101" providerId="ADAL" clId="{FE149E1E-2ED1-4193-956A-0C20675E5249}" dt="2024-02-21T18:25:42.242" v="4475"/>
          <ac:spMkLst>
            <pc:docMk/>
            <pc:sldMk cId="0" sldId="277"/>
            <ac:spMk id="57" creationId="{94CDF6CF-26B2-89D9-A9AE-1B42667294A0}"/>
          </ac:spMkLst>
        </pc:spChg>
        <pc:spChg chg="mod">
          <ac:chgData name="Mahajan, Anubha" userId="db975d59-3b62-467b-85bb-3e2b97bc0101" providerId="ADAL" clId="{FE149E1E-2ED1-4193-956A-0C20675E5249}" dt="2024-02-21T18:25:42.242" v="4475"/>
          <ac:spMkLst>
            <pc:docMk/>
            <pc:sldMk cId="0" sldId="277"/>
            <ac:spMk id="58" creationId="{28A33272-584E-2612-6B62-8DC029B04C26}"/>
          </ac:spMkLst>
        </pc:spChg>
        <pc:spChg chg="mod">
          <ac:chgData name="Mahajan, Anubha" userId="db975d59-3b62-467b-85bb-3e2b97bc0101" providerId="ADAL" clId="{FE149E1E-2ED1-4193-956A-0C20675E5249}" dt="2024-02-21T18:24:20.447" v="4468" actId="20577"/>
          <ac:spMkLst>
            <pc:docMk/>
            <pc:sldMk cId="0" sldId="277"/>
            <ac:spMk id="200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19:36:51.049" v="5377" actId="5793"/>
          <ac:spMkLst>
            <pc:docMk/>
            <pc:sldMk cId="0" sldId="277"/>
            <ac:spMk id="200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18:25:10.708" v="4472" actId="1076"/>
          <ac:spMkLst>
            <pc:docMk/>
            <pc:sldMk cId="0" sldId="277"/>
            <ac:spMk id="2008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1T18:25:21.769" v="4474" actId="478"/>
          <ac:spMkLst>
            <pc:docMk/>
            <pc:sldMk cId="0" sldId="277"/>
            <ac:spMk id="2063" creationId="{00000000-0000-0000-0000-000000000000}"/>
          </ac:spMkLst>
        </pc:spChg>
        <pc:grpChg chg="add mod">
          <ac:chgData name="Mahajan, Anubha" userId="db975d59-3b62-467b-85bb-3e2b97bc0101" providerId="ADAL" clId="{FE149E1E-2ED1-4193-956A-0C20675E5249}" dt="2024-02-21T18:25:16.490" v="4473" actId="1076"/>
          <ac:grpSpMkLst>
            <pc:docMk/>
            <pc:sldMk cId="0" sldId="277"/>
            <ac:grpSpMk id="2" creationId="{177E30AE-CE06-FD40-7B5D-0EE7DB7F3F82}"/>
          </ac:grpSpMkLst>
        </pc:grpChg>
        <pc:grpChg chg="add mod">
          <ac:chgData name="Mahajan, Anubha" userId="db975d59-3b62-467b-85bb-3e2b97bc0101" providerId="ADAL" clId="{FE149E1E-2ED1-4193-956A-0C20675E5249}" dt="2024-02-21T19:37:03.748" v="5379" actId="1076"/>
          <ac:grpSpMkLst>
            <pc:docMk/>
            <pc:sldMk cId="0" sldId="277"/>
            <ac:grpSpMk id="55" creationId="{F6030C78-11CC-2903-8E15-61FC5AE63898}"/>
          </ac:grpSpMkLst>
        </pc:grpChg>
        <pc:grpChg chg="mod">
          <ac:chgData name="Mahajan, Anubha" userId="db975d59-3b62-467b-85bb-3e2b97bc0101" providerId="ADAL" clId="{FE149E1E-2ED1-4193-956A-0C20675E5249}" dt="2024-02-21T18:24:09.377" v="4456" actId="14100"/>
          <ac:grpSpMkLst>
            <pc:docMk/>
            <pc:sldMk cId="0" sldId="277"/>
            <ac:grpSpMk id="2009" creationId="{00000000-0000-0000-0000-000000000000}"/>
          </ac:grpSpMkLst>
        </pc:grpChg>
        <pc:grpChg chg="del">
          <ac:chgData name="Mahajan, Anubha" userId="db975d59-3b62-467b-85bb-3e2b97bc0101" providerId="ADAL" clId="{FE149E1E-2ED1-4193-956A-0C20675E5249}" dt="2024-02-21T18:23:45.617" v="4452" actId="478"/>
          <ac:grpSpMkLst>
            <pc:docMk/>
            <pc:sldMk cId="0" sldId="277"/>
            <ac:grpSpMk id="2024" creationId="{00000000-0000-0000-0000-000000000000}"/>
          </ac:grpSpMkLst>
        </pc:grpChg>
        <pc:grpChg chg="mod">
          <ac:chgData name="Mahajan, Anubha" userId="db975d59-3b62-467b-85bb-3e2b97bc0101" providerId="ADAL" clId="{FE149E1E-2ED1-4193-956A-0C20675E5249}" dt="2024-02-21T19:36:56.869" v="5378" actId="1076"/>
          <ac:grpSpMkLst>
            <pc:docMk/>
            <pc:sldMk cId="0" sldId="277"/>
            <ac:grpSpMk id="2060" creationId="{00000000-0000-0000-0000-000000000000}"/>
          </ac:grpSpMkLst>
        </pc:grpChg>
        <pc:picChg chg="del">
          <ac:chgData name="Mahajan, Anubha" userId="db975d59-3b62-467b-85bb-3e2b97bc0101" providerId="ADAL" clId="{FE149E1E-2ED1-4193-956A-0C20675E5249}" dt="2024-02-21T18:23:17.724" v="4449" actId="478"/>
          <ac:picMkLst>
            <pc:docMk/>
            <pc:sldMk cId="0" sldId="277"/>
            <ac:picMk id="2012" creationId="{00000000-0000-0000-0000-000000000000}"/>
          </ac:picMkLst>
        </pc:picChg>
      </pc:sldChg>
      <pc:sldChg chg="add del">
        <pc:chgData name="Mahajan, Anubha" userId="db975d59-3b62-467b-85bb-3e2b97bc0101" providerId="ADAL" clId="{FE149E1E-2ED1-4193-956A-0C20675E5249}" dt="2024-02-23T21:47:29.811" v="9149" actId="47"/>
        <pc:sldMkLst>
          <pc:docMk/>
          <pc:sldMk cId="0" sldId="278"/>
        </pc:sldMkLst>
      </pc:sldChg>
      <pc:sldChg chg="addSp delSp modSp mod ord">
        <pc:chgData name="Mahajan, Anubha" userId="db975d59-3b62-467b-85bb-3e2b97bc0101" providerId="ADAL" clId="{FE149E1E-2ED1-4193-956A-0C20675E5249}" dt="2024-02-22T16:26:35.044" v="7861" actId="1076"/>
        <pc:sldMkLst>
          <pc:docMk/>
          <pc:sldMk cId="0" sldId="279"/>
        </pc:sldMkLst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7" creationId="{6073EA85-C55F-F19D-F197-12F7F460D569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9" creationId="{ACB0A7C7-2174-6F2E-0AD5-E683F8307ECA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0" creationId="{02FD3117-2492-4D1B-165E-9B1EE63078FF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1" creationId="{366851C2-DAF0-6F35-8970-0C40278403CE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2" creationId="{5FC8070A-C5F4-055A-64A7-2486CF47F245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3" creationId="{4C79A1B0-2763-8670-30BA-60F4E414486C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4" creationId="{254072FD-2781-11B6-F38B-A8BDBA8F5551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5" creationId="{C31020A4-D499-2C09-9610-AEB7DF138D2F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6" creationId="{4314147D-C44C-3C62-7368-BD48321F9B4D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7" creationId="{F549E734-C2C3-63ED-4A76-97AD94908D11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8" creationId="{9358AB91-C128-CB96-68F6-A81A09686363}"/>
          </ac:spMkLst>
        </pc:spChg>
        <pc:spChg chg="mod">
          <ac:chgData name="Mahajan, Anubha" userId="db975d59-3b62-467b-85bb-3e2b97bc0101" providerId="ADAL" clId="{FE149E1E-2ED1-4193-956A-0C20675E5249}" dt="2024-02-21T21:15:49.088" v="6052"/>
          <ac:spMkLst>
            <pc:docMk/>
            <pc:sldMk cId="0" sldId="279"/>
            <ac:spMk id="19" creationId="{486F35AA-950C-96B4-9417-5F64E55D40BB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2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3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4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4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4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4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4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4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2T16:26:24.135" v="7859"/>
          <ac:spMkLst>
            <pc:docMk/>
            <pc:sldMk cId="0" sldId="279"/>
            <ac:spMk id="124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0:01.460" v="5710" actId="20577"/>
          <ac:spMkLst>
            <pc:docMk/>
            <pc:sldMk cId="0" sldId="279"/>
            <ac:spMk id="214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3:34:30.181" v="4413" actId="1076"/>
          <ac:spMkLst>
            <pc:docMk/>
            <pc:sldMk cId="0" sldId="279"/>
            <ac:spMk id="214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1:45.129" v="5773" actId="1076"/>
          <ac:spMkLst>
            <pc:docMk/>
            <pc:sldMk cId="0" sldId="279"/>
            <ac:spMk id="214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0:21.620" v="5747" actId="20577"/>
          <ac:spMkLst>
            <pc:docMk/>
            <pc:sldMk cId="0" sldId="279"/>
            <ac:spMk id="215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7:01.628" v="5968" actId="20577"/>
          <ac:spMkLst>
            <pc:docMk/>
            <pc:sldMk cId="0" sldId="279"/>
            <ac:spMk id="215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7:18.285" v="5993" actId="20577"/>
          <ac:spMkLst>
            <pc:docMk/>
            <pc:sldMk cId="0" sldId="279"/>
            <ac:spMk id="215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5:13.936" v="5819" actId="20577"/>
          <ac:spMkLst>
            <pc:docMk/>
            <pc:sldMk cId="0" sldId="279"/>
            <ac:spMk id="215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5:26.232" v="5842" actId="20577"/>
          <ac:spMkLst>
            <pc:docMk/>
            <pc:sldMk cId="0" sldId="279"/>
            <ac:spMk id="215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5:32.872" v="5853" actId="20577"/>
          <ac:spMkLst>
            <pc:docMk/>
            <pc:sldMk cId="0" sldId="279"/>
            <ac:spMk id="215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5:43.858" v="5880" actId="20577"/>
          <ac:spMkLst>
            <pc:docMk/>
            <pc:sldMk cId="0" sldId="279"/>
            <ac:spMk id="215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5:53.442" v="5888" actId="20577"/>
          <ac:spMkLst>
            <pc:docMk/>
            <pc:sldMk cId="0" sldId="279"/>
            <ac:spMk id="215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21:09:33.132" v="6031" actId="20577"/>
          <ac:spMkLst>
            <pc:docMk/>
            <pc:sldMk cId="0" sldId="279"/>
            <ac:spMk id="2158" creationId="{00000000-0000-0000-0000-000000000000}"/>
          </ac:spMkLst>
        </pc:spChg>
        <pc:spChg chg="del">
          <ac:chgData name="Mahajan, Anubha" userId="db975d59-3b62-467b-85bb-3e2b97bc0101" providerId="ADAL" clId="{FE149E1E-2ED1-4193-956A-0C20675E5249}" dt="2024-02-21T21:03:01.811" v="5785" actId="478"/>
          <ac:spMkLst>
            <pc:docMk/>
            <pc:sldMk cId="0" sldId="279"/>
            <ac:spMk id="2208" creationId="{00000000-0000-0000-0000-000000000000}"/>
          </ac:spMkLst>
        </pc:spChg>
        <pc:grpChg chg="add del mod">
          <ac:chgData name="Mahajan, Anubha" userId="db975d59-3b62-467b-85bb-3e2b97bc0101" providerId="ADAL" clId="{FE149E1E-2ED1-4193-956A-0C20675E5249}" dt="2024-02-22T16:24:46.537" v="7852" actId="478"/>
          <ac:grpSpMkLst>
            <pc:docMk/>
            <pc:sldMk cId="0" sldId="279"/>
            <ac:grpSpMk id="6" creationId="{900CF058-A01F-8A9F-E9E7-2D82E5105B8C}"/>
          </ac:grpSpMkLst>
        </pc:grpChg>
        <pc:grpChg chg="mod">
          <ac:chgData name="Mahajan, Anubha" userId="db975d59-3b62-467b-85bb-3e2b97bc0101" providerId="ADAL" clId="{FE149E1E-2ED1-4193-956A-0C20675E5249}" dt="2024-02-21T21:15:49.088" v="6052"/>
          <ac:grpSpMkLst>
            <pc:docMk/>
            <pc:sldMk cId="0" sldId="279"/>
            <ac:grpSpMk id="8" creationId="{CCCFC5CE-156C-D512-0C0E-E1FA12C6D397}"/>
          </ac:grpSpMkLst>
        </pc:grpChg>
        <pc:grpChg chg="add mod">
          <ac:chgData name="Mahajan, Anubha" userId="db975d59-3b62-467b-85bb-3e2b97bc0101" providerId="ADAL" clId="{FE149E1E-2ED1-4193-956A-0C20675E5249}" dt="2024-02-22T16:26:35.044" v="7861" actId="1076"/>
          <ac:grpSpMkLst>
            <pc:docMk/>
            <pc:sldMk cId="0" sldId="279"/>
            <ac:grpSpMk id="1219" creationId="{00000000-0000-0000-0000-000000000000}"/>
          </ac:grpSpMkLst>
        </pc:grpChg>
        <pc:grpChg chg="del mod">
          <ac:chgData name="Mahajan, Anubha" userId="db975d59-3b62-467b-85bb-3e2b97bc0101" providerId="ADAL" clId="{FE149E1E-2ED1-4193-956A-0C20675E5249}" dt="2024-02-22T16:26:28.407" v="7860" actId="21"/>
          <ac:grpSpMkLst>
            <pc:docMk/>
            <pc:sldMk cId="0" sldId="279"/>
            <ac:grpSpMk id="2169" creationId="{00000000-0000-0000-0000-000000000000}"/>
          </ac:grpSpMkLst>
        </pc:grpChg>
        <pc:grpChg chg="del mod">
          <ac:chgData name="Mahajan, Anubha" userId="db975d59-3b62-467b-85bb-3e2b97bc0101" providerId="ADAL" clId="{FE149E1E-2ED1-4193-956A-0C20675E5249}" dt="2024-02-22T16:24:48.325" v="7853" actId="478"/>
          <ac:grpSpMkLst>
            <pc:docMk/>
            <pc:sldMk cId="0" sldId="279"/>
            <ac:grpSpMk id="2205" creationId="{00000000-0000-0000-0000-000000000000}"/>
          </ac:grpSpMkLst>
        </pc:grpChg>
        <pc:picChg chg="add mod">
          <ac:chgData name="Mahajan, Anubha" userId="db975d59-3b62-467b-85bb-3e2b97bc0101" providerId="ADAL" clId="{FE149E1E-2ED1-4193-956A-0C20675E5249}" dt="2024-02-21T21:14:45.785" v="6050" actId="14100"/>
          <ac:picMkLst>
            <pc:docMk/>
            <pc:sldMk cId="0" sldId="279"/>
            <ac:picMk id="3" creationId="{23979F07-6943-BDB5-69C0-D73D466E5907}"/>
          </ac:picMkLst>
        </pc:picChg>
        <pc:picChg chg="add mod">
          <ac:chgData name="Mahajan, Anubha" userId="db975d59-3b62-467b-85bb-3e2b97bc0101" providerId="ADAL" clId="{FE149E1E-2ED1-4193-956A-0C20675E5249}" dt="2024-02-21T21:14:08.414" v="6044" actId="1076"/>
          <ac:picMkLst>
            <pc:docMk/>
            <pc:sldMk cId="0" sldId="279"/>
            <ac:picMk id="4" creationId="{6819E578-F840-D9E3-BF0A-85C4A56020CD}"/>
          </ac:picMkLst>
        </pc:picChg>
        <pc:picChg chg="add mod">
          <ac:chgData name="Mahajan, Anubha" userId="db975d59-3b62-467b-85bb-3e2b97bc0101" providerId="ADAL" clId="{FE149E1E-2ED1-4193-956A-0C20675E5249}" dt="2024-02-21T21:14:36.259" v="6049" actId="14100"/>
          <ac:picMkLst>
            <pc:docMk/>
            <pc:sldMk cId="0" sldId="279"/>
            <ac:picMk id="5" creationId="{4BFB7378-2425-69C9-F478-62ABF9A41D05}"/>
          </ac:picMkLst>
        </pc:picChg>
        <pc:cxnChg chg="mod">
          <ac:chgData name="Mahajan, Anubha" userId="db975d59-3b62-467b-85bb-3e2b97bc0101" providerId="ADAL" clId="{FE149E1E-2ED1-4193-956A-0C20675E5249}" dt="2024-02-21T21:01:45.129" v="5773" actId="1076"/>
          <ac:cxnSpMkLst>
            <pc:docMk/>
            <pc:sldMk cId="0" sldId="279"/>
            <ac:cxnSpMk id="2160" creationId="{00000000-0000-0000-0000-000000000000}"/>
          </ac:cxnSpMkLst>
        </pc:cxnChg>
        <pc:cxnChg chg="mod">
          <ac:chgData name="Mahajan, Anubha" userId="db975d59-3b62-467b-85bb-3e2b97bc0101" providerId="ADAL" clId="{FE149E1E-2ED1-4193-956A-0C20675E5249}" dt="2024-02-21T03:34:30.181" v="4413" actId="1076"/>
          <ac:cxnSpMkLst>
            <pc:docMk/>
            <pc:sldMk cId="0" sldId="279"/>
            <ac:cxnSpMk id="2161" creationId="{00000000-0000-0000-0000-000000000000}"/>
          </ac:cxnSpMkLst>
        </pc:cxnChg>
        <pc:cxnChg chg="mod">
          <ac:chgData name="Mahajan, Anubha" userId="db975d59-3b62-467b-85bb-3e2b97bc0101" providerId="ADAL" clId="{FE149E1E-2ED1-4193-956A-0C20675E5249}" dt="2024-02-21T03:34:30.181" v="4413" actId="1076"/>
          <ac:cxnSpMkLst>
            <pc:docMk/>
            <pc:sldMk cId="0" sldId="279"/>
            <ac:cxnSpMk id="2165" creationId="{00000000-0000-0000-0000-000000000000}"/>
          </ac:cxnSpMkLst>
        </pc:cxnChg>
        <pc:cxnChg chg="mod">
          <ac:chgData name="Mahajan, Anubha" userId="db975d59-3b62-467b-85bb-3e2b97bc0101" providerId="ADAL" clId="{FE149E1E-2ED1-4193-956A-0C20675E5249}" dt="2024-02-21T03:34:30.181" v="4413" actId="1076"/>
          <ac:cxnSpMkLst>
            <pc:docMk/>
            <pc:sldMk cId="0" sldId="279"/>
            <ac:cxnSpMk id="2166" creationId="{00000000-0000-0000-0000-000000000000}"/>
          </ac:cxnSpMkLst>
        </pc:cxnChg>
      </pc:sldChg>
      <pc:sldChg chg="del">
        <pc:chgData name="Mahajan, Anubha" userId="db975d59-3b62-467b-85bb-3e2b97bc0101" providerId="ADAL" clId="{FE149E1E-2ED1-4193-956A-0C20675E5249}" dt="2024-02-23T02:12:55.179" v="9130" actId="47"/>
        <pc:sldMkLst>
          <pc:docMk/>
          <pc:sldMk cId="0" sldId="280"/>
        </pc:sldMkLst>
      </pc:sldChg>
      <pc:sldChg chg="del">
        <pc:chgData name="Mahajan, Anubha" userId="db975d59-3b62-467b-85bb-3e2b97bc0101" providerId="ADAL" clId="{FE149E1E-2ED1-4193-956A-0C20675E5249}" dt="2024-02-23T02:12:54.221" v="9129" actId="47"/>
        <pc:sldMkLst>
          <pc:docMk/>
          <pc:sldMk cId="0" sldId="281"/>
        </pc:sldMkLst>
      </pc:sldChg>
      <pc:sldChg chg="del">
        <pc:chgData name="Mahajan, Anubha" userId="db975d59-3b62-467b-85bb-3e2b97bc0101" providerId="ADAL" clId="{FE149E1E-2ED1-4193-956A-0C20675E5249}" dt="2024-02-23T02:12:53.504" v="9128" actId="47"/>
        <pc:sldMkLst>
          <pc:docMk/>
          <pc:sldMk cId="0" sldId="282"/>
        </pc:sldMkLst>
      </pc:sldChg>
      <pc:sldChg chg="del">
        <pc:chgData name="Mahajan, Anubha" userId="db975d59-3b62-467b-85bb-3e2b97bc0101" providerId="ADAL" clId="{FE149E1E-2ED1-4193-956A-0C20675E5249}" dt="2024-02-23T02:12:53.217" v="9127" actId="47"/>
        <pc:sldMkLst>
          <pc:docMk/>
          <pc:sldMk cId="0" sldId="283"/>
        </pc:sldMkLst>
      </pc:sldChg>
      <pc:sldChg chg="modSp mod ord">
        <pc:chgData name="Mahajan, Anubha" userId="db975d59-3b62-467b-85bb-3e2b97bc0101" providerId="ADAL" clId="{FE149E1E-2ED1-4193-956A-0C20675E5249}" dt="2024-02-21T18:37:45.659" v="4599" actId="20577"/>
        <pc:sldMkLst>
          <pc:docMk/>
          <pc:sldMk cId="0" sldId="284"/>
        </pc:sldMkLst>
        <pc:spChg chg="mod">
          <ac:chgData name="Mahajan, Anubha" userId="db975d59-3b62-467b-85bb-3e2b97bc0101" providerId="ADAL" clId="{FE149E1E-2ED1-4193-956A-0C20675E5249}" dt="2024-02-21T18:37:45.659" v="4599" actId="20577"/>
          <ac:spMkLst>
            <pc:docMk/>
            <pc:sldMk cId="0" sldId="284"/>
            <ac:spMk id="258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22:03:39.493" v="2448" actId="14100"/>
          <ac:spMkLst>
            <pc:docMk/>
            <pc:sldMk cId="0" sldId="284"/>
            <ac:spMk id="258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2:37:25.068" v="3529" actId="1076"/>
          <ac:spMkLst>
            <pc:docMk/>
            <pc:sldMk cId="0" sldId="284"/>
            <ac:spMk id="258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2:27:19.843" v="3084"/>
          <ac:spMkLst>
            <pc:docMk/>
            <pc:sldMk cId="0" sldId="284"/>
            <ac:spMk id="2596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2:37:04.855" v="3527" actId="1076"/>
          <ac:spMkLst>
            <pc:docMk/>
            <pc:sldMk cId="0" sldId="284"/>
            <ac:spMk id="2597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22:07:19.976" v="2608" actId="14100"/>
          <ac:spMkLst>
            <pc:docMk/>
            <pc:sldMk cId="0" sldId="284"/>
            <ac:spMk id="2598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2:32:41.755" v="3397" actId="255"/>
          <ac:spMkLst>
            <pc:docMk/>
            <pc:sldMk cId="0" sldId="284"/>
            <ac:spMk id="2599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22:05:29.768" v="2502" actId="20577"/>
          <ac:spMkLst>
            <pc:docMk/>
            <pc:sldMk cId="0" sldId="284"/>
            <ac:spMk id="2600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2:31:47.919" v="3300" actId="20577"/>
          <ac:spMkLst>
            <pc:docMk/>
            <pc:sldMk cId="0" sldId="284"/>
            <ac:spMk id="2601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2:27:15.110" v="3083" actId="20577"/>
          <ac:spMkLst>
            <pc:docMk/>
            <pc:sldMk cId="0" sldId="284"/>
            <ac:spMk id="2602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2:37:14.194" v="3528" actId="1076"/>
          <ac:spMkLst>
            <pc:docMk/>
            <pc:sldMk cId="0" sldId="284"/>
            <ac:spMk id="2603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22:07:49.898" v="2631" actId="14100"/>
          <ac:spMkLst>
            <pc:docMk/>
            <pc:sldMk cId="0" sldId="284"/>
            <ac:spMk id="2604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1T02:36:43.517" v="3526" actId="20577"/>
          <ac:spMkLst>
            <pc:docMk/>
            <pc:sldMk cId="0" sldId="284"/>
            <ac:spMk id="2605" creationId="{00000000-0000-0000-0000-000000000000}"/>
          </ac:spMkLst>
        </pc:spChg>
        <pc:spChg chg="mod">
          <ac:chgData name="Mahajan, Anubha" userId="db975d59-3b62-467b-85bb-3e2b97bc0101" providerId="ADAL" clId="{FE149E1E-2ED1-4193-956A-0C20675E5249}" dt="2024-02-20T22:03:53.395" v="2451" actId="1076"/>
          <ac:spMkLst>
            <pc:docMk/>
            <pc:sldMk cId="0" sldId="284"/>
            <ac:spMk id="2730" creationId="{00000000-0000-0000-0000-000000000000}"/>
          </ac:spMkLst>
        </pc:spChg>
        <pc:grpChg chg="mod">
          <ac:chgData name="Mahajan, Anubha" userId="db975d59-3b62-467b-85bb-3e2b97bc0101" providerId="ADAL" clId="{FE149E1E-2ED1-4193-956A-0C20675E5249}" dt="2024-02-20T22:07:29.033" v="2609" actId="1076"/>
          <ac:grpSpMkLst>
            <pc:docMk/>
            <pc:sldMk cId="0" sldId="284"/>
            <ac:grpSpMk id="2725" creationId="{00000000-0000-0000-0000-000000000000}"/>
          </ac:grpSpMkLst>
        </pc:grpChg>
      </pc:sldChg>
      <pc:sldChg chg="del">
        <pc:chgData name="Mahajan, Anubha" userId="db975d59-3b62-467b-85bb-3e2b97bc0101" providerId="ADAL" clId="{FE149E1E-2ED1-4193-956A-0C20675E5249}" dt="2024-02-23T02:12:52.501" v="9126" actId="47"/>
        <pc:sldMkLst>
          <pc:docMk/>
          <pc:sldMk cId="0" sldId="285"/>
        </pc:sldMkLst>
      </pc:sldChg>
      <pc:sldChg chg="del">
        <pc:chgData name="Mahajan, Anubha" userId="db975d59-3b62-467b-85bb-3e2b97bc0101" providerId="ADAL" clId="{FE149E1E-2ED1-4193-956A-0C20675E5249}" dt="2024-02-23T02:12:52.228" v="9125" actId="47"/>
        <pc:sldMkLst>
          <pc:docMk/>
          <pc:sldMk cId="0" sldId="286"/>
        </pc:sldMkLst>
      </pc:sldChg>
      <pc:sldChg chg="del">
        <pc:chgData name="Mahajan, Anubha" userId="db975d59-3b62-467b-85bb-3e2b97bc0101" providerId="ADAL" clId="{FE149E1E-2ED1-4193-956A-0C20675E5249}" dt="2024-02-23T02:12:51.930" v="9124" actId="47"/>
        <pc:sldMkLst>
          <pc:docMk/>
          <pc:sldMk cId="0" sldId="287"/>
        </pc:sldMkLst>
      </pc:sldChg>
      <pc:sldChg chg="del">
        <pc:chgData name="Mahajan, Anubha" userId="db975d59-3b62-467b-85bb-3e2b97bc0101" providerId="ADAL" clId="{FE149E1E-2ED1-4193-956A-0C20675E5249}" dt="2024-02-23T02:12:51.678" v="9123" actId="47"/>
        <pc:sldMkLst>
          <pc:docMk/>
          <pc:sldMk cId="0" sldId="288"/>
        </pc:sldMkLst>
      </pc:sldChg>
      <pc:sldChg chg="del">
        <pc:chgData name="Mahajan, Anubha" userId="db975d59-3b62-467b-85bb-3e2b97bc0101" providerId="ADAL" clId="{FE149E1E-2ED1-4193-956A-0C20675E5249}" dt="2024-02-23T02:12:51.380" v="9122" actId="47"/>
        <pc:sldMkLst>
          <pc:docMk/>
          <pc:sldMk cId="0" sldId="289"/>
        </pc:sldMkLst>
      </pc:sldChg>
      <pc:sldChg chg="delSp del mod">
        <pc:chgData name="Mahajan, Anubha" userId="db975d59-3b62-467b-85bb-3e2b97bc0101" providerId="ADAL" clId="{FE149E1E-2ED1-4193-956A-0C20675E5249}" dt="2024-02-23T02:12:51.129" v="9121" actId="47"/>
        <pc:sldMkLst>
          <pc:docMk/>
          <pc:sldMk cId="0" sldId="290"/>
        </pc:sldMkLst>
        <pc:spChg chg="del">
          <ac:chgData name="Mahajan, Anubha" userId="db975d59-3b62-467b-85bb-3e2b97bc0101" providerId="ADAL" clId="{FE149E1E-2ED1-4193-956A-0C20675E5249}" dt="2024-02-21T22:26:25.276" v="6960" actId="478"/>
          <ac:spMkLst>
            <pc:docMk/>
            <pc:sldMk cId="0" sldId="290"/>
            <ac:spMk id="2970" creationId="{00000000-0000-0000-0000-000000000000}"/>
          </ac:spMkLst>
        </pc:spChg>
      </pc:sldChg>
      <pc:sldChg chg="addSp modSp del modNotes">
        <pc:chgData name="Mahajan, Anubha" userId="db975d59-3b62-467b-85bb-3e2b97bc0101" providerId="ADAL" clId="{FE149E1E-2ED1-4193-956A-0C20675E5249}" dt="2024-02-23T02:12:50.897" v="9120" actId="47"/>
        <pc:sldMkLst>
          <pc:docMk/>
          <pc:sldMk cId="0" sldId="291"/>
        </pc:sldMkLst>
        <pc:spChg chg="add mod">
          <ac:chgData name="Mahajan, Anubha" userId="db975d59-3b62-467b-85bb-3e2b97bc0101" providerId="ADAL" clId="{FE149E1E-2ED1-4193-956A-0C20675E5249}" dt="2024-02-21T21:15:17.772" v="6051"/>
          <ac:spMkLst>
            <pc:docMk/>
            <pc:sldMk cId="0" sldId="291"/>
            <ac:spMk id="2" creationId="{9418B5D7-7623-3CE2-7D7D-422304606C38}"/>
          </ac:spMkLst>
        </pc:spChg>
      </pc:sldChg>
      <pc:sldChg chg="del">
        <pc:chgData name="Mahajan, Anubha" userId="db975d59-3b62-467b-85bb-3e2b97bc0101" providerId="ADAL" clId="{FE149E1E-2ED1-4193-956A-0C20675E5249}" dt="2024-02-23T02:12:50.610" v="9119" actId="47"/>
        <pc:sldMkLst>
          <pc:docMk/>
          <pc:sldMk cId="0" sldId="292"/>
        </pc:sldMkLst>
      </pc:sldChg>
      <pc:sldChg chg="del">
        <pc:chgData name="Mahajan, Anubha" userId="db975d59-3b62-467b-85bb-3e2b97bc0101" providerId="ADAL" clId="{FE149E1E-2ED1-4193-956A-0C20675E5249}" dt="2024-02-23T02:12:49.699" v="9118" actId="47"/>
        <pc:sldMkLst>
          <pc:docMk/>
          <pc:sldMk cId="0" sldId="293"/>
        </pc:sldMkLst>
      </pc:sldChg>
      <pc:sldChg chg="add 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3805492239" sldId="294"/>
        </pc:sldMkLst>
        <pc:spChg chg="mod">
          <ac:chgData name="Mahajan, Anubha" userId="db975d59-3b62-467b-85bb-3e2b97bc0101" providerId="ADAL" clId="{FE149E1E-2ED1-4193-956A-0C20675E5249}" dt="2024-02-20T19:11:42.143" v="1397" actId="1076"/>
          <ac:spMkLst>
            <pc:docMk/>
            <pc:sldMk cId="3805492239" sldId="294"/>
            <ac:spMk id="2" creationId="{9014EF1F-C548-87CC-0DCC-8AD5288E1BB2}"/>
          </ac:spMkLst>
        </pc:spChg>
        <pc:spChg chg="mod">
          <ac:chgData name="Mahajan, Anubha" userId="db975d59-3b62-467b-85bb-3e2b97bc0101" providerId="ADAL" clId="{FE149E1E-2ED1-4193-956A-0C20675E5249}" dt="2024-02-20T19:11:27.738" v="1396" actId="14100"/>
          <ac:spMkLst>
            <pc:docMk/>
            <pc:sldMk cId="3805492239" sldId="294"/>
            <ac:spMk id="769" creationId="{15EF5F06-2040-AB00-27F3-9B9D321440A6}"/>
          </ac:spMkLst>
        </pc:spChg>
        <pc:spChg chg="mod">
          <ac:chgData name="Mahajan, Anubha" userId="db975d59-3b62-467b-85bb-3e2b97bc0101" providerId="ADAL" clId="{FE149E1E-2ED1-4193-956A-0C20675E5249}" dt="2024-02-20T19:11:06.724" v="1367" actId="255"/>
          <ac:spMkLst>
            <pc:docMk/>
            <pc:sldMk cId="3805492239" sldId="294"/>
            <ac:spMk id="770" creationId="{67ED3B98-2835-9FD7-883A-7D44B7DC1DAB}"/>
          </ac:spMkLst>
        </pc:spChg>
      </pc:sldChg>
      <pc:sldChg chg="modSp mod">
        <pc:chgData name="Mahajan, Anubha" userId="db975d59-3b62-467b-85bb-3e2b97bc0101" providerId="ADAL" clId="{FE149E1E-2ED1-4193-956A-0C20675E5249}" dt="2024-02-20T20:31:39.503" v="2397" actId="20577"/>
        <pc:sldMkLst>
          <pc:docMk/>
          <pc:sldMk cId="2854787322" sldId="295"/>
        </pc:sldMkLst>
        <pc:spChg chg="mod">
          <ac:chgData name="Mahajan, Anubha" userId="db975d59-3b62-467b-85bb-3e2b97bc0101" providerId="ADAL" clId="{FE149E1E-2ED1-4193-956A-0C20675E5249}" dt="2024-02-20T20:31:39.503" v="2397" actId="20577"/>
          <ac:spMkLst>
            <pc:docMk/>
            <pc:sldMk cId="2854787322" sldId="295"/>
            <ac:spMk id="769" creationId="{94B1DE85-1536-9383-1E92-7AE2355B8BE2}"/>
          </ac:spMkLst>
        </pc:spChg>
        <pc:spChg chg="mod">
          <ac:chgData name="Mahajan, Anubha" userId="db975d59-3b62-467b-85bb-3e2b97bc0101" providerId="ADAL" clId="{FE149E1E-2ED1-4193-956A-0C20675E5249}" dt="2024-02-20T20:31:32.770" v="2375" actId="20577"/>
          <ac:spMkLst>
            <pc:docMk/>
            <pc:sldMk cId="2854787322" sldId="295"/>
            <ac:spMk id="770" creationId="{862B79DE-0C1F-4E04-7D23-63312B9250C9}"/>
          </ac:spMkLst>
        </pc:spChg>
      </pc:sldChg>
      <pc:sldChg chg="addSp delSp modSp add del mod ord delAnim modAnim">
        <pc:chgData name="Mahajan, Anubha" userId="db975d59-3b62-467b-85bb-3e2b97bc0101" providerId="ADAL" clId="{FE149E1E-2ED1-4193-956A-0C20675E5249}" dt="2024-02-23T21:59:36.235" v="9173"/>
        <pc:sldMkLst>
          <pc:docMk/>
          <pc:sldMk cId="649333730" sldId="296"/>
        </pc:sldMkLst>
        <pc:spChg chg="add mod">
          <ac:chgData name="Mahajan, Anubha" userId="db975d59-3b62-467b-85bb-3e2b97bc0101" providerId="ADAL" clId="{FE149E1E-2ED1-4193-956A-0C20675E5249}" dt="2024-02-21T18:56:40.074" v="4888" actId="20577"/>
          <ac:spMkLst>
            <pc:docMk/>
            <pc:sldMk cId="649333730" sldId="296"/>
            <ac:spMk id="4" creationId="{D0ECC8F6-7999-958E-EBC3-A5969F215834}"/>
          </ac:spMkLst>
        </pc:spChg>
        <pc:spChg chg="del">
          <ac:chgData name="Mahajan, Anubha" userId="db975d59-3b62-467b-85bb-3e2b97bc0101" providerId="ADAL" clId="{FE149E1E-2ED1-4193-956A-0C20675E5249}" dt="2024-02-21T18:50:08.160" v="4802" actId="478"/>
          <ac:spMkLst>
            <pc:docMk/>
            <pc:sldMk cId="649333730" sldId="296"/>
            <ac:spMk id="6" creationId="{99C33018-B459-3211-6612-6C1DAB3344C3}"/>
          </ac:spMkLst>
        </pc:spChg>
        <pc:spChg chg="add mod">
          <ac:chgData name="Mahajan, Anubha" userId="db975d59-3b62-467b-85bb-3e2b97bc0101" providerId="ADAL" clId="{FE149E1E-2ED1-4193-956A-0C20675E5249}" dt="2024-02-21T18:57:10.218" v="4926" actId="20577"/>
          <ac:spMkLst>
            <pc:docMk/>
            <pc:sldMk cId="649333730" sldId="296"/>
            <ac:spMk id="11" creationId="{C794D4D9-2ED5-A804-FFBF-EB607DBF0C31}"/>
          </ac:spMkLst>
        </pc:spChg>
        <pc:spChg chg="add mod">
          <ac:chgData name="Mahajan, Anubha" userId="db975d59-3b62-467b-85bb-3e2b97bc0101" providerId="ADAL" clId="{FE149E1E-2ED1-4193-956A-0C20675E5249}" dt="2024-02-21T18:56:08.995" v="4855" actId="20577"/>
          <ac:spMkLst>
            <pc:docMk/>
            <pc:sldMk cId="649333730" sldId="296"/>
            <ac:spMk id="12" creationId="{B4DE10AF-0B64-AD2A-9941-21159B978BA9}"/>
          </ac:spMkLst>
        </pc:spChg>
        <pc:spChg chg="add mod">
          <ac:chgData name="Mahajan, Anubha" userId="db975d59-3b62-467b-85bb-3e2b97bc0101" providerId="ADAL" clId="{FE149E1E-2ED1-4193-956A-0C20675E5249}" dt="2024-02-21T18:57:27.686" v="4968" actId="20577"/>
          <ac:spMkLst>
            <pc:docMk/>
            <pc:sldMk cId="649333730" sldId="296"/>
            <ac:spMk id="20" creationId="{435786BF-C157-25C6-4308-C44BFEEC1FC2}"/>
          </ac:spMkLst>
        </pc:spChg>
        <pc:spChg chg="del">
          <ac:chgData name="Mahajan, Anubha" userId="db975d59-3b62-467b-85bb-3e2b97bc0101" providerId="ADAL" clId="{FE149E1E-2ED1-4193-956A-0C20675E5249}" dt="2024-02-21T18:50:08.160" v="4802" actId="478"/>
          <ac:spMkLst>
            <pc:docMk/>
            <pc:sldMk cId="649333730" sldId="296"/>
            <ac:spMk id="21" creationId="{025A5C98-F67C-1746-8CEE-61092C76F15B}"/>
          </ac:spMkLst>
        </pc:spChg>
        <pc:spChg chg="del">
          <ac:chgData name="Mahajan, Anubha" userId="db975d59-3b62-467b-85bb-3e2b97bc0101" providerId="ADAL" clId="{FE149E1E-2ED1-4193-956A-0C20675E5249}" dt="2024-02-21T18:50:08.160" v="4802" actId="478"/>
          <ac:spMkLst>
            <pc:docMk/>
            <pc:sldMk cId="649333730" sldId="296"/>
            <ac:spMk id="22" creationId="{C9CE8AF1-C713-7918-7C06-1877AA671B23}"/>
          </ac:spMkLst>
        </pc:spChg>
        <pc:spChg chg="add mod">
          <ac:chgData name="Mahajan, Anubha" userId="db975d59-3b62-467b-85bb-3e2b97bc0101" providerId="ADAL" clId="{FE149E1E-2ED1-4193-956A-0C20675E5249}" dt="2024-02-21T18:53:47.287" v="4820" actId="1076"/>
          <ac:spMkLst>
            <pc:docMk/>
            <pc:sldMk cId="649333730" sldId="296"/>
            <ac:spMk id="28" creationId="{D6D4DD78-17A4-E7AF-463C-E16D3479164A}"/>
          </ac:spMkLst>
        </pc:spChg>
        <pc:spChg chg="add mod">
          <ac:chgData name="Mahajan, Anubha" userId="db975d59-3b62-467b-85bb-3e2b97bc0101" providerId="ADAL" clId="{FE149E1E-2ED1-4193-956A-0C20675E5249}" dt="2024-02-21T21:17:10.955" v="6063" actId="14100"/>
          <ac:spMkLst>
            <pc:docMk/>
            <pc:sldMk cId="649333730" sldId="296"/>
            <ac:spMk id="45" creationId="{B56F665D-D302-02C7-FE3F-6E3B33F0F9C5}"/>
          </ac:spMkLst>
        </pc:spChg>
        <pc:spChg chg="mod">
          <ac:chgData name="Mahajan, Anubha" userId="db975d59-3b62-467b-85bb-3e2b97bc0101" providerId="ADAL" clId="{FE149E1E-2ED1-4193-956A-0C20675E5249}" dt="2024-02-21T18:49:59.250" v="4801" actId="20577"/>
          <ac:spMkLst>
            <pc:docMk/>
            <pc:sldMk cId="649333730" sldId="296"/>
            <ac:spMk id="951" creationId="{FB830612-30CB-C87D-5FEA-3D4E5FAEA286}"/>
          </ac:spMkLst>
        </pc:spChg>
        <pc:grpChg chg="del">
          <ac:chgData name="Mahajan, Anubha" userId="db975d59-3b62-467b-85bb-3e2b97bc0101" providerId="ADAL" clId="{FE149E1E-2ED1-4193-956A-0C20675E5249}" dt="2024-02-21T18:50:08.160" v="4802" actId="478"/>
          <ac:grpSpMkLst>
            <pc:docMk/>
            <pc:sldMk cId="649333730" sldId="296"/>
            <ac:grpSpMk id="7" creationId="{E4C23308-2EA5-D1A6-2E4E-F9AC75398FBC}"/>
          </ac:grpSpMkLst>
        </pc:grpChg>
        <pc:grpChg chg="del">
          <ac:chgData name="Mahajan, Anubha" userId="db975d59-3b62-467b-85bb-3e2b97bc0101" providerId="ADAL" clId="{FE149E1E-2ED1-4193-956A-0C20675E5249}" dt="2024-02-21T18:50:08.160" v="4802" actId="478"/>
          <ac:grpSpMkLst>
            <pc:docMk/>
            <pc:sldMk cId="649333730" sldId="296"/>
            <ac:grpSpMk id="15" creationId="{7E4EBFB8-956B-032E-6B89-6F4E64AEAC94}"/>
          </ac:grpSpMkLst>
        </pc:grpChg>
        <pc:picChg chg="add mod">
          <ac:chgData name="Mahajan, Anubha" userId="db975d59-3b62-467b-85bb-3e2b97bc0101" providerId="ADAL" clId="{FE149E1E-2ED1-4193-956A-0C20675E5249}" dt="2024-02-21T18:50:49.652" v="4805" actId="1076"/>
          <ac:picMkLst>
            <pc:docMk/>
            <pc:sldMk cId="649333730" sldId="296"/>
            <ac:picMk id="2" creationId="{EF6E4FF7-E435-2257-AE1A-6551C54AA69E}"/>
          </ac:picMkLst>
        </pc:picChg>
        <pc:picChg chg="add mod">
          <ac:chgData name="Mahajan, Anubha" userId="db975d59-3b62-467b-85bb-3e2b97bc0101" providerId="ADAL" clId="{FE149E1E-2ED1-4193-956A-0C20675E5249}" dt="2024-02-21T18:50:49.652" v="4805" actId="1076"/>
          <ac:picMkLst>
            <pc:docMk/>
            <pc:sldMk cId="649333730" sldId="296"/>
            <ac:picMk id="5" creationId="{CF8546D0-EF86-E259-7E4B-CB03AB4C7367}"/>
          </ac:picMkLst>
        </pc:picChg>
        <pc:picChg chg="del">
          <ac:chgData name="Mahajan, Anubha" userId="db975d59-3b62-467b-85bb-3e2b97bc0101" providerId="ADAL" clId="{FE149E1E-2ED1-4193-956A-0C20675E5249}" dt="2024-02-21T18:50:08.160" v="4802" actId="478"/>
          <ac:picMkLst>
            <pc:docMk/>
            <pc:sldMk cId="649333730" sldId="296"/>
            <ac:picMk id="18" creationId="{36636E3E-2C9F-6A42-B30B-55376AA8461B}"/>
          </ac:picMkLst>
        </pc:picChg>
        <pc:picChg chg="del">
          <ac:chgData name="Mahajan, Anubha" userId="db975d59-3b62-467b-85bb-3e2b97bc0101" providerId="ADAL" clId="{FE149E1E-2ED1-4193-956A-0C20675E5249}" dt="2024-02-21T18:50:08.160" v="4802" actId="478"/>
          <ac:picMkLst>
            <pc:docMk/>
            <pc:sldMk cId="649333730" sldId="296"/>
            <ac:picMk id="19" creationId="{E15C7948-9055-FD42-9136-34DA7AE8FC6C}"/>
          </ac:picMkLst>
        </pc:picChg>
        <pc:picChg chg="del">
          <ac:chgData name="Mahajan, Anubha" userId="db975d59-3b62-467b-85bb-3e2b97bc0101" providerId="ADAL" clId="{FE149E1E-2ED1-4193-956A-0C20675E5249}" dt="2024-02-21T18:50:10.205" v="4803" actId="478"/>
          <ac:picMkLst>
            <pc:docMk/>
            <pc:sldMk cId="649333730" sldId="296"/>
            <ac:picMk id="23" creationId="{F709F939-25D4-29C0-05E9-18749F2ECB4F}"/>
          </ac:picMkLst>
        </pc:picChg>
        <pc:picChg chg="del">
          <ac:chgData name="Mahajan, Anubha" userId="db975d59-3b62-467b-85bb-3e2b97bc0101" providerId="ADAL" clId="{FE149E1E-2ED1-4193-956A-0C20675E5249}" dt="2024-02-21T18:50:08.160" v="4802" actId="478"/>
          <ac:picMkLst>
            <pc:docMk/>
            <pc:sldMk cId="649333730" sldId="296"/>
            <ac:picMk id="24" creationId="{68A01E93-4CB3-0CBC-28C9-F83AF6BD1180}"/>
          </ac:picMkLst>
        </pc:picChg>
        <pc:picChg chg="del">
          <ac:chgData name="Mahajan, Anubha" userId="db975d59-3b62-467b-85bb-3e2b97bc0101" providerId="ADAL" clId="{FE149E1E-2ED1-4193-956A-0C20675E5249}" dt="2024-02-21T18:50:08.160" v="4802" actId="478"/>
          <ac:picMkLst>
            <pc:docMk/>
            <pc:sldMk cId="649333730" sldId="296"/>
            <ac:picMk id="25" creationId="{6C55CABD-AA77-5C22-F9FF-BBA7FBC0E9C2}"/>
          </ac:picMkLst>
        </pc:picChg>
        <pc:picChg chg="del">
          <ac:chgData name="Mahajan, Anubha" userId="db975d59-3b62-467b-85bb-3e2b97bc0101" providerId="ADAL" clId="{FE149E1E-2ED1-4193-956A-0C20675E5249}" dt="2024-02-21T18:50:08.160" v="4802" actId="478"/>
          <ac:picMkLst>
            <pc:docMk/>
            <pc:sldMk cId="649333730" sldId="296"/>
            <ac:picMk id="26" creationId="{29212DA6-26A9-B71D-CFCD-0E05DFDFB1A1}"/>
          </ac:picMkLst>
        </pc:picChg>
        <pc:picChg chg="del">
          <ac:chgData name="Mahajan, Anubha" userId="db975d59-3b62-467b-85bb-3e2b97bc0101" providerId="ADAL" clId="{FE149E1E-2ED1-4193-956A-0C20675E5249}" dt="2024-02-21T18:50:08.160" v="4802" actId="478"/>
          <ac:picMkLst>
            <pc:docMk/>
            <pc:sldMk cId="649333730" sldId="296"/>
            <ac:picMk id="27" creationId="{3FC88BA0-40C6-E5CC-FBC4-80857176572A}"/>
          </ac:picMkLst>
        </pc:picChg>
        <pc:picChg chg="add mod">
          <ac:chgData name="Mahajan, Anubha" userId="db975d59-3b62-467b-85bb-3e2b97bc0101" providerId="ADAL" clId="{FE149E1E-2ED1-4193-956A-0C20675E5249}" dt="2024-02-21T18:54:08.234" v="4822" actId="1076"/>
          <ac:picMkLst>
            <pc:docMk/>
            <pc:sldMk cId="649333730" sldId="296"/>
            <ac:picMk id="29" creationId="{B17432A2-E5B4-CEC9-1DF0-060E1E72280B}"/>
          </ac:picMkLst>
        </pc:picChg>
        <pc:picChg chg="add mod">
          <ac:chgData name="Mahajan, Anubha" userId="db975d59-3b62-467b-85bb-3e2b97bc0101" providerId="ADAL" clId="{FE149E1E-2ED1-4193-956A-0C20675E5249}" dt="2024-02-21T18:55:56.096" v="4840" actId="1076"/>
          <ac:picMkLst>
            <pc:docMk/>
            <pc:sldMk cId="649333730" sldId="296"/>
            <ac:picMk id="42" creationId="{E15EAAF8-AACD-4048-3FCC-285E00F3A94F}"/>
          </ac:picMkLst>
        </pc:picChg>
        <pc:cxnChg chg="add mod">
          <ac:chgData name="Mahajan, Anubha" userId="db975d59-3b62-467b-85bb-3e2b97bc0101" providerId="ADAL" clId="{FE149E1E-2ED1-4193-956A-0C20675E5249}" dt="2024-02-21T18:50:49.652" v="4805" actId="1076"/>
          <ac:cxnSpMkLst>
            <pc:docMk/>
            <pc:sldMk cId="649333730" sldId="296"/>
            <ac:cxnSpMk id="3" creationId="{23D7B1E2-BD89-4527-0958-C11D9BD44352}"/>
          </ac:cxnSpMkLst>
        </pc:cxnChg>
        <pc:cxnChg chg="add mod">
          <ac:chgData name="Mahajan, Anubha" userId="db975d59-3b62-467b-85bb-3e2b97bc0101" providerId="ADAL" clId="{FE149E1E-2ED1-4193-956A-0C20675E5249}" dt="2024-02-21T18:50:49.652" v="4805" actId="1076"/>
          <ac:cxnSpMkLst>
            <pc:docMk/>
            <pc:sldMk cId="649333730" sldId="296"/>
            <ac:cxnSpMk id="13" creationId="{89535AFA-8B4C-F5BB-944C-0142AE6F3FE6}"/>
          </ac:cxnSpMkLst>
        </pc:cxnChg>
        <pc:cxnChg chg="add mod">
          <ac:chgData name="Mahajan, Anubha" userId="db975d59-3b62-467b-85bb-3e2b97bc0101" providerId="ADAL" clId="{FE149E1E-2ED1-4193-956A-0C20675E5249}" dt="2024-02-21T18:50:49.652" v="4805" actId="1076"/>
          <ac:cxnSpMkLst>
            <pc:docMk/>
            <pc:sldMk cId="649333730" sldId="296"/>
            <ac:cxnSpMk id="14" creationId="{5759A95A-AC32-D21C-FDDC-BE593CAA572B}"/>
          </ac:cxnSpMkLst>
        </pc:cxnChg>
        <pc:cxnChg chg="add mod">
          <ac:chgData name="Mahajan, Anubha" userId="db975d59-3b62-467b-85bb-3e2b97bc0101" providerId="ADAL" clId="{FE149E1E-2ED1-4193-956A-0C20675E5249}" dt="2024-02-22T16:21:05.050" v="7847" actId="14100"/>
          <ac:cxnSpMkLst>
            <pc:docMk/>
            <pc:sldMk cId="649333730" sldId="296"/>
            <ac:cxnSpMk id="31" creationId="{645DC1D8-0FDA-5AFA-6EB0-878D688A769E}"/>
          </ac:cxnSpMkLst>
        </pc:cxnChg>
        <pc:cxnChg chg="add mod">
          <ac:chgData name="Mahajan, Anubha" userId="db975d59-3b62-467b-85bb-3e2b97bc0101" providerId="ADAL" clId="{FE149E1E-2ED1-4193-956A-0C20675E5249}" dt="2024-02-22T16:21:15.715" v="7850" actId="14100"/>
          <ac:cxnSpMkLst>
            <pc:docMk/>
            <pc:sldMk cId="649333730" sldId="296"/>
            <ac:cxnSpMk id="33" creationId="{EAD14B4A-947E-3CC2-3315-5C5F8B960E99}"/>
          </ac:cxnSpMkLst>
        </pc:cxnChg>
        <pc:cxnChg chg="add mod">
          <ac:chgData name="Mahajan, Anubha" userId="db975d59-3b62-467b-85bb-3e2b97bc0101" providerId="ADAL" clId="{FE149E1E-2ED1-4193-956A-0C20675E5249}" dt="2024-02-22T16:21:20.732" v="7851" actId="14100"/>
          <ac:cxnSpMkLst>
            <pc:docMk/>
            <pc:sldMk cId="649333730" sldId="296"/>
            <ac:cxnSpMk id="37" creationId="{765E289F-87C1-8C96-8FE9-59823CC6AFD4}"/>
          </ac:cxnSpMkLst>
        </pc:cxnChg>
      </pc:sldChg>
      <pc:sldChg chg="addSp delSp modSp add del mod delAnim modAnim">
        <pc:chgData name="Mahajan, Anubha" userId="db975d59-3b62-467b-85bb-3e2b97bc0101" providerId="ADAL" clId="{FE149E1E-2ED1-4193-956A-0C20675E5249}" dt="2024-02-23T21:59:56.735" v="9179"/>
        <pc:sldMkLst>
          <pc:docMk/>
          <pc:sldMk cId="1139557910" sldId="297"/>
        </pc:sldMkLst>
        <pc:spChg chg="del">
          <ac:chgData name="Mahajan, Anubha" userId="db975d59-3b62-467b-85bb-3e2b97bc0101" providerId="ADAL" clId="{FE149E1E-2ED1-4193-956A-0C20675E5249}" dt="2024-02-21T19:01:43.016" v="5018" actId="478"/>
          <ac:spMkLst>
            <pc:docMk/>
            <pc:sldMk cId="1139557910" sldId="297"/>
            <ac:spMk id="4" creationId="{A599252D-B1DF-CA82-10A7-5CB93828C148}"/>
          </ac:spMkLst>
        </pc:spChg>
        <pc:spChg chg="add mod">
          <ac:chgData name="Mahajan, Anubha" userId="db975d59-3b62-467b-85bb-3e2b97bc0101" providerId="ADAL" clId="{FE149E1E-2ED1-4193-956A-0C20675E5249}" dt="2024-02-21T19:04:28.726" v="5047" actId="1076"/>
          <ac:spMkLst>
            <pc:docMk/>
            <pc:sldMk cId="1139557910" sldId="297"/>
            <ac:spMk id="7" creationId="{94A963EF-5ADF-B5B5-FA9B-5AAFB1C66CB4}"/>
          </ac:spMkLst>
        </pc:spChg>
        <pc:spChg chg="del mod">
          <ac:chgData name="Mahajan, Anubha" userId="db975d59-3b62-467b-85bb-3e2b97bc0101" providerId="ADAL" clId="{FE149E1E-2ED1-4193-956A-0C20675E5249}" dt="2024-02-21T19:01:50.944" v="5021" actId="478"/>
          <ac:spMkLst>
            <pc:docMk/>
            <pc:sldMk cId="1139557910" sldId="297"/>
            <ac:spMk id="11" creationId="{EEC7F05B-3192-C84D-0EBF-8CE9C558900C}"/>
          </ac:spMkLst>
        </pc:spChg>
        <pc:spChg chg="del">
          <ac:chgData name="Mahajan, Anubha" userId="db975d59-3b62-467b-85bb-3e2b97bc0101" providerId="ADAL" clId="{FE149E1E-2ED1-4193-956A-0C20675E5249}" dt="2024-02-21T19:01:43.016" v="5018" actId="478"/>
          <ac:spMkLst>
            <pc:docMk/>
            <pc:sldMk cId="1139557910" sldId="297"/>
            <ac:spMk id="12" creationId="{263CB6C2-3102-294D-251A-CA522E9AC9D8}"/>
          </ac:spMkLst>
        </pc:spChg>
        <pc:spChg chg="add mod">
          <ac:chgData name="Mahajan, Anubha" userId="db975d59-3b62-467b-85bb-3e2b97bc0101" providerId="ADAL" clId="{FE149E1E-2ED1-4193-956A-0C20675E5249}" dt="2024-02-21T19:04:08.245" v="5042" actId="1076"/>
          <ac:spMkLst>
            <pc:docMk/>
            <pc:sldMk cId="1139557910" sldId="297"/>
            <ac:spMk id="18" creationId="{8696CE7E-179E-C365-FBE2-A97F7C76DCED}"/>
          </ac:spMkLst>
        </pc:spChg>
        <pc:spChg chg="del">
          <ac:chgData name="Mahajan, Anubha" userId="db975d59-3b62-467b-85bb-3e2b97bc0101" providerId="ADAL" clId="{FE149E1E-2ED1-4193-956A-0C20675E5249}" dt="2024-02-21T19:01:54.315" v="5022" actId="478"/>
          <ac:spMkLst>
            <pc:docMk/>
            <pc:sldMk cId="1139557910" sldId="297"/>
            <ac:spMk id="20" creationId="{3D852E26-6D0D-B01D-0AA0-37CC847E5F7E}"/>
          </ac:spMkLst>
        </pc:spChg>
        <pc:spChg chg="del">
          <ac:chgData name="Mahajan, Anubha" userId="db975d59-3b62-467b-85bb-3e2b97bc0101" providerId="ADAL" clId="{FE149E1E-2ED1-4193-956A-0C20675E5249}" dt="2024-02-21T19:01:43.016" v="5018" actId="478"/>
          <ac:spMkLst>
            <pc:docMk/>
            <pc:sldMk cId="1139557910" sldId="297"/>
            <ac:spMk id="28" creationId="{4FF59B89-EECF-C64E-D12D-251611C0398B}"/>
          </ac:spMkLst>
        </pc:spChg>
        <pc:spChg chg="del">
          <ac:chgData name="Mahajan, Anubha" userId="db975d59-3b62-467b-85bb-3e2b97bc0101" providerId="ADAL" clId="{FE149E1E-2ED1-4193-956A-0C20675E5249}" dt="2024-02-21T19:01:43.016" v="5018" actId="478"/>
          <ac:spMkLst>
            <pc:docMk/>
            <pc:sldMk cId="1139557910" sldId="297"/>
            <ac:spMk id="45" creationId="{03FF6F6E-DAAC-9B5D-EF97-61EBBE597690}"/>
          </ac:spMkLst>
        </pc:spChg>
        <pc:spChg chg="mod">
          <ac:chgData name="Mahajan, Anubha" userId="db975d59-3b62-467b-85bb-3e2b97bc0101" providerId="ADAL" clId="{FE149E1E-2ED1-4193-956A-0C20675E5249}" dt="2024-02-21T19:01:02.156" v="5017" actId="20577"/>
          <ac:spMkLst>
            <pc:docMk/>
            <pc:sldMk cId="1139557910" sldId="297"/>
            <ac:spMk id="951" creationId="{6AAE6003-9035-329D-634C-38763F26B16C}"/>
          </ac:spMkLst>
        </pc:spChg>
        <pc:picChg chg="del">
          <ac:chgData name="Mahajan, Anubha" userId="db975d59-3b62-467b-85bb-3e2b97bc0101" providerId="ADAL" clId="{FE149E1E-2ED1-4193-956A-0C20675E5249}" dt="2024-02-21T19:01:43.016" v="5018" actId="478"/>
          <ac:picMkLst>
            <pc:docMk/>
            <pc:sldMk cId="1139557910" sldId="297"/>
            <ac:picMk id="2" creationId="{047F3369-B19A-69D3-8CFB-375356D0FAF7}"/>
          </ac:picMkLst>
        </pc:picChg>
        <pc:picChg chg="del">
          <ac:chgData name="Mahajan, Anubha" userId="db975d59-3b62-467b-85bb-3e2b97bc0101" providerId="ADAL" clId="{FE149E1E-2ED1-4193-956A-0C20675E5249}" dt="2024-02-21T19:01:43.016" v="5018" actId="478"/>
          <ac:picMkLst>
            <pc:docMk/>
            <pc:sldMk cId="1139557910" sldId="297"/>
            <ac:picMk id="5" creationId="{BB95C308-3689-40D9-CA75-51E6BF563B18}"/>
          </ac:picMkLst>
        </pc:picChg>
        <pc:picChg chg="add mod">
          <ac:chgData name="Mahajan, Anubha" userId="db975d59-3b62-467b-85bb-3e2b97bc0101" providerId="ADAL" clId="{FE149E1E-2ED1-4193-956A-0C20675E5249}" dt="2024-02-21T19:02:35.457" v="5032" actId="1076"/>
          <ac:picMkLst>
            <pc:docMk/>
            <pc:sldMk cId="1139557910" sldId="297"/>
            <ac:picMk id="8" creationId="{CE881FB3-F7D7-F691-7146-2C298C2B043F}"/>
          </ac:picMkLst>
        </pc:picChg>
        <pc:picChg chg="add mod">
          <ac:chgData name="Mahajan, Anubha" userId="db975d59-3b62-467b-85bb-3e2b97bc0101" providerId="ADAL" clId="{FE149E1E-2ED1-4193-956A-0C20675E5249}" dt="2024-02-21T19:02:49.152" v="5035" actId="1076"/>
          <ac:picMkLst>
            <pc:docMk/>
            <pc:sldMk cId="1139557910" sldId="297"/>
            <ac:picMk id="9" creationId="{5BB21B62-8B27-9DC7-5F9A-5C7813E636F5}"/>
          </ac:picMkLst>
        </pc:picChg>
        <pc:picChg chg="add mod">
          <ac:chgData name="Mahajan, Anubha" userId="db975d59-3b62-467b-85bb-3e2b97bc0101" providerId="ADAL" clId="{FE149E1E-2ED1-4193-956A-0C20675E5249}" dt="2024-02-21T19:02:37.646" v="5033" actId="1076"/>
          <ac:picMkLst>
            <pc:docMk/>
            <pc:sldMk cId="1139557910" sldId="297"/>
            <ac:picMk id="10" creationId="{74FBF464-F644-BD24-36D1-67D620707C8E}"/>
          </ac:picMkLst>
        </pc:picChg>
        <pc:picChg chg="add mod">
          <ac:chgData name="Mahajan, Anubha" userId="db975d59-3b62-467b-85bb-3e2b97bc0101" providerId="ADAL" clId="{FE149E1E-2ED1-4193-956A-0C20675E5249}" dt="2024-02-21T19:04:14.537" v="5043" actId="1076"/>
          <ac:picMkLst>
            <pc:docMk/>
            <pc:sldMk cId="1139557910" sldId="297"/>
            <ac:picMk id="15" creationId="{47FFCEE7-F93A-DE07-29A5-9BF8F8F54DC3}"/>
          </ac:picMkLst>
        </pc:picChg>
        <pc:picChg chg="add mod">
          <ac:chgData name="Mahajan, Anubha" userId="db975d59-3b62-467b-85bb-3e2b97bc0101" providerId="ADAL" clId="{FE149E1E-2ED1-4193-956A-0C20675E5249}" dt="2024-02-21T19:02:43.745" v="5034" actId="1076"/>
          <ac:picMkLst>
            <pc:docMk/>
            <pc:sldMk cId="1139557910" sldId="297"/>
            <ac:picMk id="16" creationId="{E86242CB-2EB5-72DC-A0EB-A5662E79F972}"/>
          </ac:picMkLst>
        </pc:picChg>
        <pc:picChg chg="add mod">
          <ac:chgData name="Mahajan, Anubha" userId="db975d59-3b62-467b-85bb-3e2b97bc0101" providerId="ADAL" clId="{FE149E1E-2ED1-4193-956A-0C20675E5249}" dt="2024-02-21T19:03:55.404" v="5040" actId="1076"/>
          <ac:picMkLst>
            <pc:docMk/>
            <pc:sldMk cId="1139557910" sldId="297"/>
            <ac:picMk id="17" creationId="{E18BEC4E-5803-6C7C-D770-F372816396EC}"/>
          </ac:picMkLst>
        </pc:picChg>
        <pc:picChg chg="del">
          <ac:chgData name="Mahajan, Anubha" userId="db975d59-3b62-467b-85bb-3e2b97bc0101" providerId="ADAL" clId="{FE149E1E-2ED1-4193-956A-0C20675E5249}" dt="2024-02-21T19:01:45.641" v="5019" actId="478"/>
          <ac:picMkLst>
            <pc:docMk/>
            <pc:sldMk cId="1139557910" sldId="297"/>
            <ac:picMk id="29" creationId="{E4093D8B-21F1-9A6D-CCB2-FF6F6DEC0B67}"/>
          </ac:picMkLst>
        </pc:picChg>
        <pc:picChg chg="del">
          <ac:chgData name="Mahajan, Anubha" userId="db975d59-3b62-467b-85bb-3e2b97bc0101" providerId="ADAL" clId="{FE149E1E-2ED1-4193-956A-0C20675E5249}" dt="2024-02-21T19:01:58.074" v="5023" actId="478"/>
          <ac:picMkLst>
            <pc:docMk/>
            <pc:sldMk cId="1139557910" sldId="297"/>
            <ac:picMk id="42" creationId="{4910244E-522C-2BB4-1EF7-FFBDAADBF1A9}"/>
          </ac:picMkLst>
        </pc:picChg>
        <pc:picChg chg="add mod">
          <ac:chgData name="Mahajan, Anubha" userId="db975d59-3b62-467b-85bb-3e2b97bc0101" providerId="ADAL" clId="{FE149E1E-2ED1-4193-956A-0C20675E5249}" dt="2024-02-21T19:02:59.897" v="5037" actId="1076"/>
          <ac:picMkLst>
            <pc:docMk/>
            <pc:sldMk cId="1139557910" sldId="297"/>
            <ac:picMk id="48" creationId="{718490AC-0082-8609-A9A1-839B0DF15D79}"/>
          </ac:picMkLst>
        </pc:picChg>
        <pc:cxnChg chg="del">
          <ac:chgData name="Mahajan, Anubha" userId="db975d59-3b62-467b-85bb-3e2b97bc0101" providerId="ADAL" clId="{FE149E1E-2ED1-4193-956A-0C20675E5249}" dt="2024-02-21T19:01:43.016" v="5018" actId="478"/>
          <ac:cxnSpMkLst>
            <pc:docMk/>
            <pc:sldMk cId="1139557910" sldId="297"/>
            <ac:cxnSpMk id="3" creationId="{4F5485B9-EE1B-30DC-CBD5-79631C738086}"/>
          </ac:cxnSpMkLst>
        </pc:cxnChg>
        <pc:cxnChg chg="del mod">
          <ac:chgData name="Mahajan, Anubha" userId="db975d59-3b62-467b-85bb-3e2b97bc0101" providerId="ADAL" clId="{FE149E1E-2ED1-4193-956A-0C20675E5249}" dt="2024-02-21T19:01:43.016" v="5018" actId="478"/>
          <ac:cxnSpMkLst>
            <pc:docMk/>
            <pc:sldMk cId="1139557910" sldId="297"/>
            <ac:cxnSpMk id="13" creationId="{D49910E5-D3B4-DA9E-872E-54CC13B4D188}"/>
          </ac:cxnSpMkLst>
        </pc:cxnChg>
        <pc:cxnChg chg="del mod">
          <ac:chgData name="Mahajan, Anubha" userId="db975d59-3b62-467b-85bb-3e2b97bc0101" providerId="ADAL" clId="{FE149E1E-2ED1-4193-956A-0C20675E5249}" dt="2024-02-21T19:01:43.016" v="5018" actId="478"/>
          <ac:cxnSpMkLst>
            <pc:docMk/>
            <pc:sldMk cId="1139557910" sldId="297"/>
            <ac:cxnSpMk id="14" creationId="{5509A1E0-F81B-9906-6E85-FD845C09BE7C}"/>
          </ac:cxnSpMkLst>
        </pc:cxnChg>
        <pc:cxnChg chg="add del mod">
          <ac:chgData name="Mahajan, Anubha" userId="db975d59-3b62-467b-85bb-3e2b97bc0101" providerId="ADAL" clId="{FE149E1E-2ED1-4193-956A-0C20675E5249}" dt="2024-02-21T19:04:00.358" v="5041" actId="478"/>
          <ac:cxnSpMkLst>
            <pc:docMk/>
            <pc:sldMk cId="1139557910" sldId="297"/>
            <ac:cxnSpMk id="19" creationId="{F5C3E701-1004-4F49-FF3F-53E74011E588}"/>
          </ac:cxnSpMkLst>
        </pc:cxnChg>
        <pc:cxnChg chg="add mod">
          <ac:chgData name="Mahajan, Anubha" userId="db975d59-3b62-467b-85bb-3e2b97bc0101" providerId="ADAL" clId="{FE149E1E-2ED1-4193-956A-0C20675E5249}" dt="2024-02-21T19:03:55.404" v="5040" actId="1076"/>
          <ac:cxnSpMkLst>
            <pc:docMk/>
            <pc:sldMk cId="1139557910" sldId="297"/>
            <ac:cxnSpMk id="21" creationId="{7831F160-7933-34CF-21AB-D784F56B3FC9}"/>
          </ac:cxnSpMkLst>
        </pc:cxnChg>
        <pc:cxnChg chg="add mod">
          <ac:chgData name="Mahajan, Anubha" userId="db975d59-3b62-467b-85bb-3e2b97bc0101" providerId="ADAL" clId="{FE149E1E-2ED1-4193-956A-0C20675E5249}" dt="2024-02-21T19:03:55.404" v="5040" actId="1076"/>
          <ac:cxnSpMkLst>
            <pc:docMk/>
            <pc:sldMk cId="1139557910" sldId="297"/>
            <ac:cxnSpMk id="22" creationId="{FC8D2402-92E8-AF5C-AF90-EEE9ADE3E233}"/>
          </ac:cxnSpMkLst>
        </pc:cxnChg>
        <pc:cxnChg chg="add mod">
          <ac:chgData name="Mahajan, Anubha" userId="db975d59-3b62-467b-85bb-3e2b97bc0101" providerId="ADAL" clId="{FE149E1E-2ED1-4193-956A-0C20675E5249}" dt="2024-02-21T19:04:14.537" v="5043" actId="1076"/>
          <ac:cxnSpMkLst>
            <pc:docMk/>
            <pc:sldMk cId="1139557910" sldId="297"/>
            <ac:cxnSpMk id="23" creationId="{AE2BDCC1-34E1-E1DD-B77F-052ECDE05147}"/>
          </ac:cxnSpMkLst>
        </pc:cxnChg>
        <pc:cxnChg chg="add mod">
          <ac:chgData name="Mahajan, Anubha" userId="db975d59-3b62-467b-85bb-3e2b97bc0101" providerId="ADAL" clId="{FE149E1E-2ED1-4193-956A-0C20675E5249}" dt="2024-02-21T19:04:14.537" v="5043" actId="1076"/>
          <ac:cxnSpMkLst>
            <pc:docMk/>
            <pc:sldMk cId="1139557910" sldId="297"/>
            <ac:cxnSpMk id="24" creationId="{1122B6EE-1914-01DF-63B1-712288F76003}"/>
          </ac:cxnSpMkLst>
        </pc:cxnChg>
        <pc:cxnChg chg="add mod">
          <ac:chgData name="Mahajan, Anubha" userId="db975d59-3b62-467b-85bb-3e2b97bc0101" providerId="ADAL" clId="{FE149E1E-2ED1-4193-956A-0C20675E5249}" dt="2024-02-21T19:04:14.537" v="5043" actId="1076"/>
          <ac:cxnSpMkLst>
            <pc:docMk/>
            <pc:sldMk cId="1139557910" sldId="297"/>
            <ac:cxnSpMk id="25" creationId="{3DEA8437-D197-0C64-E27B-9A6733AB4A96}"/>
          </ac:cxnSpMkLst>
        </pc:cxnChg>
        <pc:cxnChg chg="add mod">
          <ac:chgData name="Mahajan, Anubha" userId="db975d59-3b62-467b-85bb-3e2b97bc0101" providerId="ADAL" clId="{FE149E1E-2ED1-4193-956A-0C20675E5249}" dt="2024-02-21T19:03:55.404" v="5040" actId="1076"/>
          <ac:cxnSpMkLst>
            <pc:docMk/>
            <pc:sldMk cId="1139557910" sldId="297"/>
            <ac:cxnSpMk id="26" creationId="{17AF7D1D-2958-7CBC-E5A3-31EC70D599BA}"/>
          </ac:cxnSpMkLst>
        </pc:cxnChg>
        <pc:cxnChg chg="del mod">
          <ac:chgData name="Mahajan, Anubha" userId="db975d59-3b62-467b-85bb-3e2b97bc0101" providerId="ADAL" clId="{FE149E1E-2ED1-4193-956A-0C20675E5249}" dt="2024-02-21T19:01:43.016" v="5018" actId="478"/>
          <ac:cxnSpMkLst>
            <pc:docMk/>
            <pc:sldMk cId="1139557910" sldId="297"/>
            <ac:cxnSpMk id="31" creationId="{19C0B7D5-A6A4-B7C3-FF31-6D6A3E34EDFB}"/>
          </ac:cxnSpMkLst>
        </pc:cxnChg>
        <pc:cxnChg chg="del mod">
          <ac:chgData name="Mahajan, Anubha" userId="db975d59-3b62-467b-85bb-3e2b97bc0101" providerId="ADAL" clId="{FE149E1E-2ED1-4193-956A-0C20675E5249}" dt="2024-02-21T19:01:43.016" v="5018" actId="478"/>
          <ac:cxnSpMkLst>
            <pc:docMk/>
            <pc:sldMk cId="1139557910" sldId="297"/>
            <ac:cxnSpMk id="33" creationId="{41824820-5AB8-D31F-0BA0-3C518DD42714}"/>
          </ac:cxnSpMkLst>
        </pc:cxnChg>
        <pc:cxnChg chg="del mod">
          <ac:chgData name="Mahajan, Anubha" userId="db975d59-3b62-467b-85bb-3e2b97bc0101" providerId="ADAL" clId="{FE149E1E-2ED1-4193-956A-0C20675E5249}" dt="2024-02-21T19:01:43.016" v="5018" actId="478"/>
          <ac:cxnSpMkLst>
            <pc:docMk/>
            <pc:sldMk cId="1139557910" sldId="297"/>
            <ac:cxnSpMk id="37" creationId="{8B3E6CBC-17CF-DC21-506B-3567A8DC7FC9}"/>
          </ac:cxnSpMkLst>
        </pc:cxnChg>
        <pc:cxnChg chg="add mod">
          <ac:chgData name="Mahajan, Anubha" userId="db975d59-3b62-467b-85bb-3e2b97bc0101" providerId="ADAL" clId="{FE149E1E-2ED1-4193-956A-0C20675E5249}" dt="2024-02-21T19:04:46.878" v="5050" actId="14100"/>
          <ac:cxnSpMkLst>
            <pc:docMk/>
            <pc:sldMk cId="1139557910" sldId="297"/>
            <ac:cxnSpMk id="55" creationId="{DA1ADB08-BB06-5754-FF4E-EFAD744B4F88}"/>
          </ac:cxnSpMkLst>
        </pc:cxnChg>
        <pc:cxnChg chg="add mod">
          <ac:chgData name="Mahajan, Anubha" userId="db975d59-3b62-467b-85bb-3e2b97bc0101" providerId="ADAL" clId="{FE149E1E-2ED1-4193-956A-0C20675E5249}" dt="2024-02-21T19:04:55.785" v="5053" actId="14100"/>
          <ac:cxnSpMkLst>
            <pc:docMk/>
            <pc:sldMk cId="1139557910" sldId="297"/>
            <ac:cxnSpMk id="58" creationId="{D613357D-2BD3-6F3F-F5D8-AAE4328FC3E3}"/>
          </ac:cxnSpMkLst>
        </pc:cxnChg>
        <pc:cxnChg chg="add mod">
          <ac:chgData name="Mahajan, Anubha" userId="db975d59-3b62-467b-85bb-3e2b97bc0101" providerId="ADAL" clId="{FE149E1E-2ED1-4193-956A-0C20675E5249}" dt="2024-02-21T19:05:06.179" v="5056" actId="14100"/>
          <ac:cxnSpMkLst>
            <pc:docMk/>
            <pc:sldMk cId="1139557910" sldId="297"/>
            <ac:cxnSpMk id="61" creationId="{559E0C48-9AFF-2ED5-69FC-BA81AD7C2B34}"/>
          </ac:cxnSpMkLst>
        </pc:cxnChg>
        <pc:cxnChg chg="add mod">
          <ac:chgData name="Mahajan, Anubha" userId="db975d59-3b62-467b-85bb-3e2b97bc0101" providerId="ADAL" clId="{FE149E1E-2ED1-4193-956A-0C20675E5249}" dt="2024-02-21T19:05:16.881" v="5059" actId="14100"/>
          <ac:cxnSpMkLst>
            <pc:docMk/>
            <pc:sldMk cId="1139557910" sldId="297"/>
            <ac:cxnSpMk id="896" creationId="{5673807D-AA1E-C727-8448-74F0D8C0A0D4}"/>
          </ac:cxnSpMkLst>
        </pc:cxnChg>
        <pc:cxnChg chg="add mod">
          <ac:chgData name="Mahajan, Anubha" userId="db975d59-3b62-467b-85bb-3e2b97bc0101" providerId="ADAL" clId="{FE149E1E-2ED1-4193-956A-0C20675E5249}" dt="2024-02-21T19:05:25.264" v="5062" actId="14100"/>
          <ac:cxnSpMkLst>
            <pc:docMk/>
            <pc:sldMk cId="1139557910" sldId="297"/>
            <ac:cxnSpMk id="899" creationId="{087957DE-AAA8-2AB3-62FC-A2AC3D1B2154}"/>
          </ac:cxnSpMkLst>
        </pc:cxnChg>
        <pc:cxnChg chg="add mod">
          <ac:chgData name="Mahajan, Anubha" userId="db975d59-3b62-467b-85bb-3e2b97bc0101" providerId="ADAL" clId="{FE149E1E-2ED1-4193-956A-0C20675E5249}" dt="2024-02-21T19:05:37.347" v="5065" actId="14100"/>
          <ac:cxnSpMkLst>
            <pc:docMk/>
            <pc:sldMk cId="1139557910" sldId="297"/>
            <ac:cxnSpMk id="902" creationId="{A69C21C8-EF8E-CF9B-3000-900816DAF1AD}"/>
          </ac:cxnSpMkLst>
        </pc:cxnChg>
        <pc:cxnChg chg="add mod">
          <ac:chgData name="Mahajan, Anubha" userId="db975d59-3b62-467b-85bb-3e2b97bc0101" providerId="ADAL" clId="{FE149E1E-2ED1-4193-956A-0C20675E5249}" dt="2024-02-21T19:05:51.030" v="5068" actId="14100"/>
          <ac:cxnSpMkLst>
            <pc:docMk/>
            <pc:sldMk cId="1139557910" sldId="297"/>
            <ac:cxnSpMk id="905" creationId="{F368F89B-D264-C215-5DAF-C946EF9F1AA8}"/>
          </ac:cxnSpMkLst>
        </pc:cxnChg>
      </pc:sldChg>
      <pc:sldChg chg="addSp delSp modSp add del mod delAnim">
        <pc:chgData name="Mahajan, Anubha" userId="db975d59-3b62-467b-85bb-3e2b97bc0101" providerId="ADAL" clId="{FE149E1E-2ED1-4193-956A-0C20675E5249}" dt="2024-02-21T21:17:41.661" v="6064" actId="20577"/>
        <pc:sldMkLst>
          <pc:docMk/>
          <pc:sldMk cId="4287174356" sldId="298"/>
        </pc:sldMkLst>
        <pc:spChg chg="add mod">
          <ac:chgData name="Mahajan, Anubha" userId="db975d59-3b62-467b-85bb-3e2b97bc0101" providerId="ADAL" clId="{FE149E1E-2ED1-4193-956A-0C20675E5249}" dt="2024-02-21T19:13:59.757" v="5105" actId="14100"/>
          <ac:spMkLst>
            <pc:docMk/>
            <pc:sldMk cId="4287174356" sldId="298"/>
            <ac:spMk id="2" creationId="{EBCF409B-BF58-404F-635D-FC72470F6E8E}"/>
          </ac:spMkLst>
        </pc:spChg>
        <pc:spChg chg="add mod">
          <ac:chgData name="Mahajan, Anubha" userId="db975d59-3b62-467b-85bb-3e2b97bc0101" providerId="ADAL" clId="{FE149E1E-2ED1-4193-956A-0C20675E5249}" dt="2024-02-21T19:21:31.398" v="5161" actId="1076"/>
          <ac:spMkLst>
            <pc:docMk/>
            <pc:sldMk cId="4287174356" sldId="298"/>
            <ac:spMk id="3" creationId="{FD6527B7-8AA9-27AE-0395-37107FDE8B28}"/>
          </ac:spMkLst>
        </pc:spChg>
        <pc:spChg chg="add mod">
          <ac:chgData name="Mahajan, Anubha" userId="db975d59-3b62-467b-85bb-3e2b97bc0101" providerId="ADAL" clId="{FE149E1E-2ED1-4193-956A-0C20675E5249}" dt="2024-02-21T19:21:24.771" v="5160" actId="1076"/>
          <ac:spMkLst>
            <pc:docMk/>
            <pc:sldMk cId="4287174356" sldId="298"/>
            <ac:spMk id="4" creationId="{033643E9-F918-BDB1-13EE-890EBE74A0DE}"/>
          </ac:spMkLst>
        </pc:spChg>
        <pc:spChg chg="add mod">
          <ac:chgData name="Mahajan, Anubha" userId="db975d59-3b62-467b-85bb-3e2b97bc0101" providerId="ADAL" clId="{FE149E1E-2ED1-4193-956A-0C20675E5249}" dt="2024-02-21T19:21:19.751" v="5159" actId="1076"/>
          <ac:spMkLst>
            <pc:docMk/>
            <pc:sldMk cId="4287174356" sldId="298"/>
            <ac:spMk id="5" creationId="{EAEB5402-A9F9-4487-F394-915AD7FFDC16}"/>
          </ac:spMkLst>
        </pc:spChg>
        <pc:spChg chg="mod">
          <ac:chgData name="Mahajan, Anubha" userId="db975d59-3b62-467b-85bb-3e2b97bc0101" providerId="ADAL" clId="{FE149E1E-2ED1-4193-956A-0C20675E5249}" dt="2024-02-21T21:17:41.661" v="6064" actId="20577"/>
          <ac:spMkLst>
            <pc:docMk/>
            <pc:sldMk cId="4287174356" sldId="298"/>
            <ac:spMk id="6" creationId="{D81A03F8-2FA1-5162-6827-4466A19F540F}"/>
          </ac:spMkLst>
        </pc:spChg>
        <pc:spChg chg="mod">
          <ac:chgData name="Mahajan, Anubha" userId="db975d59-3b62-467b-85bb-3e2b97bc0101" providerId="ADAL" clId="{FE149E1E-2ED1-4193-956A-0C20675E5249}" dt="2024-02-21T19:10:42.373" v="5086" actId="14100"/>
          <ac:spMkLst>
            <pc:docMk/>
            <pc:sldMk cId="4287174356" sldId="298"/>
            <ac:spMk id="9" creationId="{3FE06C83-AEDE-37E7-4884-A7579A4640C7}"/>
          </ac:spMkLst>
        </pc:spChg>
        <pc:spChg chg="add mod">
          <ac:chgData name="Mahajan, Anubha" userId="db975d59-3b62-467b-85bb-3e2b97bc0101" providerId="ADAL" clId="{FE149E1E-2ED1-4193-956A-0C20675E5249}" dt="2024-02-21T19:21:14.476" v="5158" actId="1076"/>
          <ac:spMkLst>
            <pc:docMk/>
            <pc:sldMk cId="4287174356" sldId="298"/>
            <ac:spMk id="11" creationId="{C4AA13A4-8EE5-4357-24D5-4BF83AB1C3D4}"/>
          </ac:spMkLst>
        </pc:spChg>
        <pc:spChg chg="mod">
          <ac:chgData name="Mahajan, Anubha" userId="db975d59-3b62-467b-85bb-3e2b97bc0101" providerId="ADAL" clId="{FE149E1E-2ED1-4193-956A-0C20675E5249}" dt="2024-02-21T19:10:42.373" v="5086" actId="14100"/>
          <ac:spMkLst>
            <pc:docMk/>
            <pc:sldMk cId="4287174356" sldId="298"/>
            <ac:spMk id="17" creationId="{6588DAE3-1778-1744-6700-B3A9C277675B}"/>
          </ac:spMkLst>
        </pc:spChg>
        <pc:spChg chg="mod">
          <ac:chgData name="Mahajan, Anubha" userId="db975d59-3b62-467b-85bb-3e2b97bc0101" providerId="ADAL" clId="{FE149E1E-2ED1-4193-956A-0C20675E5249}" dt="2024-02-21T19:11:06.160" v="5092" actId="1076"/>
          <ac:spMkLst>
            <pc:docMk/>
            <pc:sldMk cId="4287174356" sldId="298"/>
            <ac:spMk id="21" creationId="{5980AF4E-027A-46E9-5DAC-48956FAFC546}"/>
          </ac:spMkLst>
        </pc:spChg>
        <pc:spChg chg="mod">
          <ac:chgData name="Mahajan, Anubha" userId="db975d59-3b62-467b-85bb-3e2b97bc0101" providerId="ADAL" clId="{FE149E1E-2ED1-4193-956A-0C20675E5249}" dt="2024-02-21T19:10:59.237" v="5089" actId="14100"/>
          <ac:spMkLst>
            <pc:docMk/>
            <pc:sldMk cId="4287174356" sldId="298"/>
            <ac:spMk id="22" creationId="{A374FCA7-4C7B-C82E-BB5C-C7F2DBF24093}"/>
          </ac:spMkLst>
        </pc:spChg>
        <pc:spChg chg="mod">
          <ac:chgData name="Mahajan, Anubha" userId="db975d59-3b62-467b-85bb-3e2b97bc0101" providerId="ADAL" clId="{FE149E1E-2ED1-4193-956A-0C20675E5249}" dt="2024-02-21T19:10:22.198" v="5083" actId="20577"/>
          <ac:spMkLst>
            <pc:docMk/>
            <pc:sldMk cId="4287174356" sldId="298"/>
            <ac:spMk id="951" creationId="{06E04EBA-51F8-6387-28FA-D7E9BAF2AD08}"/>
          </ac:spMkLst>
        </pc:spChg>
        <pc:grpChg chg="mod">
          <ac:chgData name="Mahajan, Anubha" userId="db975d59-3b62-467b-85bb-3e2b97bc0101" providerId="ADAL" clId="{FE149E1E-2ED1-4193-956A-0C20675E5249}" dt="2024-02-21T19:10:42.373" v="5086" actId="14100"/>
          <ac:grpSpMkLst>
            <pc:docMk/>
            <pc:sldMk cId="4287174356" sldId="298"/>
            <ac:grpSpMk id="7" creationId="{73C729C9-2173-D436-7D25-FF921CBA8BD9}"/>
          </ac:grpSpMkLst>
        </pc:grpChg>
        <pc:grpChg chg="mod">
          <ac:chgData name="Mahajan, Anubha" userId="db975d59-3b62-467b-85bb-3e2b97bc0101" providerId="ADAL" clId="{FE149E1E-2ED1-4193-956A-0C20675E5249}" dt="2024-02-21T19:10:42.373" v="5086" actId="14100"/>
          <ac:grpSpMkLst>
            <pc:docMk/>
            <pc:sldMk cId="4287174356" sldId="298"/>
            <ac:grpSpMk id="15" creationId="{32F9EB8D-BC00-CD9C-26E3-05ACE48F00C1}"/>
          </ac:grpSpMkLst>
        </pc:grpChg>
        <pc:picChg chg="mod">
          <ac:chgData name="Mahajan, Anubha" userId="db975d59-3b62-467b-85bb-3e2b97bc0101" providerId="ADAL" clId="{FE149E1E-2ED1-4193-956A-0C20675E5249}" dt="2024-02-21T19:10:42.373" v="5086" actId="14100"/>
          <ac:picMkLst>
            <pc:docMk/>
            <pc:sldMk cId="4287174356" sldId="298"/>
            <ac:picMk id="8" creationId="{0C3CEF09-F0CD-3BD3-257A-B09342CE8ED0}"/>
          </ac:picMkLst>
        </pc:picChg>
        <pc:picChg chg="mod">
          <ac:chgData name="Mahajan, Anubha" userId="db975d59-3b62-467b-85bb-3e2b97bc0101" providerId="ADAL" clId="{FE149E1E-2ED1-4193-956A-0C20675E5249}" dt="2024-02-21T19:10:42.373" v="5086" actId="14100"/>
          <ac:picMkLst>
            <pc:docMk/>
            <pc:sldMk cId="4287174356" sldId="298"/>
            <ac:picMk id="10" creationId="{8A5BB9E9-C892-4EA6-D37F-56A1F1B9B4BA}"/>
          </ac:picMkLst>
        </pc:picChg>
        <pc:picChg chg="mod">
          <ac:chgData name="Mahajan, Anubha" userId="db975d59-3b62-467b-85bb-3e2b97bc0101" providerId="ADAL" clId="{FE149E1E-2ED1-4193-956A-0C20675E5249}" dt="2024-02-21T19:10:42.373" v="5086" actId="14100"/>
          <ac:picMkLst>
            <pc:docMk/>
            <pc:sldMk cId="4287174356" sldId="298"/>
            <ac:picMk id="16" creationId="{7093C2B2-2DA0-8A34-8727-C8C509579E20}"/>
          </ac:picMkLst>
        </pc:picChg>
        <pc:picChg chg="mod">
          <ac:chgData name="Mahajan, Anubha" userId="db975d59-3b62-467b-85bb-3e2b97bc0101" providerId="ADAL" clId="{FE149E1E-2ED1-4193-956A-0C20675E5249}" dt="2024-02-21T19:10:42.373" v="5086" actId="14100"/>
          <ac:picMkLst>
            <pc:docMk/>
            <pc:sldMk cId="4287174356" sldId="298"/>
            <ac:picMk id="18" creationId="{A94BF459-1FA5-B702-8203-ED7E610068B8}"/>
          </ac:picMkLst>
        </pc:picChg>
        <pc:picChg chg="mod">
          <ac:chgData name="Mahajan, Anubha" userId="db975d59-3b62-467b-85bb-3e2b97bc0101" providerId="ADAL" clId="{FE149E1E-2ED1-4193-956A-0C20675E5249}" dt="2024-02-21T19:10:42.373" v="5086" actId="14100"/>
          <ac:picMkLst>
            <pc:docMk/>
            <pc:sldMk cId="4287174356" sldId="298"/>
            <ac:picMk id="19" creationId="{8AEA521A-6872-1D59-8644-40907746F4C2}"/>
          </ac:picMkLst>
        </pc:picChg>
        <pc:picChg chg="del">
          <ac:chgData name="Mahajan, Anubha" userId="db975d59-3b62-467b-85bb-3e2b97bc0101" providerId="ADAL" clId="{FE149E1E-2ED1-4193-956A-0C20675E5249}" dt="2024-02-21T19:10:26.716" v="5085" actId="478"/>
          <ac:picMkLst>
            <pc:docMk/>
            <pc:sldMk cId="4287174356" sldId="298"/>
            <ac:picMk id="23" creationId="{69776545-6268-F756-6BA6-7428153214CD}"/>
          </ac:picMkLst>
        </pc:picChg>
        <pc:picChg chg="mod">
          <ac:chgData name="Mahajan, Anubha" userId="db975d59-3b62-467b-85bb-3e2b97bc0101" providerId="ADAL" clId="{FE149E1E-2ED1-4193-956A-0C20675E5249}" dt="2024-02-21T19:10:42.373" v="5086" actId="14100"/>
          <ac:picMkLst>
            <pc:docMk/>
            <pc:sldMk cId="4287174356" sldId="298"/>
            <ac:picMk id="24" creationId="{E8FDBEA9-6790-DDE0-C96A-FF96BE336DD5}"/>
          </ac:picMkLst>
        </pc:picChg>
        <pc:picChg chg="mod">
          <ac:chgData name="Mahajan, Anubha" userId="db975d59-3b62-467b-85bb-3e2b97bc0101" providerId="ADAL" clId="{FE149E1E-2ED1-4193-956A-0C20675E5249}" dt="2024-02-21T19:10:42.373" v="5086" actId="14100"/>
          <ac:picMkLst>
            <pc:docMk/>
            <pc:sldMk cId="4287174356" sldId="298"/>
            <ac:picMk id="25" creationId="{FBDCBEBC-7E08-083F-72AC-76DFA9BD9230}"/>
          </ac:picMkLst>
        </pc:picChg>
        <pc:picChg chg="mod">
          <ac:chgData name="Mahajan, Anubha" userId="db975d59-3b62-467b-85bb-3e2b97bc0101" providerId="ADAL" clId="{FE149E1E-2ED1-4193-956A-0C20675E5249}" dt="2024-02-21T19:10:42.373" v="5086" actId="14100"/>
          <ac:picMkLst>
            <pc:docMk/>
            <pc:sldMk cId="4287174356" sldId="298"/>
            <ac:picMk id="26" creationId="{FC7E4930-57CB-7501-CACE-2A565B6588DD}"/>
          </ac:picMkLst>
        </pc:picChg>
        <pc:picChg chg="del">
          <ac:chgData name="Mahajan, Anubha" userId="db975d59-3b62-467b-85bb-3e2b97bc0101" providerId="ADAL" clId="{FE149E1E-2ED1-4193-956A-0C20675E5249}" dt="2024-02-21T19:10:25.346" v="5084" actId="478"/>
          <ac:picMkLst>
            <pc:docMk/>
            <pc:sldMk cId="4287174356" sldId="298"/>
            <ac:picMk id="27" creationId="{30A4D952-41D4-86F6-6CF0-3BF6DD7165F7}"/>
          </ac:picMkLst>
        </pc:picChg>
      </pc:sldChg>
      <pc:sldChg chg="addSp delSp modSp add del mod delAnim modAnim">
        <pc:chgData name="Mahajan, Anubha" userId="db975d59-3b62-467b-85bb-3e2b97bc0101" providerId="ADAL" clId="{FE149E1E-2ED1-4193-956A-0C20675E5249}" dt="2024-02-23T22:00:46.636" v="9192"/>
        <pc:sldMkLst>
          <pc:docMk/>
          <pc:sldMk cId="290617343" sldId="299"/>
        </pc:sldMkLst>
        <pc:spChg chg="del">
          <ac:chgData name="Mahajan, Anubha" userId="db975d59-3b62-467b-85bb-3e2b97bc0101" providerId="ADAL" clId="{FE149E1E-2ED1-4193-956A-0C20675E5249}" dt="2024-02-21T19:23:22.946" v="5191" actId="478"/>
          <ac:spMkLst>
            <pc:docMk/>
            <pc:sldMk cId="290617343" sldId="299"/>
            <ac:spMk id="3" creationId="{F8A22EDA-142F-DDCE-D230-947679A65BD9}"/>
          </ac:spMkLst>
        </pc:spChg>
        <pc:spChg chg="del">
          <ac:chgData name="Mahajan, Anubha" userId="db975d59-3b62-467b-85bb-3e2b97bc0101" providerId="ADAL" clId="{FE149E1E-2ED1-4193-956A-0C20675E5249}" dt="2024-02-21T19:23:25.727" v="5192" actId="478"/>
          <ac:spMkLst>
            <pc:docMk/>
            <pc:sldMk cId="290617343" sldId="299"/>
            <ac:spMk id="4" creationId="{043974F2-D753-4DAB-049A-12E64F00C586}"/>
          </ac:spMkLst>
        </pc:spChg>
        <pc:spChg chg="del">
          <ac:chgData name="Mahajan, Anubha" userId="db975d59-3b62-467b-85bb-3e2b97bc0101" providerId="ADAL" clId="{FE149E1E-2ED1-4193-956A-0C20675E5249}" dt="2024-02-21T19:23:28.383" v="5193" actId="478"/>
          <ac:spMkLst>
            <pc:docMk/>
            <pc:sldMk cId="290617343" sldId="299"/>
            <ac:spMk id="5" creationId="{886C98B9-99A6-6456-9227-05B79C77B43E}"/>
          </ac:spMkLst>
        </pc:spChg>
        <pc:spChg chg="mod">
          <ac:chgData name="Mahajan, Anubha" userId="db975d59-3b62-467b-85bb-3e2b97bc0101" providerId="ADAL" clId="{FE149E1E-2ED1-4193-956A-0C20675E5249}" dt="2024-02-21T21:17:46.617" v="6065" actId="20577"/>
          <ac:spMkLst>
            <pc:docMk/>
            <pc:sldMk cId="290617343" sldId="299"/>
            <ac:spMk id="6" creationId="{7D61DA14-20A9-34FD-E5DB-6738242B3F91}"/>
          </ac:spMkLst>
        </pc:spChg>
        <pc:spChg chg="del">
          <ac:chgData name="Mahajan, Anubha" userId="db975d59-3b62-467b-85bb-3e2b97bc0101" providerId="ADAL" clId="{FE149E1E-2ED1-4193-956A-0C20675E5249}" dt="2024-02-21T19:23:31.256" v="5194" actId="478"/>
          <ac:spMkLst>
            <pc:docMk/>
            <pc:sldMk cId="290617343" sldId="299"/>
            <ac:spMk id="11" creationId="{8E7959A5-9090-7B43-57AA-8A14070CDD25}"/>
          </ac:spMkLst>
        </pc:spChg>
        <pc:spChg chg="add mod">
          <ac:chgData name="Mahajan, Anubha" userId="db975d59-3b62-467b-85bb-3e2b97bc0101" providerId="ADAL" clId="{FE149E1E-2ED1-4193-956A-0C20675E5249}" dt="2024-02-21T19:27:25.714" v="5275" actId="20577"/>
          <ac:spMkLst>
            <pc:docMk/>
            <pc:sldMk cId="290617343" sldId="299"/>
            <ac:spMk id="14" creationId="{B3ACB3B1-C999-25BF-99E1-2E526BF5DDCB}"/>
          </ac:spMkLst>
        </pc:spChg>
        <pc:spChg chg="add del mod">
          <ac:chgData name="Mahajan, Anubha" userId="db975d59-3b62-467b-85bb-3e2b97bc0101" providerId="ADAL" clId="{FE149E1E-2ED1-4193-956A-0C20675E5249}" dt="2024-02-21T19:27:40.835" v="5286" actId="478"/>
          <ac:spMkLst>
            <pc:docMk/>
            <pc:sldMk cId="290617343" sldId="299"/>
            <ac:spMk id="20" creationId="{BB076134-6CF3-212C-6C0C-58A68515DF56}"/>
          </ac:spMkLst>
        </pc:spChg>
        <pc:spChg chg="add del mod">
          <ac:chgData name="Mahajan, Anubha" userId="db975d59-3b62-467b-85bb-3e2b97bc0101" providerId="ADAL" clId="{FE149E1E-2ED1-4193-956A-0C20675E5249}" dt="2024-02-21T19:28:10.301" v="5305" actId="478"/>
          <ac:spMkLst>
            <pc:docMk/>
            <pc:sldMk cId="290617343" sldId="299"/>
            <ac:spMk id="23" creationId="{6B616329-8031-935A-56D7-22A0CC50A6BD}"/>
          </ac:spMkLst>
        </pc:spChg>
        <pc:spChg chg="add del mod">
          <ac:chgData name="Mahajan, Anubha" userId="db975d59-3b62-467b-85bb-3e2b97bc0101" providerId="ADAL" clId="{FE149E1E-2ED1-4193-956A-0C20675E5249}" dt="2024-02-21T19:28:32.646" v="5321" actId="478"/>
          <ac:spMkLst>
            <pc:docMk/>
            <pc:sldMk cId="290617343" sldId="299"/>
            <ac:spMk id="27" creationId="{50509F17-AFFA-16F4-F408-B261566C339B}"/>
          </ac:spMkLst>
        </pc:spChg>
        <pc:spChg chg="add del mod">
          <ac:chgData name="Mahajan, Anubha" userId="db975d59-3b62-467b-85bb-3e2b97bc0101" providerId="ADAL" clId="{FE149E1E-2ED1-4193-956A-0C20675E5249}" dt="2024-02-21T19:30:49.296" v="5368" actId="478"/>
          <ac:spMkLst>
            <pc:docMk/>
            <pc:sldMk cId="290617343" sldId="299"/>
            <ac:spMk id="29" creationId="{4FB9522A-3E69-37A2-AE99-58DA511C1964}"/>
          </ac:spMkLst>
        </pc:spChg>
        <pc:spChg chg="add del mod">
          <ac:chgData name="Mahajan, Anubha" userId="db975d59-3b62-467b-85bb-3e2b97bc0101" providerId="ADAL" clId="{FE149E1E-2ED1-4193-956A-0C20675E5249}" dt="2024-02-21T19:29:04.878" v="5329" actId="478"/>
          <ac:spMkLst>
            <pc:docMk/>
            <pc:sldMk cId="290617343" sldId="299"/>
            <ac:spMk id="30" creationId="{9C389030-87AC-8CED-45D4-6DF16DDEAA0C}"/>
          </ac:spMkLst>
        </pc:spChg>
        <pc:spChg chg="add mod">
          <ac:chgData name="Mahajan, Anubha" userId="db975d59-3b62-467b-85bb-3e2b97bc0101" providerId="ADAL" clId="{FE149E1E-2ED1-4193-956A-0C20675E5249}" dt="2024-02-21T19:23:41.602" v="5196" actId="1076"/>
          <ac:spMkLst>
            <pc:docMk/>
            <pc:sldMk cId="290617343" sldId="299"/>
            <ac:spMk id="32" creationId="{63FBAE41-ADF2-D6B0-B8F6-DD31394A0557}"/>
          </ac:spMkLst>
        </pc:spChg>
        <pc:spChg chg="add mod">
          <ac:chgData name="Mahajan, Anubha" userId="db975d59-3b62-467b-85bb-3e2b97bc0101" providerId="ADAL" clId="{FE149E1E-2ED1-4193-956A-0C20675E5249}" dt="2024-02-21T19:23:41.602" v="5196" actId="1076"/>
          <ac:spMkLst>
            <pc:docMk/>
            <pc:sldMk cId="290617343" sldId="299"/>
            <ac:spMk id="33" creationId="{F93E6686-8284-365A-7B19-A46ED1CFF707}"/>
          </ac:spMkLst>
        </pc:spChg>
        <pc:spChg chg="add del mod">
          <ac:chgData name="Mahajan, Anubha" userId="db975d59-3b62-467b-85bb-3e2b97bc0101" providerId="ADAL" clId="{FE149E1E-2ED1-4193-956A-0C20675E5249}" dt="2024-02-21T19:30:30.387" v="5347" actId="478"/>
          <ac:spMkLst>
            <pc:docMk/>
            <pc:sldMk cId="290617343" sldId="299"/>
            <ac:spMk id="38" creationId="{96723A93-6A2B-8979-2E49-A81226646F32}"/>
          </ac:spMkLst>
        </pc:spChg>
        <pc:spChg chg="add del mod">
          <ac:chgData name="Mahajan, Anubha" userId="db975d59-3b62-467b-85bb-3e2b97bc0101" providerId="ADAL" clId="{FE149E1E-2ED1-4193-956A-0C20675E5249}" dt="2024-02-21T19:30:03.236" v="5340" actId="478"/>
          <ac:spMkLst>
            <pc:docMk/>
            <pc:sldMk cId="290617343" sldId="299"/>
            <ac:spMk id="39" creationId="{19B3F4BD-2C1D-79DE-1BD7-FF5891BE9981}"/>
          </ac:spMkLst>
        </pc:spChg>
        <pc:spChg chg="add mod">
          <ac:chgData name="Mahajan, Anubha" userId="db975d59-3b62-467b-85bb-3e2b97bc0101" providerId="ADAL" clId="{FE149E1E-2ED1-4193-956A-0C20675E5249}" dt="2024-02-21T19:26:44.836" v="5261" actId="1076"/>
          <ac:spMkLst>
            <pc:docMk/>
            <pc:sldMk cId="290617343" sldId="299"/>
            <ac:spMk id="40" creationId="{88A36C83-C019-8AA9-1D21-2FC091495E16}"/>
          </ac:spMkLst>
        </pc:spChg>
        <pc:spChg chg="add mod">
          <ac:chgData name="Mahajan, Anubha" userId="db975d59-3b62-467b-85bb-3e2b97bc0101" providerId="ADAL" clId="{FE149E1E-2ED1-4193-956A-0C20675E5249}" dt="2024-02-21T19:29:41.809" v="5337" actId="1076"/>
          <ac:spMkLst>
            <pc:docMk/>
            <pc:sldMk cId="290617343" sldId="299"/>
            <ac:spMk id="41" creationId="{01B68B9F-995C-72E8-CBE0-4655BEBDB1C6}"/>
          </ac:spMkLst>
        </pc:spChg>
        <pc:spChg chg="add mod">
          <ac:chgData name="Mahajan, Anubha" userId="db975d59-3b62-467b-85bb-3e2b97bc0101" providerId="ADAL" clId="{FE149E1E-2ED1-4193-956A-0C20675E5249}" dt="2024-02-21T19:28:18.524" v="5306" actId="1076"/>
          <ac:spMkLst>
            <pc:docMk/>
            <pc:sldMk cId="290617343" sldId="299"/>
            <ac:spMk id="42" creationId="{61D95F9B-C164-22B5-6AD1-B9E2E5286AC3}"/>
          </ac:spMkLst>
        </pc:spChg>
        <pc:spChg chg="add mod">
          <ac:chgData name="Mahajan, Anubha" userId="db975d59-3b62-467b-85bb-3e2b97bc0101" providerId="ADAL" clId="{FE149E1E-2ED1-4193-956A-0C20675E5249}" dt="2024-02-21T19:28:51.704" v="5326" actId="20577"/>
          <ac:spMkLst>
            <pc:docMk/>
            <pc:sldMk cId="290617343" sldId="299"/>
            <ac:spMk id="43" creationId="{5C3B6A27-FD70-29A0-99D0-953C78E7ABBA}"/>
          </ac:spMkLst>
        </pc:spChg>
        <pc:spChg chg="add del mod">
          <ac:chgData name="Mahajan, Anubha" userId="db975d59-3b62-467b-85bb-3e2b97bc0101" providerId="ADAL" clId="{FE149E1E-2ED1-4193-956A-0C20675E5249}" dt="2024-02-21T19:28:56.038" v="5327" actId="478"/>
          <ac:spMkLst>
            <pc:docMk/>
            <pc:sldMk cId="290617343" sldId="299"/>
            <ac:spMk id="44" creationId="{CCF6137B-0FD8-D686-611C-72362D006444}"/>
          </ac:spMkLst>
        </pc:spChg>
        <pc:spChg chg="add mod">
          <ac:chgData name="Mahajan, Anubha" userId="db975d59-3b62-467b-85bb-3e2b97bc0101" providerId="ADAL" clId="{FE149E1E-2ED1-4193-956A-0C20675E5249}" dt="2024-02-21T19:29:53.138" v="5338" actId="1076"/>
          <ac:spMkLst>
            <pc:docMk/>
            <pc:sldMk cId="290617343" sldId="299"/>
            <ac:spMk id="45" creationId="{CB52C178-73EF-BA52-CD1F-ECF588CB0107}"/>
          </ac:spMkLst>
        </pc:spChg>
        <pc:spChg chg="add mod">
          <ac:chgData name="Mahajan, Anubha" userId="db975d59-3b62-467b-85bb-3e2b97bc0101" providerId="ADAL" clId="{FE149E1E-2ED1-4193-956A-0C20675E5249}" dt="2024-02-21T19:30:13.817" v="5341" actId="1076"/>
          <ac:spMkLst>
            <pc:docMk/>
            <pc:sldMk cId="290617343" sldId="299"/>
            <ac:spMk id="46" creationId="{03106206-3B8A-1C31-0B2B-11C9C31EC040}"/>
          </ac:spMkLst>
        </pc:spChg>
        <pc:spChg chg="add mod">
          <ac:chgData name="Mahajan, Anubha" userId="db975d59-3b62-467b-85bb-3e2b97bc0101" providerId="ADAL" clId="{FE149E1E-2ED1-4193-956A-0C20675E5249}" dt="2024-02-21T19:30:35.958" v="5348" actId="1076"/>
          <ac:spMkLst>
            <pc:docMk/>
            <pc:sldMk cId="290617343" sldId="299"/>
            <ac:spMk id="47" creationId="{E681E5EF-DFAA-EE81-63A4-D1F6DE62057B}"/>
          </ac:spMkLst>
        </pc:spChg>
        <pc:spChg chg="add mod">
          <ac:chgData name="Mahajan, Anubha" userId="db975d59-3b62-467b-85bb-3e2b97bc0101" providerId="ADAL" clId="{FE149E1E-2ED1-4193-956A-0C20675E5249}" dt="2024-02-21T19:30:58.219" v="5369" actId="1076"/>
          <ac:spMkLst>
            <pc:docMk/>
            <pc:sldMk cId="290617343" sldId="299"/>
            <ac:spMk id="48" creationId="{B6E2B374-B0B4-F79D-D960-EDB765A4C704}"/>
          </ac:spMkLst>
        </pc:spChg>
        <pc:spChg chg="mod">
          <ac:chgData name="Mahajan, Anubha" userId="db975d59-3b62-467b-85bb-3e2b97bc0101" providerId="ADAL" clId="{FE149E1E-2ED1-4193-956A-0C20675E5249}" dt="2024-02-21T19:23:00.650" v="5190" actId="20577"/>
          <ac:spMkLst>
            <pc:docMk/>
            <pc:sldMk cId="290617343" sldId="299"/>
            <ac:spMk id="951" creationId="{3E006DE8-A68D-990E-8090-3BAD22E058F2}"/>
          </ac:spMkLst>
        </pc:spChg>
        <pc:picChg chg="add mod">
          <ac:chgData name="Mahajan, Anubha" userId="db975d59-3b62-467b-85bb-3e2b97bc0101" providerId="ADAL" clId="{FE149E1E-2ED1-4193-956A-0C20675E5249}" dt="2024-02-21T19:23:41.602" v="5196" actId="1076"/>
          <ac:picMkLst>
            <pc:docMk/>
            <pc:sldMk cId="290617343" sldId="299"/>
            <ac:picMk id="12" creationId="{23C5464F-0615-A3E1-A304-06E448A5C31E}"/>
          </ac:picMkLst>
        </pc:picChg>
        <pc:picChg chg="add mod">
          <ac:chgData name="Mahajan, Anubha" userId="db975d59-3b62-467b-85bb-3e2b97bc0101" providerId="ADAL" clId="{FE149E1E-2ED1-4193-956A-0C20675E5249}" dt="2024-02-21T19:24:57.265" v="5207" actId="1076"/>
          <ac:picMkLst>
            <pc:docMk/>
            <pc:sldMk cId="290617343" sldId="299"/>
            <ac:picMk id="13" creationId="{5A533F76-E166-7007-580B-545A7397B0AB}"/>
          </ac:picMkLst>
        </pc:picChg>
        <pc:picChg chg="add mod">
          <ac:chgData name="Mahajan, Anubha" userId="db975d59-3b62-467b-85bb-3e2b97bc0101" providerId="ADAL" clId="{FE149E1E-2ED1-4193-956A-0C20675E5249}" dt="2024-02-21T19:25:21.746" v="5211" actId="1076"/>
          <ac:picMkLst>
            <pc:docMk/>
            <pc:sldMk cId="290617343" sldId="299"/>
            <ac:picMk id="28" creationId="{131E6468-349C-F404-B5D5-51B0754E01EB}"/>
          </ac:picMkLst>
        </pc:picChg>
        <pc:picChg chg="add mod">
          <ac:chgData name="Mahajan, Anubha" userId="db975d59-3b62-467b-85bb-3e2b97bc0101" providerId="ADAL" clId="{FE149E1E-2ED1-4193-956A-0C20675E5249}" dt="2024-02-21T19:25:45.716" v="5215" actId="1076"/>
          <ac:picMkLst>
            <pc:docMk/>
            <pc:sldMk cId="290617343" sldId="299"/>
            <ac:picMk id="31" creationId="{E4A6BC00-368E-B41B-BF45-610118BBE70B}"/>
          </ac:picMkLst>
        </pc:picChg>
        <pc:picChg chg="add mod">
          <ac:chgData name="Mahajan, Anubha" userId="db975d59-3b62-467b-85bb-3e2b97bc0101" providerId="ADAL" clId="{FE149E1E-2ED1-4193-956A-0C20675E5249}" dt="2024-02-21T19:24:47.299" v="5205" actId="1076"/>
          <ac:picMkLst>
            <pc:docMk/>
            <pc:sldMk cId="290617343" sldId="299"/>
            <ac:picMk id="34" creationId="{F8541127-6B07-95D9-2954-516BF292C150}"/>
          </ac:picMkLst>
        </pc:picChg>
        <pc:picChg chg="add mod">
          <ac:chgData name="Mahajan, Anubha" userId="db975d59-3b62-467b-85bb-3e2b97bc0101" providerId="ADAL" clId="{FE149E1E-2ED1-4193-956A-0C20675E5249}" dt="2024-02-21T19:24:51.827" v="5206" actId="1076"/>
          <ac:picMkLst>
            <pc:docMk/>
            <pc:sldMk cId="290617343" sldId="299"/>
            <ac:picMk id="35" creationId="{82925FE8-847B-6CA5-6235-3F3D93559B7B}"/>
          </ac:picMkLst>
        </pc:picChg>
        <pc:picChg chg="add mod">
          <ac:chgData name="Mahajan, Anubha" userId="db975d59-3b62-467b-85bb-3e2b97bc0101" providerId="ADAL" clId="{FE149E1E-2ED1-4193-956A-0C20675E5249}" dt="2024-02-21T19:25:17.645" v="5210" actId="1076"/>
          <ac:picMkLst>
            <pc:docMk/>
            <pc:sldMk cId="290617343" sldId="299"/>
            <ac:picMk id="36" creationId="{017DD459-F1B2-92B1-42CA-D135A5AF689D}"/>
          </ac:picMkLst>
        </pc:picChg>
        <pc:picChg chg="add mod">
          <ac:chgData name="Mahajan, Anubha" userId="db975d59-3b62-467b-85bb-3e2b97bc0101" providerId="ADAL" clId="{FE149E1E-2ED1-4193-956A-0C20675E5249}" dt="2024-02-21T19:25:39.603" v="5214" actId="1076"/>
          <ac:picMkLst>
            <pc:docMk/>
            <pc:sldMk cId="290617343" sldId="299"/>
            <ac:picMk id="37" creationId="{CB3CE429-9863-FA65-ED6F-E5B6D1A868D5}"/>
          </ac:picMkLst>
        </pc:picChg>
      </pc:sldChg>
      <pc:sldChg chg="delSp modSp add del mod ord">
        <pc:chgData name="Mahajan, Anubha" userId="db975d59-3b62-467b-85bb-3e2b97bc0101" providerId="ADAL" clId="{FE149E1E-2ED1-4193-956A-0C20675E5249}" dt="2024-02-21T21:48:25.625" v="6686" actId="1076"/>
        <pc:sldMkLst>
          <pc:docMk/>
          <pc:sldMk cId="2910435439" sldId="300"/>
        </pc:sldMkLst>
        <pc:spChg chg="del">
          <ac:chgData name="Mahajan, Anubha" userId="db975d59-3b62-467b-85bb-3e2b97bc0101" providerId="ADAL" clId="{FE149E1E-2ED1-4193-956A-0C20675E5249}" dt="2024-02-21T21:48:00.365" v="6682" actId="478"/>
          <ac:spMkLst>
            <pc:docMk/>
            <pc:sldMk cId="2910435439" sldId="300"/>
            <ac:spMk id="3" creationId="{B30004E9-7E3F-EFDE-47E8-D5288C369768}"/>
          </ac:spMkLst>
        </pc:spChg>
        <pc:spChg chg="mod">
          <ac:chgData name="Mahajan, Anubha" userId="db975d59-3b62-467b-85bb-3e2b97bc0101" providerId="ADAL" clId="{FE149E1E-2ED1-4193-956A-0C20675E5249}" dt="2024-02-21T21:48:12.595" v="6683" actId="14100"/>
          <ac:spMkLst>
            <pc:docMk/>
            <pc:sldMk cId="2910435439" sldId="300"/>
            <ac:spMk id="769" creationId="{343E9764-2BB7-FB2B-8B29-899AFEE38791}"/>
          </ac:spMkLst>
        </pc:spChg>
        <pc:spChg chg="mod">
          <ac:chgData name="Mahajan, Anubha" userId="db975d59-3b62-467b-85bb-3e2b97bc0101" providerId="ADAL" clId="{FE149E1E-2ED1-4193-956A-0C20675E5249}" dt="2024-02-21T21:48:25.625" v="6686" actId="1076"/>
          <ac:spMkLst>
            <pc:docMk/>
            <pc:sldMk cId="2910435439" sldId="300"/>
            <ac:spMk id="770" creationId="{1D98EF75-9582-0F1C-AE8F-B5649EF81C08}"/>
          </ac:spMkLst>
        </pc:spChg>
      </pc:sldChg>
      <pc:sldChg chg="modSp add del mod ord">
        <pc:chgData name="Mahajan, Anubha" userId="db975d59-3b62-467b-85bb-3e2b97bc0101" providerId="ADAL" clId="{FE149E1E-2ED1-4193-956A-0C20675E5249}" dt="2024-02-22T22:49:10.214" v="7935" actId="20577"/>
        <pc:sldMkLst>
          <pc:docMk/>
          <pc:sldMk cId="1098199518" sldId="301"/>
        </pc:sldMkLst>
        <pc:spChg chg="mod">
          <ac:chgData name="Mahajan, Anubha" userId="db975d59-3b62-467b-85bb-3e2b97bc0101" providerId="ADAL" clId="{FE149E1E-2ED1-4193-956A-0C20675E5249}" dt="2024-02-22T22:49:10.214" v="7935" actId="20577"/>
          <ac:spMkLst>
            <pc:docMk/>
            <pc:sldMk cId="1098199518" sldId="301"/>
            <ac:spMk id="769" creationId="{BC274044-4D12-65CF-0EB3-A40B4637A6A7}"/>
          </ac:spMkLst>
        </pc:spChg>
        <pc:spChg chg="mod">
          <ac:chgData name="Mahajan, Anubha" userId="db975d59-3b62-467b-85bb-3e2b97bc0101" providerId="ADAL" clId="{FE149E1E-2ED1-4193-956A-0C20675E5249}" dt="2024-02-22T00:50:13.878" v="7263" actId="14100"/>
          <ac:spMkLst>
            <pc:docMk/>
            <pc:sldMk cId="1098199518" sldId="301"/>
            <ac:spMk id="770" creationId="{A3E15418-7BB0-1F3F-27D8-B8DECC1CFF1E}"/>
          </ac:spMkLst>
        </pc:spChg>
      </pc:sldChg>
      <pc:sldChg chg="addSp delSp modSp add del mod">
        <pc:chgData name="Mahajan, Anubha" userId="db975d59-3b62-467b-85bb-3e2b97bc0101" providerId="ADAL" clId="{FE149E1E-2ED1-4193-956A-0C20675E5249}" dt="2024-02-23T02:12:05.389" v="9116" actId="478"/>
        <pc:sldMkLst>
          <pc:docMk/>
          <pc:sldMk cId="1708054405" sldId="302"/>
        </pc:sldMkLst>
        <pc:spChg chg="add del mod">
          <ac:chgData name="Mahajan, Anubha" userId="db975d59-3b62-467b-85bb-3e2b97bc0101" providerId="ADAL" clId="{FE149E1E-2ED1-4193-956A-0C20675E5249}" dt="2024-02-23T01:45:46.776" v="8965" actId="478"/>
          <ac:spMkLst>
            <pc:docMk/>
            <pc:sldMk cId="1708054405" sldId="302"/>
            <ac:spMk id="3" creationId="{204AD502-7402-FA8C-8D86-BD965165ECFB}"/>
          </ac:spMkLst>
        </pc:spChg>
        <pc:spChg chg="mod">
          <ac:chgData name="Mahajan, Anubha" userId="db975d59-3b62-467b-85bb-3e2b97bc0101" providerId="ADAL" clId="{FE149E1E-2ED1-4193-956A-0C20675E5249}" dt="2024-02-23T02:10:19.452" v="9096" actId="34136"/>
          <ac:spMkLst>
            <pc:docMk/>
            <pc:sldMk cId="1708054405" sldId="302"/>
            <ac:spMk id="7" creationId="{0D7427B6-B9FE-C38C-7C62-6A470F6A5853}"/>
          </ac:spMkLst>
        </pc:spChg>
        <pc:spChg chg="mod">
          <ac:chgData name="Mahajan, Anubha" userId="db975d59-3b62-467b-85bb-3e2b97bc0101" providerId="ADAL" clId="{FE149E1E-2ED1-4193-956A-0C20675E5249}" dt="2024-02-23T02:10:19.452" v="9096" actId="34136"/>
          <ac:spMkLst>
            <pc:docMk/>
            <pc:sldMk cId="1708054405" sldId="302"/>
            <ac:spMk id="8" creationId="{6D256E06-9BB7-1791-F8FA-3A4CC1D77AC9}"/>
          </ac:spMkLst>
        </pc:spChg>
        <pc:spChg chg="add del mod">
          <ac:chgData name="Mahajan, Anubha" userId="db975d59-3b62-467b-85bb-3e2b97bc0101" providerId="ADAL" clId="{FE149E1E-2ED1-4193-956A-0C20675E5249}" dt="2024-02-23T02:02:07.290" v="9031" actId="478"/>
          <ac:spMkLst>
            <pc:docMk/>
            <pc:sldMk cId="1708054405" sldId="302"/>
            <ac:spMk id="9" creationId="{027619AB-3A41-66CE-A1DB-F46A37C78A53}"/>
          </ac:spMkLst>
        </pc:spChg>
        <pc:spChg chg="mod">
          <ac:chgData name="Mahajan, Anubha" userId="db975d59-3b62-467b-85bb-3e2b97bc0101" providerId="ADAL" clId="{FE149E1E-2ED1-4193-956A-0C20675E5249}" dt="2024-02-23T02:10:19.452" v="9096" actId="34136"/>
          <ac:spMkLst>
            <pc:docMk/>
            <pc:sldMk cId="1708054405" sldId="302"/>
            <ac:spMk id="10" creationId="{37DE0B78-28D6-0B33-FB96-91C5362E76BE}"/>
          </ac:spMkLst>
        </pc:spChg>
        <pc:spChg chg="add del">
          <ac:chgData name="Mahajan, Anubha" userId="db975d59-3b62-467b-85bb-3e2b97bc0101" providerId="ADAL" clId="{FE149E1E-2ED1-4193-956A-0C20675E5249}" dt="2024-02-23T02:01:40.287" v="9028" actId="22"/>
          <ac:spMkLst>
            <pc:docMk/>
            <pc:sldMk cId="1708054405" sldId="302"/>
            <ac:spMk id="12" creationId="{69C5CA62-CA89-6F86-465B-CA763BCE1A52}"/>
          </ac:spMkLst>
        </pc:spChg>
        <pc:spChg chg="mod">
          <ac:chgData name="Mahajan, Anubha" userId="db975d59-3b62-467b-85bb-3e2b97bc0101" providerId="ADAL" clId="{FE149E1E-2ED1-4193-956A-0C20675E5249}" dt="2024-02-22T22:50:08.213" v="7993" actId="20577"/>
          <ac:spMkLst>
            <pc:docMk/>
            <pc:sldMk cId="1708054405" sldId="302"/>
            <ac:spMk id="881" creationId="{4F77CC1F-C3F4-36EA-B7B7-9156002971E8}"/>
          </ac:spMkLst>
        </pc:spChg>
        <pc:spChg chg="del mod">
          <ac:chgData name="Mahajan, Anubha" userId="db975d59-3b62-467b-85bb-3e2b97bc0101" providerId="ADAL" clId="{FE149E1E-2ED1-4193-956A-0C20675E5249}" dt="2024-02-23T01:42:58.079" v="8959" actId="478"/>
          <ac:spMkLst>
            <pc:docMk/>
            <pc:sldMk cId="1708054405" sldId="302"/>
            <ac:spMk id="882" creationId="{88DE0253-6EC5-DE45-9F0C-BF1D27E7C027}"/>
          </ac:spMkLst>
        </pc:spChg>
        <pc:spChg chg="mod">
          <ac:chgData name="Mahajan, Anubha" userId="db975d59-3b62-467b-85bb-3e2b97bc0101" providerId="ADAL" clId="{FE149E1E-2ED1-4193-956A-0C20675E5249}" dt="2024-02-23T02:10:35.876" v="9097" actId="1076"/>
          <ac:spMkLst>
            <pc:docMk/>
            <pc:sldMk cId="1708054405" sldId="302"/>
            <ac:spMk id="883" creationId="{EBEFC8BA-767F-0F67-0F90-25DAD4F6F166}"/>
          </ac:spMkLst>
        </pc:spChg>
        <pc:spChg chg="mod">
          <ac:chgData name="Mahajan, Anubha" userId="db975d59-3b62-467b-85bb-3e2b97bc0101" providerId="ADAL" clId="{FE149E1E-2ED1-4193-956A-0C20675E5249}" dt="2024-02-23T02:10:42.005" v="9098" actId="1076"/>
          <ac:spMkLst>
            <pc:docMk/>
            <pc:sldMk cId="1708054405" sldId="302"/>
            <ac:spMk id="944" creationId="{2044ACA8-727F-CC92-0C9F-EA0649133CA4}"/>
          </ac:spMkLst>
        </pc:spChg>
        <pc:grpChg chg="add mod ord">
          <ac:chgData name="Mahajan, Anubha" userId="db975d59-3b62-467b-85bb-3e2b97bc0101" providerId="ADAL" clId="{FE149E1E-2ED1-4193-956A-0C20675E5249}" dt="2024-02-23T02:10:35.876" v="9097" actId="1076"/>
          <ac:grpSpMkLst>
            <pc:docMk/>
            <pc:sldMk cId="1708054405" sldId="302"/>
            <ac:grpSpMk id="6" creationId="{05DA2738-A9C8-4D19-0EA4-23E5C8E8F53A}"/>
          </ac:grpSpMkLst>
        </pc:grpChg>
        <pc:grpChg chg="del">
          <ac:chgData name="Mahajan, Anubha" userId="db975d59-3b62-467b-85bb-3e2b97bc0101" providerId="ADAL" clId="{FE149E1E-2ED1-4193-956A-0C20675E5249}" dt="2024-02-22T16:46:18.504" v="7889" actId="478"/>
          <ac:grpSpMkLst>
            <pc:docMk/>
            <pc:sldMk cId="1708054405" sldId="302"/>
            <ac:grpSpMk id="884" creationId="{575C8C89-A5C2-7663-CDE9-1D0E09E41969}"/>
          </ac:grpSpMkLst>
        </pc:grpChg>
        <pc:grpChg chg="add del">
          <ac:chgData name="Mahajan, Anubha" userId="db975d59-3b62-467b-85bb-3e2b97bc0101" providerId="ADAL" clId="{FE149E1E-2ED1-4193-956A-0C20675E5249}" dt="2024-02-23T02:12:05.389" v="9116" actId="478"/>
          <ac:grpSpMkLst>
            <pc:docMk/>
            <pc:sldMk cId="1708054405" sldId="302"/>
            <ac:grpSpMk id="906" creationId="{4FFD265A-5F97-9ECE-00CE-04A0C1FDAE05}"/>
          </ac:grpSpMkLst>
        </pc:grpChg>
        <pc:graphicFrameChg chg="add del mod modGraphic">
          <ac:chgData name="Mahajan, Anubha" userId="db975d59-3b62-467b-85bb-3e2b97bc0101" providerId="ADAL" clId="{FE149E1E-2ED1-4193-956A-0C20675E5249}" dt="2024-02-23T01:58:25.036" v="9017" actId="478"/>
          <ac:graphicFrameMkLst>
            <pc:docMk/>
            <pc:sldMk cId="1708054405" sldId="302"/>
            <ac:graphicFrameMk id="4" creationId="{7AD9634E-C65C-9B86-5299-E56B965006AA}"/>
          </ac:graphicFrameMkLst>
        </pc:graphicFrameChg>
        <pc:graphicFrameChg chg="add mod">
          <ac:chgData name="Mahajan, Anubha" userId="db975d59-3b62-467b-85bb-3e2b97bc0101" providerId="ADAL" clId="{FE149E1E-2ED1-4193-956A-0C20675E5249}" dt="2024-02-23T01:58:21.676" v="9016"/>
          <ac:graphicFrameMkLst>
            <pc:docMk/>
            <pc:sldMk cId="1708054405" sldId="302"/>
            <ac:graphicFrameMk id="5" creationId="{3E378495-CA1E-A1E8-6785-571508159221}"/>
          </ac:graphicFrameMkLst>
        </pc:graphicFrameChg>
      </pc:sldChg>
      <pc:sldChg chg="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0" sldId="303"/>
        </pc:sldMkLst>
      </pc:sldChg>
      <pc:sldChg chg="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0" sldId="304"/>
        </pc:sldMkLst>
      </pc:sldChg>
      <pc:sldChg chg="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0" sldId="305"/>
        </pc:sldMkLst>
      </pc:sldChg>
      <pc:sldChg chg="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0" sldId="306"/>
        </pc:sldMkLst>
      </pc:sldChg>
      <pc:sldChg chg="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0" sldId="307"/>
        </pc:sldMkLst>
      </pc:sldChg>
      <pc:sldChg chg="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0" sldId="308"/>
        </pc:sldMkLst>
      </pc:sldChg>
      <pc:sldChg chg="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0" sldId="309"/>
        </pc:sldMkLst>
      </pc:sldChg>
      <pc:sldChg chg="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0" sldId="310"/>
        </pc:sldMkLst>
      </pc:sldChg>
      <pc:sldChg chg="del">
        <pc:chgData name="Mahajan, Anubha" userId="db975d59-3b62-467b-85bb-3e2b97bc0101" providerId="ADAL" clId="{FE149E1E-2ED1-4193-956A-0C20675E5249}" dt="2024-02-20T00:29:56.326" v="864" actId="2696"/>
        <pc:sldMkLst>
          <pc:docMk/>
          <pc:sldMk cId="0" sldId="311"/>
        </pc:sldMkLst>
      </pc:sldChg>
      <pc:sldMasterChg chg="addSldLayout delSldLayout">
        <pc:chgData name="Mahajan, Anubha" userId="db975d59-3b62-467b-85bb-3e2b97bc0101" providerId="ADAL" clId="{FE149E1E-2ED1-4193-956A-0C20675E5249}" dt="2024-02-23T21:47:36.089" v="9157" actId="47"/>
        <pc:sldMasterMkLst>
          <pc:docMk/>
          <pc:sldMasterMk cId="0" sldId="2147483691"/>
        </pc:sldMasterMkLst>
        <pc:sldLayoutChg chg="add del">
          <pc:chgData name="Mahajan, Anubha" userId="db975d59-3b62-467b-85bb-3e2b97bc0101" providerId="ADAL" clId="{FE149E1E-2ED1-4193-956A-0C20675E5249}" dt="2024-02-23T21:47:36.089" v="9157" actId="47"/>
          <pc:sldLayoutMkLst>
            <pc:docMk/>
            <pc:sldMasterMk cId="0" sldId="2147483691"/>
            <pc:sldLayoutMk cId="0" sldId="2147483650"/>
          </pc:sldLayoutMkLst>
        </pc:sldLayoutChg>
        <pc:sldLayoutChg chg="del">
          <pc:chgData name="Mahajan, Anubha" userId="db975d59-3b62-467b-85bb-3e2b97bc0101" providerId="ADAL" clId="{FE149E1E-2ED1-4193-956A-0C20675E5249}" dt="2024-02-23T02:12:53.217" v="9127" actId="47"/>
          <pc:sldLayoutMkLst>
            <pc:docMk/>
            <pc:sldMasterMk cId="0" sldId="2147483691"/>
            <pc:sldLayoutMk cId="0" sldId="2147483651"/>
          </pc:sldLayoutMkLst>
        </pc:sldLayoutChg>
        <pc:sldLayoutChg chg="add del">
          <pc:chgData name="Mahajan, Anubha" userId="db975d59-3b62-467b-85bb-3e2b97bc0101" providerId="ADAL" clId="{FE149E1E-2ED1-4193-956A-0C20675E5249}" dt="2024-02-23T21:47:29.811" v="9149" actId="47"/>
          <pc:sldLayoutMkLst>
            <pc:docMk/>
            <pc:sldMasterMk cId="0" sldId="2147483691"/>
            <pc:sldLayoutMk cId="0" sldId="2147483652"/>
          </pc:sldLayoutMkLst>
        </pc:sldLayoutChg>
        <pc:sldLayoutChg chg="add del">
          <pc:chgData name="Mahajan, Anubha" userId="db975d59-3b62-467b-85bb-3e2b97bc0101" providerId="ADAL" clId="{FE149E1E-2ED1-4193-956A-0C20675E5249}" dt="2024-02-23T21:47:34.770" v="9155" actId="47"/>
          <pc:sldLayoutMkLst>
            <pc:docMk/>
            <pc:sldMasterMk cId="0" sldId="2147483691"/>
            <pc:sldLayoutMk cId="0" sldId="2147483656"/>
          </pc:sldLayoutMkLst>
        </pc:sldLayoutChg>
        <pc:sldLayoutChg chg="add del">
          <pc:chgData name="Mahajan, Anubha" userId="db975d59-3b62-467b-85bb-3e2b97bc0101" providerId="ADAL" clId="{FE149E1E-2ED1-4193-956A-0C20675E5249}" dt="2024-02-23T21:47:34.267" v="9154" actId="47"/>
          <pc:sldLayoutMkLst>
            <pc:docMk/>
            <pc:sldMasterMk cId="0" sldId="2147483691"/>
            <pc:sldLayoutMk cId="0" sldId="2147483657"/>
          </pc:sldLayoutMkLst>
        </pc:sldLayoutChg>
        <pc:sldLayoutChg chg="add del">
          <pc:chgData name="Mahajan, Anubha" userId="db975d59-3b62-467b-85bb-3e2b97bc0101" providerId="ADAL" clId="{FE149E1E-2ED1-4193-956A-0C20675E5249}" dt="2024-02-23T21:47:35.429" v="9156" actId="47"/>
          <pc:sldLayoutMkLst>
            <pc:docMk/>
            <pc:sldMasterMk cId="0" sldId="2147483691"/>
            <pc:sldLayoutMk cId="0" sldId="2147483660"/>
          </pc:sldLayoutMkLst>
        </pc:sldLayoutChg>
        <pc:sldLayoutChg chg="add del">
          <pc:chgData name="Mahajan, Anubha" userId="db975d59-3b62-467b-85bb-3e2b97bc0101" providerId="ADAL" clId="{FE149E1E-2ED1-4193-956A-0C20675E5249}" dt="2024-02-23T21:47:31.426" v="9151" actId="47"/>
          <pc:sldLayoutMkLst>
            <pc:docMk/>
            <pc:sldMasterMk cId="0" sldId="2147483691"/>
            <pc:sldLayoutMk cId="0" sldId="2147483662"/>
          </pc:sldLayoutMkLst>
        </pc:sldLayoutChg>
        <pc:sldLayoutChg chg="add del">
          <pc:chgData name="Mahajan, Anubha" userId="db975d59-3b62-467b-85bb-3e2b97bc0101" providerId="ADAL" clId="{FE149E1E-2ED1-4193-956A-0C20675E5249}" dt="2024-02-23T21:47:30.627" v="9150" actId="47"/>
          <pc:sldLayoutMkLst>
            <pc:docMk/>
            <pc:sldMasterMk cId="0" sldId="2147483691"/>
            <pc:sldLayoutMk cId="0" sldId="2147483663"/>
          </pc:sldLayoutMkLst>
        </pc:sldLayoutChg>
        <pc:sldLayoutChg chg="add del">
          <pc:chgData name="Mahajan, Anubha" userId="db975d59-3b62-467b-85bb-3e2b97bc0101" providerId="ADAL" clId="{FE149E1E-2ED1-4193-956A-0C20675E5249}" dt="2024-02-23T21:47:33.121" v="9153" actId="47"/>
          <pc:sldLayoutMkLst>
            <pc:docMk/>
            <pc:sldMasterMk cId="0" sldId="2147483691"/>
            <pc:sldLayoutMk cId="0" sldId="2147483670"/>
          </pc:sldLayoutMkLst>
        </pc:sldLayoutChg>
        <pc:sldLayoutChg chg="add del">
          <pc:chgData name="Mahajan, Anubha" userId="db975d59-3b62-467b-85bb-3e2b97bc0101" providerId="ADAL" clId="{FE149E1E-2ED1-4193-956A-0C20675E5249}" dt="2024-02-23T21:47:32.353" v="9152" actId="47"/>
          <pc:sldLayoutMkLst>
            <pc:docMk/>
            <pc:sldMasterMk cId="0" sldId="2147483691"/>
            <pc:sldLayoutMk cId="0" sldId="2147483671"/>
          </pc:sldLayoutMkLst>
        </pc:sldLayoutChg>
        <pc:sldLayoutChg chg="del">
          <pc:chgData name="Mahajan, Anubha" userId="db975d59-3b62-467b-85bb-3e2b97bc0101" providerId="ADAL" clId="{FE149E1E-2ED1-4193-956A-0C20675E5249}" dt="2024-02-23T02:12:55.179" v="9130" actId="47"/>
          <pc:sldLayoutMkLst>
            <pc:docMk/>
            <pc:sldMasterMk cId="0" sldId="2147483691"/>
            <pc:sldLayoutMk cId="0" sldId="2147483673"/>
          </pc:sldLayoutMkLst>
        </pc:sldLayoutChg>
        <pc:sldLayoutChg chg="del">
          <pc:chgData name="Mahajan, Anubha" userId="db975d59-3b62-467b-85bb-3e2b97bc0101" providerId="ADAL" clId="{FE149E1E-2ED1-4193-956A-0C20675E5249}" dt="2024-02-23T02:12:54.221" v="9129" actId="47"/>
          <pc:sldLayoutMkLst>
            <pc:docMk/>
            <pc:sldMasterMk cId="0" sldId="2147483691"/>
            <pc:sldLayoutMk cId="0" sldId="2147483674"/>
          </pc:sldLayoutMkLst>
        </pc:sldLayoutChg>
        <pc:sldLayoutChg chg="del">
          <pc:chgData name="Mahajan, Anubha" userId="db975d59-3b62-467b-85bb-3e2b97bc0101" providerId="ADAL" clId="{FE149E1E-2ED1-4193-956A-0C20675E5249}" dt="2024-02-23T02:12:53.504" v="9128" actId="47"/>
          <pc:sldLayoutMkLst>
            <pc:docMk/>
            <pc:sldMasterMk cId="0" sldId="2147483691"/>
            <pc:sldLayoutMk cId="0" sldId="2147483675"/>
          </pc:sldLayoutMkLst>
        </pc:sldLayoutChg>
        <pc:sldLayoutChg chg="del">
          <pc:chgData name="Mahajan, Anubha" userId="db975d59-3b62-467b-85bb-3e2b97bc0101" providerId="ADAL" clId="{FE149E1E-2ED1-4193-956A-0C20675E5249}" dt="2024-02-23T02:12:43.399" v="9117" actId="47"/>
          <pc:sldLayoutMkLst>
            <pc:docMk/>
            <pc:sldMasterMk cId="0" sldId="2147483691"/>
            <pc:sldLayoutMk cId="0" sldId="2147483677"/>
          </pc:sldLayoutMkLst>
        </pc:sldLayoutChg>
        <pc:sldLayoutChg chg="del">
          <pc:chgData name="Mahajan, Anubha" userId="db975d59-3b62-467b-85bb-3e2b97bc0101" providerId="ADAL" clId="{FE149E1E-2ED1-4193-956A-0C20675E5249}" dt="2024-02-23T02:12:52.501" v="9126" actId="47"/>
          <pc:sldLayoutMkLst>
            <pc:docMk/>
            <pc:sldMasterMk cId="0" sldId="2147483691"/>
            <pc:sldLayoutMk cId="0" sldId="2147483678"/>
          </pc:sldLayoutMkLst>
        </pc:sldLayoutChg>
        <pc:sldLayoutChg chg="del">
          <pc:chgData name="Mahajan, Anubha" userId="db975d59-3b62-467b-85bb-3e2b97bc0101" providerId="ADAL" clId="{FE149E1E-2ED1-4193-956A-0C20675E5249}" dt="2024-02-23T02:12:52.228" v="9125" actId="47"/>
          <pc:sldLayoutMkLst>
            <pc:docMk/>
            <pc:sldMasterMk cId="0" sldId="2147483691"/>
            <pc:sldLayoutMk cId="0" sldId="2147483679"/>
          </pc:sldLayoutMkLst>
        </pc:sldLayoutChg>
        <pc:sldLayoutChg chg="del">
          <pc:chgData name="Mahajan, Anubha" userId="db975d59-3b62-467b-85bb-3e2b97bc0101" providerId="ADAL" clId="{FE149E1E-2ED1-4193-956A-0C20675E5249}" dt="2024-02-23T02:12:51.930" v="9124" actId="47"/>
          <pc:sldLayoutMkLst>
            <pc:docMk/>
            <pc:sldMasterMk cId="0" sldId="2147483691"/>
            <pc:sldLayoutMk cId="0" sldId="2147483680"/>
          </pc:sldLayoutMkLst>
        </pc:sldLayoutChg>
        <pc:sldLayoutChg chg="del">
          <pc:chgData name="Mahajan, Anubha" userId="db975d59-3b62-467b-85bb-3e2b97bc0101" providerId="ADAL" clId="{FE149E1E-2ED1-4193-956A-0C20675E5249}" dt="2024-02-23T02:12:51.678" v="9123" actId="47"/>
          <pc:sldLayoutMkLst>
            <pc:docMk/>
            <pc:sldMasterMk cId="0" sldId="2147483691"/>
            <pc:sldLayoutMk cId="0" sldId="2147483681"/>
          </pc:sldLayoutMkLst>
        </pc:sldLayoutChg>
        <pc:sldLayoutChg chg="del">
          <pc:chgData name="Mahajan, Anubha" userId="db975d59-3b62-467b-85bb-3e2b97bc0101" providerId="ADAL" clId="{FE149E1E-2ED1-4193-956A-0C20675E5249}" dt="2024-02-23T02:12:51.380" v="9122" actId="47"/>
          <pc:sldLayoutMkLst>
            <pc:docMk/>
            <pc:sldMasterMk cId="0" sldId="2147483691"/>
            <pc:sldLayoutMk cId="0" sldId="2147483682"/>
          </pc:sldLayoutMkLst>
        </pc:sldLayoutChg>
        <pc:sldLayoutChg chg="del">
          <pc:chgData name="Mahajan, Anubha" userId="db975d59-3b62-467b-85bb-3e2b97bc0101" providerId="ADAL" clId="{FE149E1E-2ED1-4193-956A-0C20675E5249}" dt="2024-02-23T02:12:50.897" v="9120" actId="47"/>
          <pc:sldLayoutMkLst>
            <pc:docMk/>
            <pc:sldMasterMk cId="0" sldId="2147483691"/>
            <pc:sldLayoutMk cId="0" sldId="2147483683"/>
          </pc:sldLayoutMkLst>
        </pc:sldLayoutChg>
        <pc:sldLayoutChg chg="del">
          <pc:chgData name="Mahajan, Anubha" userId="db975d59-3b62-467b-85bb-3e2b97bc0101" providerId="ADAL" clId="{FE149E1E-2ED1-4193-956A-0C20675E5249}" dt="2024-02-23T02:12:50.610" v="9119" actId="47"/>
          <pc:sldLayoutMkLst>
            <pc:docMk/>
            <pc:sldMasterMk cId="0" sldId="2147483691"/>
            <pc:sldLayoutMk cId="0" sldId="2147483684"/>
          </pc:sldLayoutMkLst>
        </pc:sldLayoutChg>
        <pc:sldLayoutChg chg="del">
          <pc:chgData name="Mahajan, Anubha" userId="db975d59-3b62-467b-85bb-3e2b97bc0101" providerId="ADAL" clId="{FE149E1E-2ED1-4193-956A-0C20675E5249}" dt="2024-02-23T02:12:49.699" v="9118" actId="47"/>
          <pc:sldLayoutMkLst>
            <pc:docMk/>
            <pc:sldMasterMk cId="0" sldId="2147483691"/>
            <pc:sldLayoutMk cId="0" sldId="2147483685"/>
          </pc:sldLayoutMkLst>
        </pc:sldLayoutChg>
        <pc:sldLayoutChg chg="del">
          <pc:chgData name="Mahajan, Anubha" userId="db975d59-3b62-467b-85bb-3e2b97bc0101" providerId="ADAL" clId="{FE149E1E-2ED1-4193-956A-0C20675E5249}" dt="2024-02-23T02:12:51.129" v="9121" actId="47"/>
          <pc:sldLayoutMkLst>
            <pc:docMk/>
            <pc:sldMasterMk cId="0" sldId="2147483691"/>
            <pc:sldLayoutMk cId="0" sldId="2147483686"/>
          </pc:sldLayoutMkLst>
        </pc:sldLayoutChg>
      </pc:sldMasterChg>
      <pc:sldMasterChg chg="del delSldLayout">
        <pc:chgData name="Mahajan, Anubha" userId="db975d59-3b62-467b-85bb-3e2b97bc0101" providerId="ADAL" clId="{FE149E1E-2ED1-4193-956A-0C20675E5249}" dt="2024-02-20T00:30:15.122" v="865" actId="2696"/>
        <pc:sldMasterMkLst>
          <pc:docMk/>
          <pc:sldMasterMk cId="0" sldId="2147483692"/>
        </pc:sldMasterMkLst>
        <pc:sldLayoutChg chg="del">
          <pc:chgData name="Mahajan, Anubha" userId="db975d59-3b62-467b-85bb-3e2b97bc0101" providerId="ADAL" clId="{FE149E1E-2ED1-4193-956A-0C20675E5249}" dt="2024-02-20T00:30:15.122" v="865" actId="2696"/>
          <pc:sldLayoutMkLst>
            <pc:docMk/>
            <pc:sldMasterMk cId="0" sldId="2147483692"/>
            <pc:sldLayoutMk cId="0" sldId="2147483689"/>
          </pc:sldLayoutMkLst>
        </pc:sldLayoutChg>
        <pc:sldLayoutChg chg="del">
          <pc:chgData name="Mahajan, Anubha" userId="db975d59-3b62-467b-85bb-3e2b97bc0101" providerId="ADAL" clId="{FE149E1E-2ED1-4193-956A-0C20675E5249}" dt="2024-02-20T00:30:15.122" v="865" actId="2696"/>
          <pc:sldLayoutMkLst>
            <pc:docMk/>
            <pc:sldMasterMk cId="0" sldId="2147483692"/>
            <pc:sldLayoutMk cId="0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3E96C932-13CA-CE68-63BC-5BC444451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54dda1946d_6_322:notes">
            <a:extLst>
              <a:ext uri="{FF2B5EF4-FFF2-40B4-BE49-F238E27FC236}">
                <a16:creationId xmlns:a16="http://schemas.microsoft.com/office/drawing/2014/main" id="{9015F602-08C2-DBE3-7269-466C06B2EC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54dda1946d_6_322:notes">
            <a:extLst>
              <a:ext uri="{FF2B5EF4-FFF2-40B4-BE49-F238E27FC236}">
                <a16:creationId xmlns:a16="http://schemas.microsoft.com/office/drawing/2014/main" id="{0C81ECB2-01E3-4A45-2105-939EAA3C94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091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B2741AE0-B796-0E31-C3AE-8A5B12FD3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54dda1946d_6_322:notes">
            <a:extLst>
              <a:ext uri="{FF2B5EF4-FFF2-40B4-BE49-F238E27FC236}">
                <a16:creationId xmlns:a16="http://schemas.microsoft.com/office/drawing/2014/main" id="{522EFE9C-E937-8E86-2049-C28C633EE2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54dda1946d_6_322:notes">
            <a:extLst>
              <a:ext uri="{FF2B5EF4-FFF2-40B4-BE49-F238E27FC236}">
                <a16:creationId xmlns:a16="http://schemas.microsoft.com/office/drawing/2014/main" id="{49D15007-09A7-7EDA-6B1D-05882090C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805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>
          <a:extLst>
            <a:ext uri="{FF2B5EF4-FFF2-40B4-BE49-F238E27FC236}">
              <a16:creationId xmlns:a16="http://schemas.microsoft.com/office/drawing/2014/main" id="{DAE5AEAA-B1CE-7DF5-DF8D-D94516ADC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54dda1946d_6_308:notes">
            <a:extLst>
              <a:ext uri="{FF2B5EF4-FFF2-40B4-BE49-F238E27FC236}">
                <a16:creationId xmlns:a16="http://schemas.microsoft.com/office/drawing/2014/main" id="{FC6A5DA9-6F51-AC72-4733-DD4426C982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54dda1946d_6_308:notes">
            <a:extLst>
              <a:ext uri="{FF2B5EF4-FFF2-40B4-BE49-F238E27FC236}">
                <a16:creationId xmlns:a16="http://schemas.microsoft.com/office/drawing/2014/main" id="{615A2D89-25B1-12F9-826C-DF8B86420A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494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>
          <a:extLst>
            <a:ext uri="{FF2B5EF4-FFF2-40B4-BE49-F238E27FC236}">
              <a16:creationId xmlns:a16="http://schemas.microsoft.com/office/drawing/2014/main" id="{FF3DFC89-46AA-E04C-0826-29CAE2386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54dda1946d_6_308:notes">
            <a:extLst>
              <a:ext uri="{FF2B5EF4-FFF2-40B4-BE49-F238E27FC236}">
                <a16:creationId xmlns:a16="http://schemas.microsoft.com/office/drawing/2014/main" id="{2CD9BB19-668D-5763-2E77-101646196C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54dda1946d_6_308:notes">
            <a:extLst>
              <a:ext uri="{FF2B5EF4-FFF2-40B4-BE49-F238E27FC236}">
                <a16:creationId xmlns:a16="http://schemas.microsoft.com/office/drawing/2014/main" id="{45BEE0FB-E5D3-E3ED-71F9-531EF5782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44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>
          <a:extLst>
            <a:ext uri="{FF2B5EF4-FFF2-40B4-BE49-F238E27FC236}">
              <a16:creationId xmlns:a16="http://schemas.microsoft.com/office/drawing/2014/main" id="{40986C32-901B-8D38-3716-5A1CAE6B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4072739ea5_12_0:notes">
            <a:extLst>
              <a:ext uri="{FF2B5EF4-FFF2-40B4-BE49-F238E27FC236}">
                <a16:creationId xmlns:a16="http://schemas.microsoft.com/office/drawing/2014/main" id="{2F52F4E9-4B66-6C1E-AD6E-B287EC7DCD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14072739ea5_12_0:notes">
            <a:extLst>
              <a:ext uri="{FF2B5EF4-FFF2-40B4-BE49-F238E27FC236}">
                <a16:creationId xmlns:a16="http://schemas.microsoft.com/office/drawing/2014/main" id="{F05EF5ED-A709-CFD0-6854-54DC69AEA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84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>
          <a:extLst>
            <a:ext uri="{FF2B5EF4-FFF2-40B4-BE49-F238E27FC236}">
              <a16:creationId xmlns:a16="http://schemas.microsoft.com/office/drawing/2014/main" id="{971B2EAE-0369-51E1-8AEF-3FF17AFF2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54dda1946d_6_308:notes">
            <a:extLst>
              <a:ext uri="{FF2B5EF4-FFF2-40B4-BE49-F238E27FC236}">
                <a16:creationId xmlns:a16="http://schemas.microsoft.com/office/drawing/2014/main" id="{91F62186-8CD3-7CEA-D770-20C710222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54dda1946d_6_308:notes">
            <a:extLst>
              <a:ext uri="{FF2B5EF4-FFF2-40B4-BE49-F238E27FC236}">
                <a16:creationId xmlns:a16="http://schemas.microsoft.com/office/drawing/2014/main" id="{87527D46-917E-C798-DD65-C85573C427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631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9A40722B-E461-761E-5253-50E7E679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54dda1946d_6_322:notes">
            <a:extLst>
              <a:ext uri="{FF2B5EF4-FFF2-40B4-BE49-F238E27FC236}">
                <a16:creationId xmlns:a16="http://schemas.microsoft.com/office/drawing/2014/main" id="{11E6E2AC-A9FA-33DE-6B17-68063D835F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54dda1946d_6_322:notes">
            <a:extLst>
              <a:ext uri="{FF2B5EF4-FFF2-40B4-BE49-F238E27FC236}">
                <a16:creationId xmlns:a16="http://schemas.microsoft.com/office/drawing/2014/main" id="{BBB79A3E-7F0D-6716-470B-921D299855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63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20617CC3-2BFB-8318-6F08-43B313AD1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54dda1946d_6_322:notes">
            <a:extLst>
              <a:ext uri="{FF2B5EF4-FFF2-40B4-BE49-F238E27FC236}">
                <a16:creationId xmlns:a16="http://schemas.microsoft.com/office/drawing/2014/main" id="{354D992C-3EA4-90F5-6971-D172A04D3C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54dda1946d_6_322:notes">
            <a:extLst>
              <a:ext uri="{FF2B5EF4-FFF2-40B4-BE49-F238E27FC236}">
                <a16:creationId xmlns:a16="http://schemas.microsoft.com/office/drawing/2014/main" id="{1FBB30D7-D73E-8F85-551F-8B7A70AD3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67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>
          <a:extLst>
            <a:ext uri="{FF2B5EF4-FFF2-40B4-BE49-F238E27FC236}">
              <a16:creationId xmlns:a16="http://schemas.microsoft.com/office/drawing/2014/main" id="{8BA6B428-15E9-9C09-C28B-6D9E43290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54dda1946d_6_308:notes">
            <a:extLst>
              <a:ext uri="{FF2B5EF4-FFF2-40B4-BE49-F238E27FC236}">
                <a16:creationId xmlns:a16="http://schemas.microsoft.com/office/drawing/2014/main" id="{00216618-75EF-88EF-0B36-1319079585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54dda1946d_6_308:notes">
            <a:extLst>
              <a:ext uri="{FF2B5EF4-FFF2-40B4-BE49-F238E27FC236}">
                <a16:creationId xmlns:a16="http://schemas.microsoft.com/office/drawing/2014/main" id="{C32FDC63-2C1E-A6AF-ACB4-0B086D60D2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2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752675"/>
            <a:ext cx="7539300" cy="31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675" y="39150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313000" y="4674589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08733" y="210362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399100" y="22134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58858" y="480587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4923135" y="31332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2"/>
          </p:nvPr>
        </p:nvSpPr>
        <p:spPr>
          <a:xfrm>
            <a:off x="1715263" y="31332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3"/>
          </p:nvPr>
        </p:nvSpPr>
        <p:spPr>
          <a:xfrm>
            <a:off x="1715263" y="26456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4"/>
          </p:nvPr>
        </p:nvSpPr>
        <p:spPr>
          <a:xfrm>
            <a:off x="4923138" y="26456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3757238" y="4714278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4985194" y="1434750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2"/>
          </p:nvPr>
        </p:nvSpPr>
        <p:spPr>
          <a:xfrm>
            <a:off x="1211006" y="1434750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6379546" y="479653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528525" y="15066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4550208" y="20070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937626" y="30569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2"/>
          </p:nvPr>
        </p:nvSpPr>
        <p:spPr>
          <a:xfrm>
            <a:off x="3484347" y="30569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6031074" y="30569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937625" y="26023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5"/>
          </p:nvPr>
        </p:nvSpPr>
        <p:spPr>
          <a:xfrm>
            <a:off x="3484350" y="26023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6"/>
          </p:nvPr>
        </p:nvSpPr>
        <p:spPr>
          <a:xfrm>
            <a:off x="6031075" y="26023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1"/>
          </p:nvPr>
        </p:nvSpPr>
        <p:spPr>
          <a:xfrm>
            <a:off x="2424850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2"/>
          </p:nvPr>
        </p:nvSpPr>
        <p:spPr>
          <a:xfrm>
            <a:off x="5655354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3"/>
          </p:nvPr>
        </p:nvSpPr>
        <p:spPr>
          <a:xfrm>
            <a:off x="2424850" y="3409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4"/>
          </p:nvPr>
        </p:nvSpPr>
        <p:spPr>
          <a:xfrm>
            <a:off x="5655354" y="3409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5"/>
          </p:nvPr>
        </p:nvSpPr>
        <p:spPr>
          <a:xfrm>
            <a:off x="2424850" y="16925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6"/>
          </p:nvPr>
        </p:nvSpPr>
        <p:spPr>
          <a:xfrm>
            <a:off x="2424850" y="31260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7"/>
          </p:nvPr>
        </p:nvSpPr>
        <p:spPr>
          <a:xfrm>
            <a:off x="5655350" y="16925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8"/>
          </p:nvPr>
        </p:nvSpPr>
        <p:spPr>
          <a:xfrm>
            <a:off x="5655350" y="31260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110915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2"/>
          </p:nvPr>
        </p:nvSpPr>
        <p:spPr>
          <a:xfrm>
            <a:off x="3579000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3"/>
          </p:nvPr>
        </p:nvSpPr>
        <p:spPr>
          <a:xfrm>
            <a:off x="1109155" y="409377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4"/>
          </p:nvPr>
        </p:nvSpPr>
        <p:spPr>
          <a:xfrm>
            <a:off x="3579000" y="409377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5"/>
          </p:nvPr>
        </p:nvSpPr>
        <p:spPr>
          <a:xfrm>
            <a:off x="604884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6"/>
          </p:nvPr>
        </p:nvSpPr>
        <p:spPr>
          <a:xfrm>
            <a:off x="6048845" y="409377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7"/>
          </p:nvPr>
        </p:nvSpPr>
        <p:spPr>
          <a:xfrm>
            <a:off x="1113055" y="20619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8"/>
          </p:nvPr>
        </p:nvSpPr>
        <p:spPr>
          <a:xfrm>
            <a:off x="3582900" y="20619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9"/>
          </p:nvPr>
        </p:nvSpPr>
        <p:spPr>
          <a:xfrm>
            <a:off x="6052745" y="20619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13"/>
          </p:nvPr>
        </p:nvSpPr>
        <p:spPr>
          <a:xfrm>
            <a:off x="1113055" y="3885254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14"/>
          </p:nvPr>
        </p:nvSpPr>
        <p:spPr>
          <a:xfrm>
            <a:off x="3582900" y="3885254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ubTitle" idx="15"/>
          </p:nvPr>
        </p:nvSpPr>
        <p:spPr>
          <a:xfrm>
            <a:off x="6052745" y="3885254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83" name="Google Shape;183;p23"/>
          <p:cNvGrpSpPr/>
          <p:nvPr/>
        </p:nvGrpSpPr>
        <p:grpSpPr>
          <a:xfrm>
            <a:off x="279122" y="4790488"/>
            <a:ext cx="1284363" cy="131271"/>
            <a:chOff x="484772" y="229238"/>
            <a:chExt cx="1284363" cy="131271"/>
          </a:xfrm>
        </p:grpSpPr>
        <p:sp>
          <p:nvSpPr>
            <p:cNvPr id="184" name="Google Shape;184;p23"/>
            <p:cNvSpPr/>
            <p:nvPr/>
          </p:nvSpPr>
          <p:spPr>
            <a:xfrm>
              <a:off x="484772" y="229238"/>
              <a:ext cx="1284363" cy="131271"/>
            </a:xfrm>
            <a:custGeom>
              <a:avLst/>
              <a:gdLst/>
              <a:ahLst/>
              <a:cxnLst/>
              <a:rect l="l" t="t" r="r" b="b"/>
              <a:pathLst>
                <a:path w="32532" h="3325" extrusionOk="0">
                  <a:moveTo>
                    <a:pt x="30870" y="220"/>
                  </a:moveTo>
                  <a:cubicBezTo>
                    <a:pt x="31665" y="220"/>
                    <a:pt x="32312" y="866"/>
                    <a:pt x="32312" y="1662"/>
                  </a:cubicBezTo>
                  <a:cubicBezTo>
                    <a:pt x="32314" y="2459"/>
                    <a:pt x="31666" y="3106"/>
                    <a:pt x="30870" y="3106"/>
                  </a:cubicBezTo>
                  <a:lnTo>
                    <a:pt x="1663" y="3106"/>
                  </a:lnTo>
                  <a:cubicBezTo>
                    <a:pt x="867" y="3106"/>
                    <a:pt x="219" y="2458"/>
                    <a:pt x="219" y="1662"/>
                  </a:cubicBezTo>
                  <a:cubicBezTo>
                    <a:pt x="219" y="867"/>
                    <a:pt x="867" y="220"/>
                    <a:pt x="1663" y="220"/>
                  </a:cubicBezTo>
                  <a:close/>
                  <a:moveTo>
                    <a:pt x="1663" y="0"/>
                  </a:moveTo>
                  <a:cubicBezTo>
                    <a:pt x="746" y="0"/>
                    <a:pt x="0" y="746"/>
                    <a:pt x="0" y="1662"/>
                  </a:cubicBezTo>
                  <a:cubicBezTo>
                    <a:pt x="0" y="2579"/>
                    <a:pt x="746" y="3325"/>
                    <a:pt x="1663" y="3325"/>
                  </a:cubicBezTo>
                  <a:lnTo>
                    <a:pt x="30870" y="3325"/>
                  </a:lnTo>
                  <a:cubicBezTo>
                    <a:pt x="31786" y="3325"/>
                    <a:pt x="32532" y="2579"/>
                    <a:pt x="32532" y="1662"/>
                  </a:cubicBezTo>
                  <a:cubicBezTo>
                    <a:pt x="32532" y="746"/>
                    <a:pt x="31786" y="0"/>
                    <a:pt x="30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885230" y="250913"/>
              <a:ext cx="49113" cy="87961"/>
            </a:xfrm>
            <a:custGeom>
              <a:avLst/>
              <a:gdLst/>
              <a:ahLst/>
              <a:cxnLst/>
              <a:rect l="l" t="t" r="r" b="b"/>
              <a:pathLst>
                <a:path w="1244" h="2228" extrusionOk="0">
                  <a:moveTo>
                    <a:pt x="0" y="0"/>
                  </a:moveTo>
                  <a:lnTo>
                    <a:pt x="0" y="2228"/>
                  </a:lnTo>
                  <a:lnTo>
                    <a:pt x="1244" y="2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1071384" y="250913"/>
              <a:ext cx="49113" cy="87961"/>
            </a:xfrm>
            <a:custGeom>
              <a:avLst/>
              <a:gdLst/>
              <a:ahLst/>
              <a:cxnLst/>
              <a:rect l="l" t="t" r="r" b="b"/>
              <a:pathLst>
                <a:path w="1244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1244" y="2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1009399" y="250913"/>
              <a:ext cx="49074" cy="87961"/>
            </a:xfrm>
            <a:custGeom>
              <a:avLst/>
              <a:gdLst/>
              <a:ahLst/>
              <a:cxnLst/>
              <a:rect l="l" t="t" r="r" b="b"/>
              <a:pathLst>
                <a:path w="1243" h="2228" extrusionOk="0">
                  <a:moveTo>
                    <a:pt x="0" y="0"/>
                  </a:moveTo>
                  <a:lnTo>
                    <a:pt x="0" y="2228"/>
                  </a:lnTo>
                  <a:lnTo>
                    <a:pt x="1242" y="2228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823166" y="250913"/>
              <a:ext cx="49153" cy="87961"/>
            </a:xfrm>
            <a:custGeom>
              <a:avLst/>
              <a:gdLst/>
              <a:ahLst/>
              <a:cxnLst/>
              <a:rect l="l" t="t" r="r" b="b"/>
              <a:pathLst>
                <a:path w="1245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1244" y="2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947295" y="250913"/>
              <a:ext cx="49113" cy="87961"/>
            </a:xfrm>
            <a:custGeom>
              <a:avLst/>
              <a:gdLst/>
              <a:ahLst/>
              <a:cxnLst/>
              <a:rect l="l" t="t" r="r" b="b"/>
              <a:pathLst>
                <a:path w="1244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1243" y="2228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574987" y="250913"/>
              <a:ext cx="49074" cy="87961"/>
            </a:xfrm>
            <a:custGeom>
              <a:avLst/>
              <a:gdLst/>
              <a:ahLst/>
              <a:cxnLst/>
              <a:rect l="l" t="t" r="r" b="b"/>
              <a:pathLst>
                <a:path w="1243" h="2228" extrusionOk="0">
                  <a:moveTo>
                    <a:pt x="0" y="0"/>
                  </a:moveTo>
                  <a:lnTo>
                    <a:pt x="0" y="2228"/>
                  </a:lnTo>
                  <a:lnTo>
                    <a:pt x="1243" y="2228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637051" y="250913"/>
              <a:ext cx="49074" cy="87961"/>
            </a:xfrm>
            <a:custGeom>
              <a:avLst/>
              <a:gdLst/>
              <a:ahLst/>
              <a:cxnLst/>
              <a:rect l="l" t="t" r="r" b="b"/>
              <a:pathLst>
                <a:path w="1243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1243" y="2228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761141" y="250913"/>
              <a:ext cx="49113" cy="87961"/>
            </a:xfrm>
            <a:custGeom>
              <a:avLst/>
              <a:gdLst/>
              <a:ahLst/>
              <a:cxnLst/>
              <a:rect l="l" t="t" r="r" b="b"/>
              <a:pathLst>
                <a:path w="1244" h="2228" extrusionOk="0">
                  <a:moveTo>
                    <a:pt x="0" y="0"/>
                  </a:moveTo>
                  <a:lnTo>
                    <a:pt x="0" y="2228"/>
                  </a:lnTo>
                  <a:lnTo>
                    <a:pt x="1244" y="2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699076" y="250913"/>
              <a:ext cx="49113" cy="87961"/>
            </a:xfrm>
            <a:custGeom>
              <a:avLst/>
              <a:gdLst/>
              <a:ahLst/>
              <a:cxnLst/>
              <a:rect l="l" t="t" r="r" b="b"/>
              <a:pathLst>
                <a:path w="1244" h="2228" extrusionOk="0">
                  <a:moveTo>
                    <a:pt x="0" y="0"/>
                  </a:moveTo>
                  <a:lnTo>
                    <a:pt x="0" y="2228"/>
                  </a:lnTo>
                  <a:lnTo>
                    <a:pt x="1243" y="2228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1133449" y="250913"/>
              <a:ext cx="49153" cy="87961"/>
            </a:xfrm>
            <a:custGeom>
              <a:avLst/>
              <a:gdLst/>
              <a:ahLst/>
              <a:cxnLst/>
              <a:rect l="l" t="t" r="r" b="b"/>
              <a:pathLst>
                <a:path w="1245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1244" y="2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1567860" y="250913"/>
              <a:ext cx="49113" cy="87961"/>
            </a:xfrm>
            <a:custGeom>
              <a:avLst/>
              <a:gdLst/>
              <a:ahLst/>
              <a:cxnLst/>
              <a:rect l="l" t="t" r="r" b="b"/>
              <a:pathLst>
                <a:path w="1244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1243" y="2228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1195553" y="250913"/>
              <a:ext cx="49074" cy="87961"/>
            </a:xfrm>
            <a:custGeom>
              <a:avLst/>
              <a:gdLst/>
              <a:ahLst/>
              <a:cxnLst/>
              <a:rect l="l" t="t" r="r" b="b"/>
              <a:pathLst>
                <a:path w="1243" h="2228" extrusionOk="0">
                  <a:moveTo>
                    <a:pt x="0" y="0"/>
                  </a:moveTo>
                  <a:lnTo>
                    <a:pt x="0" y="2228"/>
                  </a:lnTo>
                  <a:lnTo>
                    <a:pt x="1243" y="2228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1505796" y="250913"/>
              <a:ext cx="49074" cy="87961"/>
            </a:xfrm>
            <a:custGeom>
              <a:avLst/>
              <a:gdLst/>
              <a:ahLst/>
              <a:cxnLst/>
              <a:rect l="l" t="t" r="r" b="b"/>
              <a:pathLst>
                <a:path w="1243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1243" y="2228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1629885" y="250913"/>
              <a:ext cx="49113" cy="87961"/>
            </a:xfrm>
            <a:custGeom>
              <a:avLst/>
              <a:gdLst/>
              <a:ahLst/>
              <a:cxnLst/>
              <a:rect l="l" t="t" r="r" b="b"/>
              <a:pathLst>
                <a:path w="1244" h="2228" extrusionOk="0">
                  <a:moveTo>
                    <a:pt x="0" y="0"/>
                  </a:moveTo>
                  <a:lnTo>
                    <a:pt x="0" y="2228"/>
                  </a:lnTo>
                  <a:lnTo>
                    <a:pt x="1244" y="2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1691950" y="250913"/>
              <a:ext cx="55627" cy="87961"/>
            </a:xfrm>
            <a:custGeom>
              <a:avLst/>
              <a:gdLst/>
              <a:ahLst/>
              <a:cxnLst/>
              <a:rect l="l" t="t" r="r" b="b"/>
              <a:pathLst>
                <a:path w="1409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294" y="2228"/>
                  </a:lnTo>
                  <a:cubicBezTo>
                    <a:pt x="909" y="2228"/>
                    <a:pt x="1407" y="1729"/>
                    <a:pt x="1407" y="1113"/>
                  </a:cubicBezTo>
                  <a:cubicBezTo>
                    <a:pt x="1409" y="499"/>
                    <a:pt x="910" y="0"/>
                    <a:pt x="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506408" y="250913"/>
              <a:ext cx="55627" cy="88001"/>
            </a:xfrm>
            <a:custGeom>
              <a:avLst/>
              <a:gdLst/>
              <a:ahLst/>
              <a:cxnLst/>
              <a:rect l="l" t="t" r="r" b="b"/>
              <a:pathLst>
                <a:path w="1409" h="2229" extrusionOk="0">
                  <a:moveTo>
                    <a:pt x="1115" y="0"/>
                  </a:moveTo>
                  <a:cubicBezTo>
                    <a:pt x="499" y="0"/>
                    <a:pt x="0" y="499"/>
                    <a:pt x="0" y="1115"/>
                  </a:cubicBezTo>
                  <a:cubicBezTo>
                    <a:pt x="0" y="1730"/>
                    <a:pt x="499" y="2229"/>
                    <a:pt x="1115" y="2229"/>
                  </a:cubicBezTo>
                  <a:lnTo>
                    <a:pt x="1408" y="2229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1443731" y="250913"/>
              <a:ext cx="49113" cy="87961"/>
            </a:xfrm>
            <a:custGeom>
              <a:avLst/>
              <a:gdLst/>
              <a:ahLst/>
              <a:cxnLst/>
              <a:rect l="l" t="t" r="r" b="b"/>
              <a:pathLst>
                <a:path w="1244" h="2228" extrusionOk="0">
                  <a:moveTo>
                    <a:pt x="0" y="0"/>
                  </a:moveTo>
                  <a:lnTo>
                    <a:pt x="0" y="2228"/>
                  </a:lnTo>
                  <a:lnTo>
                    <a:pt x="1243" y="2228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1257538" y="250913"/>
              <a:ext cx="49153" cy="87961"/>
            </a:xfrm>
            <a:custGeom>
              <a:avLst/>
              <a:gdLst/>
              <a:ahLst/>
              <a:cxnLst/>
              <a:rect l="l" t="t" r="r" b="b"/>
              <a:pathLst>
                <a:path w="1245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1244" y="2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319642" y="250913"/>
              <a:ext cx="49074" cy="87961"/>
            </a:xfrm>
            <a:custGeom>
              <a:avLst/>
              <a:gdLst/>
              <a:ahLst/>
              <a:cxnLst/>
              <a:rect l="l" t="t" r="r" b="b"/>
              <a:pathLst>
                <a:path w="1243" h="2228" extrusionOk="0">
                  <a:moveTo>
                    <a:pt x="0" y="0"/>
                  </a:moveTo>
                  <a:lnTo>
                    <a:pt x="0" y="2228"/>
                  </a:lnTo>
                  <a:lnTo>
                    <a:pt x="1243" y="2228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1381667" y="250913"/>
              <a:ext cx="49153" cy="87961"/>
            </a:xfrm>
            <a:custGeom>
              <a:avLst/>
              <a:gdLst/>
              <a:ahLst/>
              <a:cxnLst/>
              <a:rect l="l" t="t" r="r" b="b"/>
              <a:pathLst>
                <a:path w="1245" h="2228" extrusionOk="0">
                  <a:moveTo>
                    <a:pt x="1" y="0"/>
                  </a:moveTo>
                  <a:lnTo>
                    <a:pt x="1" y="2228"/>
                  </a:lnTo>
                  <a:lnTo>
                    <a:pt x="1244" y="2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3"/>
          <p:cNvSpPr/>
          <p:nvPr/>
        </p:nvSpPr>
        <p:spPr>
          <a:xfrm>
            <a:off x="6153046" y="1720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8683238" y="3776653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5841121" y="486097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4578138" y="2760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315458" y="163888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/>
          <p:nvPr/>
        </p:nvSpPr>
        <p:spPr>
          <a:xfrm>
            <a:off x="4338963" y="200714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6"/>
          <p:cNvSpPr/>
          <p:nvPr/>
        </p:nvSpPr>
        <p:spPr>
          <a:xfrm>
            <a:off x="6090808" y="482083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328188" y="138429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"/>
          <p:cNvSpPr/>
          <p:nvPr/>
        </p:nvSpPr>
        <p:spPr>
          <a:xfrm>
            <a:off x="3136113" y="4644831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"/>
          <p:cNvSpPr/>
          <p:nvPr/>
        </p:nvSpPr>
        <p:spPr>
          <a:xfrm>
            <a:off x="8755533" y="23231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1_1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8620513" y="1980414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8751833" y="369098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1640463" y="78378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4461638" y="4848019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41"/>
          <p:cNvGrpSpPr/>
          <p:nvPr/>
        </p:nvGrpSpPr>
        <p:grpSpPr>
          <a:xfrm>
            <a:off x="5250612" y="410726"/>
            <a:ext cx="1558091" cy="609442"/>
            <a:chOff x="4851675" y="15276"/>
            <a:chExt cx="1239532" cy="484800"/>
          </a:xfrm>
        </p:grpSpPr>
        <p:sp>
          <p:nvSpPr>
            <p:cNvPr id="349" name="Google Shape;349;p41"/>
            <p:cNvSpPr/>
            <p:nvPr/>
          </p:nvSpPr>
          <p:spPr>
            <a:xfrm>
              <a:off x="4851675" y="15276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5" y="0"/>
                  </a:moveTo>
                  <a:cubicBezTo>
                    <a:pt x="262" y="0"/>
                    <a:pt x="1" y="261"/>
                    <a:pt x="1" y="584"/>
                  </a:cubicBezTo>
                  <a:lnTo>
                    <a:pt x="1" y="2198"/>
                  </a:lnTo>
                  <a:cubicBezTo>
                    <a:pt x="1" y="2521"/>
                    <a:pt x="262" y="2781"/>
                    <a:pt x="585" y="2781"/>
                  </a:cubicBezTo>
                  <a:lnTo>
                    <a:pt x="2200" y="2781"/>
                  </a:lnTo>
                  <a:cubicBezTo>
                    <a:pt x="2521" y="2781"/>
                    <a:pt x="2783" y="2521"/>
                    <a:pt x="2783" y="2198"/>
                  </a:cubicBezTo>
                  <a:lnTo>
                    <a:pt x="2783" y="584"/>
                  </a:lnTo>
                  <a:cubicBezTo>
                    <a:pt x="2783" y="261"/>
                    <a:pt x="2521" y="0"/>
                    <a:pt x="2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5012605" y="35811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70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0"/>
                    <a:pt x="8830" y="109"/>
                  </a:cubicBezTo>
                  <a:cubicBezTo>
                    <a:pt x="8830" y="49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5012605" y="72506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71"/>
                    <a:pt x="50" y="220"/>
                    <a:pt x="109" y="220"/>
                  </a:cubicBezTo>
                  <a:lnTo>
                    <a:pt x="8721" y="220"/>
                  </a:lnTo>
                  <a:cubicBezTo>
                    <a:pt x="8782" y="220"/>
                    <a:pt x="8830" y="169"/>
                    <a:pt x="8830" y="110"/>
                  </a:cubicBezTo>
                  <a:cubicBezTo>
                    <a:pt x="8830" y="50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5012560" y="109245"/>
              <a:ext cx="202085" cy="9821"/>
            </a:xfrm>
            <a:custGeom>
              <a:avLst/>
              <a:gdLst/>
              <a:ahLst/>
              <a:cxnLst/>
              <a:rect l="l" t="t" r="r" b="b"/>
              <a:pathLst>
                <a:path w="4527" h="220" extrusionOk="0">
                  <a:moveTo>
                    <a:pt x="109" y="1"/>
                  </a:moveTo>
                  <a:cubicBezTo>
                    <a:pt x="49" y="1"/>
                    <a:pt x="0" y="50"/>
                    <a:pt x="0" y="110"/>
                  </a:cubicBezTo>
                  <a:cubicBezTo>
                    <a:pt x="0" y="170"/>
                    <a:pt x="49" y="220"/>
                    <a:pt x="109" y="220"/>
                  </a:cubicBezTo>
                  <a:lnTo>
                    <a:pt x="4416" y="220"/>
                  </a:lnTo>
                  <a:cubicBezTo>
                    <a:pt x="4476" y="220"/>
                    <a:pt x="4526" y="169"/>
                    <a:pt x="4525" y="110"/>
                  </a:cubicBezTo>
                  <a:cubicBezTo>
                    <a:pt x="4525" y="50"/>
                    <a:pt x="4476" y="1"/>
                    <a:pt x="4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4851675" y="195537"/>
              <a:ext cx="124233" cy="124233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585" y="1"/>
                  </a:moveTo>
                  <a:cubicBezTo>
                    <a:pt x="262" y="1"/>
                    <a:pt x="1" y="262"/>
                    <a:pt x="1" y="584"/>
                  </a:cubicBezTo>
                  <a:lnTo>
                    <a:pt x="1" y="2200"/>
                  </a:lnTo>
                  <a:cubicBezTo>
                    <a:pt x="1" y="2522"/>
                    <a:pt x="262" y="2783"/>
                    <a:pt x="585" y="2783"/>
                  </a:cubicBezTo>
                  <a:lnTo>
                    <a:pt x="2200" y="2783"/>
                  </a:lnTo>
                  <a:cubicBezTo>
                    <a:pt x="2521" y="2783"/>
                    <a:pt x="2783" y="2522"/>
                    <a:pt x="2783" y="2200"/>
                  </a:cubicBezTo>
                  <a:lnTo>
                    <a:pt x="2783" y="584"/>
                  </a:lnTo>
                  <a:cubicBezTo>
                    <a:pt x="2783" y="262"/>
                    <a:pt x="2521" y="1"/>
                    <a:pt x="2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5012605" y="21602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70"/>
                    <a:pt x="50" y="220"/>
                    <a:pt x="109" y="220"/>
                  </a:cubicBezTo>
                  <a:lnTo>
                    <a:pt x="8721" y="220"/>
                  </a:lnTo>
                  <a:cubicBezTo>
                    <a:pt x="8782" y="220"/>
                    <a:pt x="8830" y="170"/>
                    <a:pt x="8830" y="110"/>
                  </a:cubicBezTo>
                  <a:cubicBezTo>
                    <a:pt x="8830" y="50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5012605" y="25276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70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0"/>
                    <a:pt x="8830" y="109"/>
                  </a:cubicBezTo>
                  <a:cubicBezTo>
                    <a:pt x="8830" y="50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5012560" y="289506"/>
              <a:ext cx="202085" cy="9821"/>
            </a:xfrm>
            <a:custGeom>
              <a:avLst/>
              <a:gdLst/>
              <a:ahLst/>
              <a:cxnLst/>
              <a:rect l="l" t="t" r="r" b="b"/>
              <a:pathLst>
                <a:path w="4527" h="220" extrusionOk="0">
                  <a:moveTo>
                    <a:pt x="109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70"/>
                    <a:pt x="49" y="219"/>
                    <a:pt x="109" y="219"/>
                  </a:cubicBezTo>
                  <a:lnTo>
                    <a:pt x="4416" y="219"/>
                  </a:lnTo>
                  <a:cubicBezTo>
                    <a:pt x="4476" y="219"/>
                    <a:pt x="4526" y="170"/>
                    <a:pt x="4525" y="109"/>
                  </a:cubicBezTo>
                  <a:cubicBezTo>
                    <a:pt x="4525" y="49"/>
                    <a:pt x="4476" y="0"/>
                    <a:pt x="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4851675" y="375887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5" y="1"/>
                  </a:moveTo>
                  <a:cubicBezTo>
                    <a:pt x="262" y="1"/>
                    <a:pt x="1" y="261"/>
                    <a:pt x="1" y="584"/>
                  </a:cubicBezTo>
                  <a:lnTo>
                    <a:pt x="1" y="2198"/>
                  </a:lnTo>
                  <a:cubicBezTo>
                    <a:pt x="1" y="2521"/>
                    <a:pt x="262" y="2781"/>
                    <a:pt x="585" y="2781"/>
                  </a:cubicBezTo>
                  <a:lnTo>
                    <a:pt x="2200" y="2781"/>
                  </a:lnTo>
                  <a:cubicBezTo>
                    <a:pt x="2521" y="2781"/>
                    <a:pt x="2783" y="2521"/>
                    <a:pt x="2783" y="2198"/>
                  </a:cubicBezTo>
                  <a:lnTo>
                    <a:pt x="2783" y="584"/>
                  </a:lnTo>
                  <a:cubicBezTo>
                    <a:pt x="2783" y="261"/>
                    <a:pt x="2521" y="1"/>
                    <a:pt x="2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5012605" y="396377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70"/>
                    <a:pt x="50" y="218"/>
                    <a:pt x="109" y="218"/>
                  </a:cubicBezTo>
                  <a:lnTo>
                    <a:pt x="8721" y="218"/>
                  </a:lnTo>
                  <a:cubicBezTo>
                    <a:pt x="8782" y="218"/>
                    <a:pt x="8830" y="170"/>
                    <a:pt x="8830" y="109"/>
                  </a:cubicBezTo>
                  <a:cubicBezTo>
                    <a:pt x="8830" y="49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5012605" y="433073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09" y="1"/>
                  </a:moveTo>
                  <a:cubicBezTo>
                    <a:pt x="50" y="1"/>
                    <a:pt x="0" y="49"/>
                    <a:pt x="0" y="110"/>
                  </a:cubicBezTo>
                  <a:cubicBezTo>
                    <a:pt x="0" y="171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1"/>
                    <a:pt x="8830" y="110"/>
                  </a:cubicBezTo>
                  <a:cubicBezTo>
                    <a:pt x="8830" y="49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5012560" y="469812"/>
              <a:ext cx="202085" cy="9776"/>
            </a:xfrm>
            <a:custGeom>
              <a:avLst/>
              <a:gdLst/>
              <a:ahLst/>
              <a:cxnLst/>
              <a:rect l="l" t="t" r="r" b="b"/>
              <a:pathLst>
                <a:path w="4527" h="219" extrusionOk="0">
                  <a:moveTo>
                    <a:pt x="109" y="1"/>
                  </a:moveTo>
                  <a:cubicBezTo>
                    <a:pt x="49" y="1"/>
                    <a:pt x="0" y="49"/>
                    <a:pt x="0" y="110"/>
                  </a:cubicBezTo>
                  <a:cubicBezTo>
                    <a:pt x="0" y="170"/>
                    <a:pt x="49" y="219"/>
                    <a:pt x="109" y="219"/>
                  </a:cubicBezTo>
                  <a:lnTo>
                    <a:pt x="4416" y="219"/>
                  </a:lnTo>
                  <a:cubicBezTo>
                    <a:pt x="4476" y="219"/>
                    <a:pt x="4526" y="170"/>
                    <a:pt x="4525" y="110"/>
                  </a:cubicBezTo>
                  <a:cubicBezTo>
                    <a:pt x="4525" y="49"/>
                    <a:pt x="4476" y="1"/>
                    <a:pt x="4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5536106" y="15276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3" y="0"/>
                  </a:moveTo>
                  <a:cubicBezTo>
                    <a:pt x="261" y="0"/>
                    <a:pt x="0" y="261"/>
                    <a:pt x="0" y="584"/>
                  </a:cubicBezTo>
                  <a:lnTo>
                    <a:pt x="0" y="2198"/>
                  </a:lnTo>
                  <a:cubicBezTo>
                    <a:pt x="0" y="2521"/>
                    <a:pt x="261" y="2781"/>
                    <a:pt x="583" y="2781"/>
                  </a:cubicBezTo>
                  <a:lnTo>
                    <a:pt x="2198" y="2781"/>
                  </a:lnTo>
                  <a:cubicBezTo>
                    <a:pt x="2521" y="2781"/>
                    <a:pt x="2782" y="2521"/>
                    <a:pt x="2782" y="2198"/>
                  </a:cubicBezTo>
                  <a:lnTo>
                    <a:pt x="2782" y="584"/>
                  </a:lnTo>
                  <a:cubicBezTo>
                    <a:pt x="2782" y="261"/>
                    <a:pt x="2521" y="0"/>
                    <a:pt x="2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5696991" y="35811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0"/>
                    <a:pt x="8831" y="109"/>
                  </a:cubicBezTo>
                  <a:cubicBezTo>
                    <a:pt x="8831" y="49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5696991" y="72506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1"/>
                    <a:pt x="49" y="220"/>
                    <a:pt x="110" y="220"/>
                  </a:cubicBezTo>
                  <a:lnTo>
                    <a:pt x="8722" y="220"/>
                  </a:lnTo>
                  <a:cubicBezTo>
                    <a:pt x="8782" y="220"/>
                    <a:pt x="8831" y="169"/>
                    <a:pt x="8831" y="110"/>
                  </a:cubicBezTo>
                  <a:cubicBezTo>
                    <a:pt x="8831" y="50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5696991" y="109245"/>
              <a:ext cx="201951" cy="9821"/>
            </a:xfrm>
            <a:custGeom>
              <a:avLst/>
              <a:gdLst/>
              <a:ahLst/>
              <a:cxnLst/>
              <a:rect l="l" t="t" r="r" b="b"/>
              <a:pathLst>
                <a:path w="4524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0"/>
                    <a:pt x="49" y="220"/>
                    <a:pt x="110" y="220"/>
                  </a:cubicBezTo>
                  <a:lnTo>
                    <a:pt x="4415" y="220"/>
                  </a:lnTo>
                  <a:cubicBezTo>
                    <a:pt x="4476" y="220"/>
                    <a:pt x="4524" y="169"/>
                    <a:pt x="4524" y="110"/>
                  </a:cubicBezTo>
                  <a:cubicBezTo>
                    <a:pt x="4524" y="50"/>
                    <a:pt x="4476" y="1"/>
                    <a:pt x="44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5536106" y="195537"/>
              <a:ext cx="124233" cy="124233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583" y="1"/>
                  </a:moveTo>
                  <a:cubicBezTo>
                    <a:pt x="261" y="1"/>
                    <a:pt x="0" y="262"/>
                    <a:pt x="0" y="584"/>
                  </a:cubicBezTo>
                  <a:lnTo>
                    <a:pt x="0" y="2200"/>
                  </a:lnTo>
                  <a:cubicBezTo>
                    <a:pt x="0" y="2522"/>
                    <a:pt x="261" y="2783"/>
                    <a:pt x="583" y="2783"/>
                  </a:cubicBezTo>
                  <a:lnTo>
                    <a:pt x="2198" y="2783"/>
                  </a:lnTo>
                  <a:cubicBezTo>
                    <a:pt x="2521" y="2783"/>
                    <a:pt x="2782" y="2522"/>
                    <a:pt x="2782" y="2200"/>
                  </a:cubicBezTo>
                  <a:lnTo>
                    <a:pt x="2782" y="584"/>
                  </a:lnTo>
                  <a:cubicBezTo>
                    <a:pt x="2782" y="262"/>
                    <a:pt x="2521" y="1"/>
                    <a:pt x="2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5696991" y="21602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0"/>
                    <a:pt x="49" y="220"/>
                    <a:pt x="110" y="220"/>
                  </a:cubicBezTo>
                  <a:lnTo>
                    <a:pt x="8722" y="220"/>
                  </a:lnTo>
                  <a:cubicBezTo>
                    <a:pt x="8782" y="220"/>
                    <a:pt x="8831" y="170"/>
                    <a:pt x="8831" y="110"/>
                  </a:cubicBezTo>
                  <a:cubicBezTo>
                    <a:pt x="8831" y="50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5696991" y="25276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0"/>
                  </a:moveTo>
                  <a:cubicBezTo>
                    <a:pt x="49" y="0"/>
                    <a:pt x="1" y="50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0"/>
                    <a:pt x="8831" y="109"/>
                  </a:cubicBezTo>
                  <a:cubicBezTo>
                    <a:pt x="8831" y="50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5696991" y="289506"/>
              <a:ext cx="201951" cy="9821"/>
            </a:xfrm>
            <a:custGeom>
              <a:avLst/>
              <a:gdLst/>
              <a:ahLst/>
              <a:cxnLst/>
              <a:rect l="l" t="t" r="r" b="b"/>
              <a:pathLst>
                <a:path w="4524" h="220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4415" y="219"/>
                  </a:lnTo>
                  <a:cubicBezTo>
                    <a:pt x="4476" y="219"/>
                    <a:pt x="4524" y="170"/>
                    <a:pt x="4524" y="109"/>
                  </a:cubicBezTo>
                  <a:cubicBezTo>
                    <a:pt x="4524" y="49"/>
                    <a:pt x="4476" y="0"/>
                    <a:pt x="4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5536106" y="375887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3" y="1"/>
                  </a:moveTo>
                  <a:cubicBezTo>
                    <a:pt x="261" y="1"/>
                    <a:pt x="0" y="261"/>
                    <a:pt x="0" y="584"/>
                  </a:cubicBezTo>
                  <a:lnTo>
                    <a:pt x="0" y="2198"/>
                  </a:lnTo>
                  <a:cubicBezTo>
                    <a:pt x="0" y="2521"/>
                    <a:pt x="261" y="2781"/>
                    <a:pt x="583" y="2781"/>
                  </a:cubicBezTo>
                  <a:lnTo>
                    <a:pt x="2198" y="2781"/>
                  </a:lnTo>
                  <a:cubicBezTo>
                    <a:pt x="2521" y="2781"/>
                    <a:pt x="2782" y="2521"/>
                    <a:pt x="2782" y="2198"/>
                  </a:cubicBezTo>
                  <a:lnTo>
                    <a:pt x="2782" y="584"/>
                  </a:lnTo>
                  <a:cubicBezTo>
                    <a:pt x="2782" y="261"/>
                    <a:pt x="2521" y="1"/>
                    <a:pt x="2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5696991" y="396377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8"/>
                    <a:pt x="110" y="218"/>
                  </a:cubicBezTo>
                  <a:lnTo>
                    <a:pt x="8722" y="218"/>
                  </a:lnTo>
                  <a:cubicBezTo>
                    <a:pt x="8782" y="218"/>
                    <a:pt x="8831" y="170"/>
                    <a:pt x="8831" y="109"/>
                  </a:cubicBezTo>
                  <a:cubicBezTo>
                    <a:pt x="8831" y="49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5696991" y="433073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10" y="1"/>
                  </a:moveTo>
                  <a:cubicBezTo>
                    <a:pt x="49" y="1"/>
                    <a:pt x="1" y="49"/>
                    <a:pt x="1" y="110"/>
                  </a:cubicBezTo>
                  <a:cubicBezTo>
                    <a:pt x="1" y="171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1"/>
                    <a:pt x="8831" y="110"/>
                  </a:cubicBezTo>
                  <a:cubicBezTo>
                    <a:pt x="8831" y="49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5696991" y="469812"/>
              <a:ext cx="201951" cy="9776"/>
            </a:xfrm>
            <a:custGeom>
              <a:avLst/>
              <a:gdLst/>
              <a:ahLst/>
              <a:cxnLst/>
              <a:rect l="l" t="t" r="r" b="b"/>
              <a:pathLst>
                <a:path w="4524" h="219" extrusionOk="0">
                  <a:moveTo>
                    <a:pt x="110" y="1"/>
                  </a:moveTo>
                  <a:cubicBezTo>
                    <a:pt x="49" y="1"/>
                    <a:pt x="1" y="49"/>
                    <a:pt x="1" y="110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4415" y="219"/>
                  </a:lnTo>
                  <a:cubicBezTo>
                    <a:pt x="4476" y="219"/>
                    <a:pt x="4524" y="170"/>
                    <a:pt x="4524" y="110"/>
                  </a:cubicBezTo>
                  <a:cubicBezTo>
                    <a:pt x="4524" y="49"/>
                    <a:pt x="4476" y="1"/>
                    <a:pt x="44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41"/>
          <p:cNvGrpSpPr/>
          <p:nvPr/>
        </p:nvGrpSpPr>
        <p:grpSpPr>
          <a:xfrm rot="5400000" flipH="1">
            <a:off x="7541022" y="3765732"/>
            <a:ext cx="1041428" cy="1194080"/>
            <a:chOff x="340225" y="4034600"/>
            <a:chExt cx="882865" cy="1012275"/>
          </a:xfrm>
        </p:grpSpPr>
        <p:sp>
          <p:nvSpPr>
            <p:cNvPr id="374" name="Google Shape;374;p41"/>
            <p:cNvSpPr/>
            <p:nvPr/>
          </p:nvSpPr>
          <p:spPr>
            <a:xfrm>
              <a:off x="340225" y="4572769"/>
              <a:ext cx="474039" cy="474106"/>
            </a:xfrm>
            <a:custGeom>
              <a:avLst/>
              <a:gdLst/>
              <a:ahLst/>
              <a:cxnLst/>
              <a:rect l="l" t="t" r="r" b="b"/>
              <a:pathLst>
                <a:path w="14102" h="14104" extrusionOk="0">
                  <a:moveTo>
                    <a:pt x="7050" y="3295"/>
                  </a:moveTo>
                  <a:cubicBezTo>
                    <a:pt x="9124" y="3295"/>
                    <a:pt x="10806" y="4975"/>
                    <a:pt x="10806" y="7050"/>
                  </a:cubicBezTo>
                  <a:cubicBezTo>
                    <a:pt x="10806" y="9123"/>
                    <a:pt x="9124" y="10805"/>
                    <a:pt x="7050" y="10805"/>
                  </a:cubicBezTo>
                  <a:cubicBezTo>
                    <a:pt x="4977" y="10805"/>
                    <a:pt x="3295" y="9123"/>
                    <a:pt x="3295" y="7050"/>
                  </a:cubicBezTo>
                  <a:cubicBezTo>
                    <a:pt x="3295" y="4977"/>
                    <a:pt x="4976" y="3295"/>
                    <a:pt x="7050" y="3295"/>
                  </a:cubicBezTo>
                  <a:close/>
                  <a:moveTo>
                    <a:pt x="6305" y="0"/>
                  </a:moveTo>
                  <a:cubicBezTo>
                    <a:pt x="5978" y="0"/>
                    <a:pt x="5712" y="267"/>
                    <a:pt x="5712" y="593"/>
                  </a:cubicBezTo>
                  <a:lnTo>
                    <a:pt x="5712" y="1517"/>
                  </a:lnTo>
                  <a:cubicBezTo>
                    <a:pt x="5130" y="1657"/>
                    <a:pt x="4582" y="1886"/>
                    <a:pt x="4084" y="2191"/>
                  </a:cubicBezTo>
                  <a:lnTo>
                    <a:pt x="3431" y="1538"/>
                  </a:lnTo>
                  <a:cubicBezTo>
                    <a:pt x="3315" y="1422"/>
                    <a:pt x="3163" y="1364"/>
                    <a:pt x="3012" y="1364"/>
                  </a:cubicBezTo>
                  <a:cubicBezTo>
                    <a:pt x="2860" y="1364"/>
                    <a:pt x="2708" y="1422"/>
                    <a:pt x="2593" y="1538"/>
                  </a:cubicBezTo>
                  <a:lnTo>
                    <a:pt x="1538" y="2593"/>
                  </a:lnTo>
                  <a:cubicBezTo>
                    <a:pt x="1306" y="2824"/>
                    <a:pt x="1306" y="3200"/>
                    <a:pt x="1538" y="3431"/>
                  </a:cubicBezTo>
                  <a:lnTo>
                    <a:pt x="2191" y="4084"/>
                  </a:lnTo>
                  <a:cubicBezTo>
                    <a:pt x="1886" y="4582"/>
                    <a:pt x="1659" y="5129"/>
                    <a:pt x="1517" y="5712"/>
                  </a:cubicBezTo>
                  <a:lnTo>
                    <a:pt x="595" y="5712"/>
                  </a:lnTo>
                  <a:cubicBezTo>
                    <a:pt x="267" y="5712"/>
                    <a:pt x="0" y="5977"/>
                    <a:pt x="0" y="6304"/>
                  </a:cubicBezTo>
                  <a:lnTo>
                    <a:pt x="0" y="7797"/>
                  </a:lnTo>
                  <a:cubicBezTo>
                    <a:pt x="0" y="8125"/>
                    <a:pt x="267" y="8390"/>
                    <a:pt x="595" y="8390"/>
                  </a:cubicBezTo>
                  <a:lnTo>
                    <a:pt x="1517" y="8390"/>
                  </a:lnTo>
                  <a:cubicBezTo>
                    <a:pt x="1657" y="8973"/>
                    <a:pt x="1886" y="9520"/>
                    <a:pt x="2191" y="10018"/>
                  </a:cubicBezTo>
                  <a:lnTo>
                    <a:pt x="1538" y="10671"/>
                  </a:lnTo>
                  <a:cubicBezTo>
                    <a:pt x="1306" y="10902"/>
                    <a:pt x="1306" y="11279"/>
                    <a:pt x="1538" y="11510"/>
                  </a:cubicBezTo>
                  <a:lnTo>
                    <a:pt x="2593" y="12566"/>
                  </a:lnTo>
                  <a:cubicBezTo>
                    <a:pt x="2709" y="12682"/>
                    <a:pt x="2860" y="12740"/>
                    <a:pt x="3012" y="12740"/>
                  </a:cubicBezTo>
                  <a:cubicBezTo>
                    <a:pt x="3164" y="12740"/>
                    <a:pt x="3315" y="12682"/>
                    <a:pt x="3431" y="12566"/>
                  </a:cubicBezTo>
                  <a:lnTo>
                    <a:pt x="4084" y="11912"/>
                  </a:lnTo>
                  <a:cubicBezTo>
                    <a:pt x="4582" y="12218"/>
                    <a:pt x="5130" y="12446"/>
                    <a:pt x="5712" y="12587"/>
                  </a:cubicBezTo>
                  <a:lnTo>
                    <a:pt x="5712" y="13511"/>
                  </a:lnTo>
                  <a:cubicBezTo>
                    <a:pt x="5712" y="13839"/>
                    <a:pt x="5978" y="14104"/>
                    <a:pt x="6305" y="14104"/>
                  </a:cubicBezTo>
                  <a:lnTo>
                    <a:pt x="7797" y="14104"/>
                  </a:lnTo>
                  <a:cubicBezTo>
                    <a:pt x="8125" y="14104"/>
                    <a:pt x="8391" y="13838"/>
                    <a:pt x="8391" y="13511"/>
                  </a:cubicBezTo>
                  <a:lnTo>
                    <a:pt x="8391" y="12587"/>
                  </a:lnTo>
                  <a:cubicBezTo>
                    <a:pt x="8973" y="12446"/>
                    <a:pt x="9522" y="12218"/>
                    <a:pt x="10019" y="11912"/>
                  </a:cubicBezTo>
                  <a:lnTo>
                    <a:pt x="10672" y="12566"/>
                  </a:lnTo>
                  <a:cubicBezTo>
                    <a:pt x="10788" y="12682"/>
                    <a:pt x="10939" y="12740"/>
                    <a:pt x="11091" y="12740"/>
                  </a:cubicBezTo>
                  <a:cubicBezTo>
                    <a:pt x="11243" y="12740"/>
                    <a:pt x="11395" y="12682"/>
                    <a:pt x="11510" y="12566"/>
                  </a:cubicBezTo>
                  <a:lnTo>
                    <a:pt x="12564" y="11510"/>
                  </a:lnTo>
                  <a:cubicBezTo>
                    <a:pt x="12796" y="11279"/>
                    <a:pt x="12796" y="10902"/>
                    <a:pt x="12564" y="10671"/>
                  </a:cubicBezTo>
                  <a:lnTo>
                    <a:pt x="11911" y="10018"/>
                  </a:lnTo>
                  <a:cubicBezTo>
                    <a:pt x="12215" y="9520"/>
                    <a:pt x="12444" y="8973"/>
                    <a:pt x="12585" y="8390"/>
                  </a:cubicBezTo>
                  <a:lnTo>
                    <a:pt x="13508" y="8390"/>
                  </a:lnTo>
                  <a:cubicBezTo>
                    <a:pt x="13835" y="8390"/>
                    <a:pt x="14102" y="8125"/>
                    <a:pt x="14102" y="7797"/>
                  </a:cubicBezTo>
                  <a:lnTo>
                    <a:pt x="14102" y="6304"/>
                  </a:lnTo>
                  <a:cubicBezTo>
                    <a:pt x="14102" y="5976"/>
                    <a:pt x="13836" y="5712"/>
                    <a:pt x="13508" y="5712"/>
                  </a:cubicBezTo>
                  <a:lnTo>
                    <a:pt x="12585" y="5712"/>
                  </a:lnTo>
                  <a:cubicBezTo>
                    <a:pt x="12444" y="5129"/>
                    <a:pt x="12216" y="4582"/>
                    <a:pt x="11911" y="4084"/>
                  </a:cubicBezTo>
                  <a:lnTo>
                    <a:pt x="12564" y="3431"/>
                  </a:lnTo>
                  <a:cubicBezTo>
                    <a:pt x="12796" y="3200"/>
                    <a:pt x="12796" y="2824"/>
                    <a:pt x="12564" y="2593"/>
                  </a:cubicBezTo>
                  <a:lnTo>
                    <a:pt x="11510" y="1538"/>
                  </a:lnTo>
                  <a:cubicBezTo>
                    <a:pt x="11395" y="1422"/>
                    <a:pt x="11242" y="1364"/>
                    <a:pt x="11090" y="1364"/>
                  </a:cubicBezTo>
                  <a:cubicBezTo>
                    <a:pt x="10938" y="1364"/>
                    <a:pt x="10787" y="1422"/>
                    <a:pt x="10672" y="1538"/>
                  </a:cubicBezTo>
                  <a:lnTo>
                    <a:pt x="10019" y="2191"/>
                  </a:lnTo>
                  <a:cubicBezTo>
                    <a:pt x="9521" y="1886"/>
                    <a:pt x="8973" y="1657"/>
                    <a:pt x="8391" y="1517"/>
                  </a:cubicBezTo>
                  <a:lnTo>
                    <a:pt x="8391" y="593"/>
                  </a:lnTo>
                  <a:cubicBezTo>
                    <a:pt x="8391" y="265"/>
                    <a:pt x="8125" y="0"/>
                    <a:pt x="7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351284" y="4327988"/>
              <a:ext cx="236112" cy="236145"/>
            </a:xfrm>
            <a:custGeom>
              <a:avLst/>
              <a:gdLst/>
              <a:ahLst/>
              <a:cxnLst/>
              <a:rect l="l" t="t" r="r" b="b"/>
              <a:pathLst>
                <a:path w="7024" h="7025" extrusionOk="0">
                  <a:moveTo>
                    <a:pt x="3514" y="1643"/>
                  </a:moveTo>
                  <a:cubicBezTo>
                    <a:pt x="4546" y="1643"/>
                    <a:pt x="5383" y="2480"/>
                    <a:pt x="5383" y="3512"/>
                  </a:cubicBezTo>
                  <a:cubicBezTo>
                    <a:pt x="5382" y="4544"/>
                    <a:pt x="4545" y="5381"/>
                    <a:pt x="3514" y="5381"/>
                  </a:cubicBezTo>
                  <a:cubicBezTo>
                    <a:pt x="2482" y="5381"/>
                    <a:pt x="1645" y="4544"/>
                    <a:pt x="1645" y="3512"/>
                  </a:cubicBezTo>
                  <a:cubicBezTo>
                    <a:pt x="1645" y="2480"/>
                    <a:pt x="2482" y="1643"/>
                    <a:pt x="3514" y="1643"/>
                  </a:cubicBezTo>
                  <a:close/>
                  <a:moveTo>
                    <a:pt x="3141" y="0"/>
                  </a:moveTo>
                  <a:cubicBezTo>
                    <a:pt x="2978" y="0"/>
                    <a:pt x="2846" y="132"/>
                    <a:pt x="2846" y="295"/>
                  </a:cubicBezTo>
                  <a:lnTo>
                    <a:pt x="2846" y="756"/>
                  </a:lnTo>
                  <a:cubicBezTo>
                    <a:pt x="2556" y="825"/>
                    <a:pt x="2282" y="939"/>
                    <a:pt x="2036" y="1091"/>
                  </a:cubicBezTo>
                  <a:lnTo>
                    <a:pt x="1711" y="766"/>
                  </a:lnTo>
                  <a:cubicBezTo>
                    <a:pt x="1652" y="708"/>
                    <a:pt x="1577" y="679"/>
                    <a:pt x="1501" y="679"/>
                  </a:cubicBezTo>
                  <a:cubicBezTo>
                    <a:pt x="1426" y="679"/>
                    <a:pt x="1351" y="708"/>
                    <a:pt x="1293" y="766"/>
                  </a:cubicBezTo>
                  <a:lnTo>
                    <a:pt x="766" y="1292"/>
                  </a:lnTo>
                  <a:cubicBezTo>
                    <a:pt x="651" y="1407"/>
                    <a:pt x="651" y="1594"/>
                    <a:pt x="766" y="1709"/>
                  </a:cubicBezTo>
                  <a:lnTo>
                    <a:pt x="1092" y="2034"/>
                  </a:lnTo>
                  <a:cubicBezTo>
                    <a:pt x="940" y="2283"/>
                    <a:pt x="826" y="2556"/>
                    <a:pt x="756" y="2845"/>
                  </a:cubicBezTo>
                  <a:lnTo>
                    <a:pt x="297" y="2845"/>
                  </a:lnTo>
                  <a:cubicBezTo>
                    <a:pt x="133" y="2845"/>
                    <a:pt x="0" y="2977"/>
                    <a:pt x="0" y="3140"/>
                  </a:cubicBezTo>
                  <a:lnTo>
                    <a:pt x="0" y="3883"/>
                  </a:lnTo>
                  <a:cubicBezTo>
                    <a:pt x="0" y="4047"/>
                    <a:pt x="133" y="4179"/>
                    <a:pt x="297" y="4179"/>
                  </a:cubicBezTo>
                  <a:lnTo>
                    <a:pt x="756" y="4179"/>
                  </a:lnTo>
                  <a:cubicBezTo>
                    <a:pt x="826" y="4470"/>
                    <a:pt x="940" y="4742"/>
                    <a:pt x="1092" y="4989"/>
                  </a:cubicBezTo>
                  <a:lnTo>
                    <a:pt x="766" y="5314"/>
                  </a:lnTo>
                  <a:cubicBezTo>
                    <a:pt x="651" y="5430"/>
                    <a:pt x="651" y="5616"/>
                    <a:pt x="766" y="5731"/>
                  </a:cubicBezTo>
                  <a:lnTo>
                    <a:pt x="1293" y="6258"/>
                  </a:lnTo>
                  <a:cubicBezTo>
                    <a:pt x="1351" y="6316"/>
                    <a:pt x="1426" y="6344"/>
                    <a:pt x="1501" y="6344"/>
                  </a:cubicBezTo>
                  <a:cubicBezTo>
                    <a:pt x="1577" y="6344"/>
                    <a:pt x="1652" y="6316"/>
                    <a:pt x="1711" y="6258"/>
                  </a:cubicBezTo>
                  <a:lnTo>
                    <a:pt x="2036" y="5932"/>
                  </a:lnTo>
                  <a:cubicBezTo>
                    <a:pt x="2282" y="6084"/>
                    <a:pt x="2556" y="6198"/>
                    <a:pt x="2846" y="6268"/>
                  </a:cubicBezTo>
                  <a:lnTo>
                    <a:pt x="2846" y="6728"/>
                  </a:lnTo>
                  <a:cubicBezTo>
                    <a:pt x="2846" y="6892"/>
                    <a:pt x="2978" y="7024"/>
                    <a:pt x="3141" y="7024"/>
                  </a:cubicBezTo>
                  <a:lnTo>
                    <a:pt x="3885" y="7024"/>
                  </a:lnTo>
                  <a:cubicBezTo>
                    <a:pt x="4047" y="7024"/>
                    <a:pt x="4180" y="6892"/>
                    <a:pt x="4180" y="6728"/>
                  </a:cubicBezTo>
                  <a:lnTo>
                    <a:pt x="4180" y="6268"/>
                  </a:lnTo>
                  <a:cubicBezTo>
                    <a:pt x="4471" y="6198"/>
                    <a:pt x="4742" y="6084"/>
                    <a:pt x="4991" y="5932"/>
                  </a:cubicBezTo>
                  <a:lnTo>
                    <a:pt x="5316" y="6258"/>
                  </a:lnTo>
                  <a:cubicBezTo>
                    <a:pt x="5373" y="6316"/>
                    <a:pt x="5449" y="6344"/>
                    <a:pt x="5525" y="6344"/>
                  </a:cubicBezTo>
                  <a:cubicBezTo>
                    <a:pt x="5600" y="6344"/>
                    <a:pt x="5676" y="6316"/>
                    <a:pt x="5734" y="6258"/>
                  </a:cubicBezTo>
                  <a:lnTo>
                    <a:pt x="6258" y="5731"/>
                  </a:lnTo>
                  <a:cubicBezTo>
                    <a:pt x="6372" y="5616"/>
                    <a:pt x="6372" y="5430"/>
                    <a:pt x="6258" y="5314"/>
                  </a:cubicBezTo>
                  <a:lnTo>
                    <a:pt x="5933" y="4989"/>
                  </a:lnTo>
                  <a:cubicBezTo>
                    <a:pt x="6084" y="4742"/>
                    <a:pt x="6199" y="4469"/>
                    <a:pt x="6268" y="4179"/>
                  </a:cubicBezTo>
                  <a:lnTo>
                    <a:pt x="6728" y="4179"/>
                  </a:lnTo>
                  <a:cubicBezTo>
                    <a:pt x="6891" y="4179"/>
                    <a:pt x="7023" y="4047"/>
                    <a:pt x="7023" y="3883"/>
                  </a:cubicBezTo>
                  <a:lnTo>
                    <a:pt x="7023" y="3140"/>
                  </a:lnTo>
                  <a:cubicBezTo>
                    <a:pt x="7023" y="2977"/>
                    <a:pt x="6891" y="2845"/>
                    <a:pt x="6728" y="2845"/>
                  </a:cubicBezTo>
                  <a:lnTo>
                    <a:pt x="6268" y="2845"/>
                  </a:lnTo>
                  <a:cubicBezTo>
                    <a:pt x="6199" y="2556"/>
                    <a:pt x="6083" y="2281"/>
                    <a:pt x="5933" y="2034"/>
                  </a:cubicBezTo>
                  <a:lnTo>
                    <a:pt x="6258" y="1709"/>
                  </a:lnTo>
                  <a:cubicBezTo>
                    <a:pt x="6374" y="1594"/>
                    <a:pt x="6372" y="1407"/>
                    <a:pt x="6258" y="1292"/>
                  </a:cubicBezTo>
                  <a:lnTo>
                    <a:pt x="5734" y="766"/>
                  </a:lnTo>
                  <a:cubicBezTo>
                    <a:pt x="5676" y="708"/>
                    <a:pt x="5601" y="679"/>
                    <a:pt x="5525" y="679"/>
                  </a:cubicBezTo>
                  <a:cubicBezTo>
                    <a:pt x="5450" y="679"/>
                    <a:pt x="5374" y="708"/>
                    <a:pt x="5316" y="766"/>
                  </a:cubicBezTo>
                  <a:lnTo>
                    <a:pt x="4991" y="1091"/>
                  </a:lnTo>
                  <a:cubicBezTo>
                    <a:pt x="4743" y="939"/>
                    <a:pt x="4471" y="826"/>
                    <a:pt x="4180" y="756"/>
                  </a:cubicBezTo>
                  <a:lnTo>
                    <a:pt x="4180" y="295"/>
                  </a:lnTo>
                  <a:cubicBezTo>
                    <a:pt x="4180" y="132"/>
                    <a:pt x="4047" y="0"/>
                    <a:pt x="3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602356" y="4034600"/>
              <a:ext cx="620735" cy="620701"/>
            </a:xfrm>
            <a:custGeom>
              <a:avLst/>
              <a:gdLst/>
              <a:ahLst/>
              <a:cxnLst/>
              <a:rect l="l" t="t" r="r" b="b"/>
              <a:pathLst>
                <a:path w="18466" h="18465" extrusionOk="0">
                  <a:moveTo>
                    <a:pt x="9230" y="2954"/>
                  </a:moveTo>
                  <a:cubicBezTo>
                    <a:pt x="12697" y="2954"/>
                    <a:pt x="15509" y="5764"/>
                    <a:pt x="15509" y="9233"/>
                  </a:cubicBezTo>
                  <a:cubicBezTo>
                    <a:pt x="15509" y="12701"/>
                    <a:pt x="12697" y="15513"/>
                    <a:pt x="9230" y="15513"/>
                  </a:cubicBezTo>
                  <a:cubicBezTo>
                    <a:pt x="5760" y="15513"/>
                    <a:pt x="2948" y="12701"/>
                    <a:pt x="2948" y="9233"/>
                  </a:cubicBezTo>
                  <a:cubicBezTo>
                    <a:pt x="2948" y="5764"/>
                    <a:pt x="5760" y="2954"/>
                    <a:pt x="9230" y="2954"/>
                  </a:cubicBezTo>
                  <a:close/>
                  <a:moveTo>
                    <a:pt x="8759" y="0"/>
                  </a:moveTo>
                  <a:cubicBezTo>
                    <a:pt x="8435" y="0"/>
                    <a:pt x="8172" y="262"/>
                    <a:pt x="8172" y="586"/>
                  </a:cubicBezTo>
                  <a:lnTo>
                    <a:pt x="8172" y="1463"/>
                  </a:lnTo>
                  <a:cubicBezTo>
                    <a:pt x="7842" y="1509"/>
                    <a:pt x="7516" y="1572"/>
                    <a:pt x="7201" y="1658"/>
                  </a:cubicBezTo>
                  <a:lnTo>
                    <a:pt x="6862" y="851"/>
                  </a:lnTo>
                  <a:cubicBezTo>
                    <a:pt x="6769" y="626"/>
                    <a:pt x="6551" y="491"/>
                    <a:pt x="6321" y="491"/>
                  </a:cubicBezTo>
                  <a:cubicBezTo>
                    <a:pt x="6246" y="491"/>
                    <a:pt x="6169" y="506"/>
                    <a:pt x="6095" y="537"/>
                  </a:cubicBezTo>
                  <a:lnTo>
                    <a:pt x="5226" y="902"/>
                  </a:lnTo>
                  <a:cubicBezTo>
                    <a:pt x="4928" y="1026"/>
                    <a:pt x="4786" y="1370"/>
                    <a:pt x="4912" y="1669"/>
                  </a:cubicBezTo>
                  <a:lnTo>
                    <a:pt x="5251" y="2476"/>
                  </a:lnTo>
                  <a:cubicBezTo>
                    <a:pt x="4984" y="2633"/>
                    <a:pt x="4728" y="2806"/>
                    <a:pt x="4485" y="2992"/>
                  </a:cubicBezTo>
                  <a:lnTo>
                    <a:pt x="3864" y="2373"/>
                  </a:lnTo>
                  <a:cubicBezTo>
                    <a:pt x="3750" y="2258"/>
                    <a:pt x="3601" y="2201"/>
                    <a:pt x="3451" y="2201"/>
                  </a:cubicBezTo>
                  <a:cubicBezTo>
                    <a:pt x="3301" y="2201"/>
                    <a:pt x="3151" y="2258"/>
                    <a:pt x="3037" y="2373"/>
                  </a:cubicBezTo>
                  <a:lnTo>
                    <a:pt x="2369" y="3038"/>
                  </a:lnTo>
                  <a:cubicBezTo>
                    <a:pt x="2141" y="3267"/>
                    <a:pt x="2141" y="3639"/>
                    <a:pt x="2369" y="3867"/>
                  </a:cubicBezTo>
                  <a:lnTo>
                    <a:pt x="2989" y="4487"/>
                  </a:lnTo>
                  <a:cubicBezTo>
                    <a:pt x="2789" y="4749"/>
                    <a:pt x="2606" y="5026"/>
                    <a:pt x="2440" y="5312"/>
                  </a:cubicBezTo>
                  <a:lnTo>
                    <a:pt x="1629" y="4981"/>
                  </a:lnTo>
                  <a:cubicBezTo>
                    <a:pt x="1556" y="4951"/>
                    <a:pt x="1481" y="4937"/>
                    <a:pt x="1407" y="4937"/>
                  </a:cubicBezTo>
                  <a:cubicBezTo>
                    <a:pt x="1177" y="4937"/>
                    <a:pt x="958" y="5074"/>
                    <a:pt x="866" y="5300"/>
                  </a:cubicBezTo>
                  <a:lnTo>
                    <a:pt x="508" y="6173"/>
                  </a:lnTo>
                  <a:cubicBezTo>
                    <a:pt x="386" y="6472"/>
                    <a:pt x="528" y="6813"/>
                    <a:pt x="830" y="6937"/>
                  </a:cubicBezTo>
                  <a:lnTo>
                    <a:pt x="1638" y="7268"/>
                  </a:lnTo>
                  <a:cubicBezTo>
                    <a:pt x="1562" y="7563"/>
                    <a:pt x="1504" y="7866"/>
                    <a:pt x="1463" y="8175"/>
                  </a:cubicBezTo>
                  <a:lnTo>
                    <a:pt x="587" y="8175"/>
                  </a:lnTo>
                  <a:cubicBezTo>
                    <a:pt x="263" y="8175"/>
                    <a:pt x="1" y="8437"/>
                    <a:pt x="1" y="8761"/>
                  </a:cubicBezTo>
                  <a:lnTo>
                    <a:pt x="1" y="9703"/>
                  </a:lnTo>
                  <a:cubicBezTo>
                    <a:pt x="1" y="10027"/>
                    <a:pt x="263" y="10289"/>
                    <a:pt x="587" y="10289"/>
                  </a:cubicBezTo>
                  <a:lnTo>
                    <a:pt x="1463" y="10289"/>
                  </a:lnTo>
                  <a:cubicBezTo>
                    <a:pt x="1507" y="10621"/>
                    <a:pt x="1572" y="10945"/>
                    <a:pt x="1656" y="11263"/>
                  </a:cubicBezTo>
                  <a:lnTo>
                    <a:pt x="850" y="11600"/>
                  </a:lnTo>
                  <a:cubicBezTo>
                    <a:pt x="552" y="11726"/>
                    <a:pt x="412" y="12070"/>
                    <a:pt x="536" y="12369"/>
                  </a:cubicBezTo>
                  <a:lnTo>
                    <a:pt x="901" y="13238"/>
                  </a:lnTo>
                  <a:cubicBezTo>
                    <a:pt x="994" y="13462"/>
                    <a:pt x="1213" y="13597"/>
                    <a:pt x="1442" y="13597"/>
                  </a:cubicBezTo>
                  <a:cubicBezTo>
                    <a:pt x="1518" y="13597"/>
                    <a:pt x="1594" y="13582"/>
                    <a:pt x="1668" y="13551"/>
                  </a:cubicBezTo>
                  <a:lnTo>
                    <a:pt x="2475" y="13212"/>
                  </a:lnTo>
                  <a:cubicBezTo>
                    <a:pt x="2631" y="13477"/>
                    <a:pt x="2804" y="13733"/>
                    <a:pt x="2989" y="13978"/>
                  </a:cubicBezTo>
                  <a:lnTo>
                    <a:pt x="2369" y="14597"/>
                  </a:lnTo>
                  <a:cubicBezTo>
                    <a:pt x="2141" y="14827"/>
                    <a:pt x="2141" y="15198"/>
                    <a:pt x="2369" y="15426"/>
                  </a:cubicBezTo>
                  <a:lnTo>
                    <a:pt x="3037" y="16093"/>
                  </a:lnTo>
                  <a:cubicBezTo>
                    <a:pt x="3151" y="16207"/>
                    <a:pt x="3301" y="16264"/>
                    <a:pt x="3451" y="16264"/>
                  </a:cubicBezTo>
                  <a:cubicBezTo>
                    <a:pt x="3601" y="16264"/>
                    <a:pt x="3751" y="16207"/>
                    <a:pt x="3865" y="16093"/>
                  </a:cubicBezTo>
                  <a:lnTo>
                    <a:pt x="4486" y="15472"/>
                  </a:lnTo>
                  <a:cubicBezTo>
                    <a:pt x="4749" y="15673"/>
                    <a:pt x="5024" y="15856"/>
                    <a:pt x="5312" y="16022"/>
                  </a:cubicBezTo>
                  <a:lnTo>
                    <a:pt x="4980" y="16833"/>
                  </a:lnTo>
                  <a:cubicBezTo>
                    <a:pt x="4858" y="17132"/>
                    <a:pt x="5002" y="17475"/>
                    <a:pt x="5300" y="17597"/>
                  </a:cubicBezTo>
                  <a:lnTo>
                    <a:pt x="6172" y="17955"/>
                  </a:lnTo>
                  <a:cubicBezTo>
                    <a:pt x="6245" y="17985"/>
                    <a:pt x="6320" y="17999"/>
                    <a:pt x="6394" y="17999"/>
                  </a:cubicBezTo>
                  <a:cubicBezTo>
                    <a:pt x="6625" y="17999"/>
                    <a:pt x="6845" y="17862"/>
                    <a:pt x="6937" y="17635"/>
                  </a:cubicBezTo>
                  <a:lnTo>
                    <a:pt x="7267" y="16826"/>
                  </a:lnTo>
                  <a:cubicBezTo>
                    <a:pt x="7563" y="16902"/>
                    <a:pt x="7866" y="16961"/>
                    <a:pt x="8174" y="17001"/>
                  </a:cubicBezTo>
                  <a:lnTo>
                    <a:pt x="8174" y="17878"/>
                  </a:lnTo>
                  <a:cubicBezTo>
                    <a:pt x="8174" y="18202"/>
                    <a:pt x="8437" y="18464"/>
                    <a:pt x="8761" y="18464"/>
                  </a:cubicBezTo>
                  <a:lnTo>
                    <a:pt x="9704" y="18464"/>
                  </a:lnTo>
                  <a:cubicBezTo>
                    <a:pt x="10028" y="18464"/>
                    <a:pt x="10290" y="18202"/>
                    <a:pt x="10290" y="17878"/>
                  </a:cubicBezTo>
                  <a:lnTo>
                    <a:pt x="10290" y="17001"/>
                  </a:lnTo>
                  <a:cubicBezTo>
                    <a:pt x="10621" y="16956"/>
                    <a:pt x="10945" y="16892"/>
                    <a:pt x="11263" y="16807"/>
                  </a:cubicBezTo>
                  <a:lnTo>
                    <a:pt x="11601" y="17613"/>
                  </a:lnTo>
                  <a:cubicBezTo>
                    <a:pt x="11695" y="17837"/>
                    <a:pt x="11912" y="17973"/>
                    <a:pt x="12141" y="17973"/>
                  </a:cubicBezTo>
                  <a:cubicBezTo>
                    <a:pt x="12217" y="17973"/>
                    <a:pt x="12294" y="17958"/>
                    <a:pt x="12368" y="17926"/>
                  </a:cubicBezTo>
                  <a:lnTo>
                    <a:pt x="13237" y="17561"/>
                  </a:lnTo>
                  <a:cubicBezTo>
                    <a:pt x="13536" y="17437"/>
                    <a:pt x="13675" y="17092"/>
                    <a:pt x="13551" y="16794"/>
                  </a:cubicBezTo>
                  <a:lnTo>
                    <a:pt x="13213" y="15986"/>
                  </a:lnTo>
                  <a:cubicBezTo>
                    <a:pt x="13479" y="15829"/>
                    <a:pt x="13735" y="15657"/>
                    <a:pt x="13979" y="15470"/>
                  </a:cubicBezTo>
                  <a:lnTo>
                    <a:pt x="14599" y="16089"/>
                  </a:lnTo>
                  <a:cubicBezTo>
                    <a:pt x="14713" y="16204"/>
                    <a:pt x="14863" y="16261"/>
                    <a:pt x="15013" y="16261"/>
                  </a:cubicBezTo>
                  <a:cubicBezTo>
                    <a:pt x="15163" y="16261"/>
                    <a:pt x="15313" y="16204"/>
                    <a:pt x="15428" y="16089"/>
                  </a:cubicBezTo>
                  <a:lnTo>
                    <a:pt x="16093" y="15424"/>
                  </a:lnTo>
                  <a:cubicBezTo>
                    <a:pt x="16323" y="15195"/>
                    <a:pt x="16323" y="14824"/>
                    <a:pt x="16093" y="14594"/>
                  </a:cubicBezTo>
                  <a:lnTo>
                    <a:pt x="15474" y="13975"/>
                  </a:lnTo>
                  <a:cubicBezTo>
                    <a:pt x="15675" y="13713"/>
                    <a:pt x="15857" y="13436"/>
                    <a:pt x="16023" y="13149"/>
                  </a:cubicBezTo>
                  <a:lnTo>
                    <a:pt x="16834" y="13481"/>
                  </a:lnTo>
                  <a:cubicBezTo>
                    <a:pt x="16907" y="13511"/>
                    <a:pt x="16982" y="13526"/>
                    <a:pt x="17056" y="13526"/>
                  </a:cubicBezTo>
                  <a:cubicBezTo>
                    <a:pt x="17288" y="13526"/>
                    <a:pt x="17506" y="13388"/>
                    <a:pt x="17599" y="13162"/>
                  </a:cubicBezTo>
                  <a:lnTo>
                    <a:pt x="17957" y="12288"/>
                  </a:lnTo>
                  <a:cubicBezTo>
                    <a:pt x="18078" y="11989"/>
                    <a:pt x="17936" y="11647"/>
                    <a:pt x="17636" y="11524"/>
                  </a:cubicBezTo>
                  <a:lnTo>
                    <a:pt x="16828" y="11194"/>
                  </a:lnTo>
                  <a:cubicBezTo>
                    <a:pt x="16904" y="10899"/>
                    <a:pt x="16961" y="10596"/>
                    <a:pt x="17002" y="10287"/>
                  </a:cubicBezTo>
                  <a:lnTo>
                    <a:pt x="17880" y="10287"/>
                  </a:lnTo>
                  <a:cubicBezTo>
                    <a:pt x="18204" y="10287"/>
                    <a:pt x="18466" y="10025"/>
                    <a:pt x="18466" y="9701"/>
                  </a:cubicBezTo>
                  <a:lnTo>
                    <a:pt x="18466" y="8759"/>
                  </a:lnTo>
                  <a:cubicBezTo>
                    <a:pt x="18461" y="8437"/>
                    <a:pt x="18198" y="8175"/>
                    <a:pt x="17874" y="8175"/>
                  </a:cubicBezTo>
                  <a:lnTo>
                    <a:pt x="16997" y="8175"/>
                  </a:lnTo>
                  <a:cubicBezTo>
                    <a:pt x="16953" y="7844"/>
                    <a:pt x="16888" y="7520"/>
                    <a:pt x="16804" y="7202"/>
                  </a:cubicBezTo>
                  <a:lnTo>
                    <a:pt x="17610" y="6864"/>
                  </a:lnTo>
                  <a:cubicBezTo>
                    <a:pt x="17909" y="6739"/>
                    <a:pt x="18049" y="6395"/>
                    <a:pt x="17924" y="6096"/>
                  </a:cubicBezTo>
                  <a:lnTo>
                    <a:pt x="17561" y="5227"/>
                  </a:lnTo>
                  <a:cubicBezTo>
                    <a:pt x="17466" y="5003"/>
                    <a:pt x="17249" y="4867"/>
                    <a:pt x="17020" y="4867"/>
                  </a:cubicBezTo>
                  <a:cubicBezTo>
                    <a:pt x="16944" y="4867"/>
                    <a:pt x="16867" y="4882"/>
                    <a:pt x="16793" y="4914"/>
                  </a:cubicBezTo>
                  <a:lnTo>
                    <a:pt x="15986" y="5252"/>
                  </a:lnTo>
                  <a:cubicBezTo>
                    <a:pt x="15829" y="4986"/>
                    <a:pt x="15656" y="4730"/>
                    <a:pt x="15470" y="4486"/>
                  </a:cubicBezTo>
                  <a:lnTo>
                    <a:pt x="16090" y="3866"/>
                  </a:lnTo>
                  <a:cubicBezTo>
                    <a:pt x="16318" y="3637"/>
                    <a:pt x="16318" y="3265"/>
                    <a:pt x="16090" y="3037"/>
                  </a:cubicBezTo>
                  <a:lnTo>
                    <a:pt x="15424" y="2370"/>
                  </a:lnTo>
                  <a:cubicBezTo>
                    <a:pt x="15310" y="2256"/>
                    <a:pt x="15160" y="2199"/>
                    <a:pt x="15010" y="2199"/>
                  </a:cubicBezTo>
                  <a:cubicBezTo>
                    <a:pt x="14860" y="2199"/>
                    <a:pt x="14709" y="2256"/>
                    <a:pt x="14595" y="2370"/>
                  </a:cubicBezTo>
                  <a:lnTo>
                    <a:pt x="13976" y="2991"/>
                  </a:lnTo>
                  <a:cubicBezTo>
                    <a:pt x="13713" y="2790"/>
                    <a:pt x="13437" y="2607"/>
                    <a:pt x="13150" y="2441"/>
                  </a:cubicBezTo>
                  <a:lnTo>
                    <a:pt x="13481" y="1630"/>
                  </a:lnTo>
                  <a:cubicBezTo>
                    <a:pt x="13603" y="1331"/>
                    <a:pt x="13459" y="989"/>
                    <a:pt x="13161" y="867"/>
                  </a:cubicBezTo>
                  <a:lnTo>
                    <a:pt x="12288" y="509"/>
                  </a:lnTo>
                  <a:cubicBezTo>
                    <a:pt x="12216" y="480"/>
                    <a:pt x="12141" y="466"/>
                    <a:pt x="12067" y="466"/>
                  </a:cubicBezTo>
                  <a:cubicBezTo>
                    <a:pt x="11836" y="466"/>
                    <a:pt x="11618" y="602"/>
                    <a:pt x="11525" y="830"/>
                  </a:cubicBezTo>
                  <a:lnTo>
                    <a:pt x="11195" y="1638"/>
                  </a:lnTo>
                  <a:cubicBezTo>
                    <a:pt x="10899" y="1562"/>
                    <a:pt x="10595" y="1505"/>
                    <a:pt x="10287" y="1463"/>
                  </a:cubicBezTo>
                  <a:lnTo>
                    <a:pt x="10287" y="586"/>
                  </a:lnTo>
                  <a:cubicBezTo>
                    <a:pt x="10287" y="262"/>
                    <a:pt x="10025" y="0"/>
                    <a:pt x="9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41"/>
          <p:cNvSpPr/>
          <p:nvPr/>
        </p:nvSpPr>
        <p:spPr>
          <a:xfrm>
            <a:off x="6326313" y="3937802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1"/>
          <p:cNvSpPr/>
          <p:nvPr/>
        </p:nvSpPr>
        <p:spPr>
          <a:xfrm>
            <a:off x="8595246" y="186548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1"/>
          <p:cNvSpPr/>
          <p:nvPr/>
        </p:nvSpPr>
        <p:spPr>
          <a:xfrm>
            <a:off x="7737113" y="159253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"/>
          <p:cNvSpPr/>
          <p:nvPr/>
        </p:nvSpPr>
        <p:spPr>
          <a:xfrm>
            <a:off x="1759633" y="477945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1"/>
          <p:cNvSpPr/>
          <p:nvPr/>
        </p:nvSpPr>
        <p:spPr>
          <a:xfrm>
            <a:off x="2995888" y="180006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1"/>
          <p:cNvSpPr/>
          <p:nvPr/>
        </p:nvSpPr>
        <p:spPr>
          <a:xfrm>
            <a:off x="164158" y="203698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42"/>
          <p:cNvGrpSpPr/>
          <p:nvPr/>
        </p:nvGrpSpPr>
        <p:grpSpPr>
          <a:xfrm>
            <a:off x="423949" y="3240911"/>
            <a:ext cx="1237555" cy="1799648"/>
            <a:chOff x="124524" y="3240911"/>
            <a:chExt cx="1237555" cy="1799648"/>
          </a:xfrm>
        </p:grpSpPr>
        <p:grpSp>
          <p:nvGrpSpPr>
            <p:cNvPr id="386" name="Google Shape;386;p42"/>
            <p:cNvGrpSpPr/>
            <p:nvPr/>
          </p:nvGrpSpPr>
          <p:grpSpPr>
            <a:xfrm>
              <a:off x="124524" y="3604980"/>
              <a:ext cx="1237555" cy="1435578"/>
              <a:chOff x="-203763" y="1492644"/>
              <a:chExt cx="1203379" cy="1395934"/>
            </a:xfrm>
          </p:grpSpPr>
          <p:sp>
            <p:nvSpPr>
              <p:cNvPr id="387" name="Google Shape;387;p42"/>
              <p:cNvSpPr/>
              <p:nvPr/>
            </p:nvSpPr>
            <p:spPr>
              <a:xfrm>
                <a:off x="-203763" y="2671224"/>
                <a:ext cx="1203379" cy="217353"/>
              </a:xfrm>
              <a:custGeom>
                <a:avLst/>
                <a:gdLst/>
                <a:ahLst/>
                <a:cxnLst/>
                <a:rect l="l" t="t" r="r" b="b"/>
                <a:pathLst>
                  <a:path w="30329" h="5478" extrusionOk="0">
                    <a:moveTo>
                      <a:pt x="15132" y="1"/>
                    </a:moveTo>
                    <a:cubicBezTo>
                      <a:pt x="12855" y="1"/>
                      <a:pt x="10576" y="67"/>
                      <a:pt x="9359" y="205"/>
                    </a:cubicBezTo>
                    <a:cubicBezTo>
                      <a:pt x="2814" y="945"/>
                      <a:pt x="1" y="3242"/>
                      <a:pt x="7666" y="4974"/>
                    </a:cubicBezTo>
                    <a:cubicBezTo>
                      <a:pt x="9137" y="5306"/>
                      <a:pt x="12173" y="5477"/>
                      <a:pt x="15208" y="5477"/>
                    </a:cubicBezTo>
                    <a:cubicBezTo>
                      <a:pt x="18185" y="5477"/>
                      <a:pt x="21163" y="5313"/>
                      <a:pt x="22663" y="4974"/>
                    </a:cubicBezTo>
                    <a:cubicBezTo>
                      <a:pt x="30329" y="3242"/>
                      <a:pt x="27516" y="945"/>
                      <a:pt x="20970" y="205"/>
                    </a:cubicBezTo>
                    <a:cubicBezTo>
                      <a:pt x="19780" y="70"/>
                      <a:pt x="17457" y="1"/>
                      <a:pt x="15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2"/>
              <p:cNvSpPr/>
              <p:nvPr/>
            </p:nvSpPr>
            <p:spPr>
              <a:xfrm>
                <a:off x="395883" y="2207870"/>
                <a:ext cx="393006" cy="234573"/>
              </a:xfrm>
              <a:custGeom>
                <a:avLst/>
                <a:gdLst/>
                <a:ahLst/>
                <a:cxnLst/>
                <a:rect l="l" t="t" r="r" b="b"/>
                <a:pathLst>
                  <a:path w="9905" h="5912" extrusionOk="0">
                    <a:moveTo>
                      <a:pt x="8263" y="0"/>
                    </a:moveTo>
                    <a:cubicBezTo>
                      <a:pt x="8156" y="0"/>
                      <a:pt x="8036" y="16"/>
                      <a:pt x="7909" y="41"/>
                    </a:cubicBezTo>
                    <a:cubicBezTo>
                      <a:pt x="7464" y="130"/>
                      <a:pt x="5409" y="548"/>
                      <a:pt x="5190" y="935"/>
                    </a:cubicBezTo>
                    <a:cubicBezTo>
                      <a:pt x="4993" y="1284"/>
                      <a:pt x="5544" y="1911"/>
                      <a:pt x="5709" y="2151"/>
                    </a:cubicBezTo>
                    <a:cubicBezTo>
                      <a:pt x="5995" y="2562"/>
                      <a:pt x="6279" y="2981"/>
                      <a:pt x="6577" y="3387"/>
                    </a:cubicBezTo>
                    <a:cubicBezTo>
                      <a:pt x="6363" y="3475"/>
                      <a:pt x="5482" y="3744"/>
                      <a:pt x="4779" y="4006"/>
                    </a:cubicBezTo>
                    <a:cubicBezTo>
                      <a:pt x="4684" y="4042"/>
                      <a:pt x="4537" y="4056"/>
                      <a:pt x="4368" y="4056"/>
                    </a:cubicBezTo>
                    <a:cubicBezTo>
                      <a:pt x="3921" y="4056"/>
                      <a:pt x="3319" y="3957"/>
                      <a:pt x="3102" y="3902"/>
                    </a:cubicBezTo>
                    <a:cubicBezTo>
                      <a:pt x="3017" y="3881"/>
                      <a:pt x="2935" y="3871"/>
                      <a:pt x="2856" y="3871"/>
                    </a:cubicBezTo>
                    <a:cubicBezTo>
                      <a:pt x="2551" y="3871"/>
                      <a:pt x="2279" y="4013"/>
                      <a:pt x="2007" y="4188"/>
                    </a:cubicBezTo>
                    <a:cubicBezTo>
                      <a:pt x="1482" y="4523"/>
                      <a:pt x="920" y="4761"/>
                      <a:pt x="385" y="5070"/>
                    </a:cubicBezTo>
                    <a:cubicBezTo>
                      <a:pt x="241" y="5155"/>
                      <a:pt x="0" y="5290"/>
                      <a:pt x="112" y="5491"/>
                    </a:cubicBezTo>
                    <a:cubicBezTo>
                      <a:pt x="216" y="5673"/>
                      <a:pt x="597" y="5667"/>
                      <a:pt x="774" y="5686"/>
                    </a:cubicBezTo>
                    <a:cubicBezTo>
                      <a:pt x="1242" y="5736"/>
                      <a:pt x="1708" y="5788"/>
                      <a:pt x="2177" y="5824"/>
                    </a:cubicBezTo>
                    <a:cubicBezTo>
                      <a:pt x="2542" y="5851"/>
                      <a:pt x="2907" y="5912"/>
                      <a:pt x="3273" y="5912"/>
                    </a:cubicBezTo>
                    <a:cubicBezTo>
                      <a:pt x="3400" y="5912"/>
                      <a:pt x="3526" y="5904"/>
                      <a:pt x="3653" y="5886"/>
                    </a:cubicBezTo>
                    <a:cubicBezTo>
                      <a:pt x="3786" y="5866"/>
                      <a:pt x="3941" y="5839"/>
                      <a:pt x="4088" y="5791"/>
                    </a:cubicBezTo>
                    <a:cubicBezTo>
                      <a:pt x="4160" y="5808"/>
                      <a:pt x="4296" y="5815"/>
                      <a:pt x="4474" y="5815"/>
                    </a:cubicBezTo>
                    <a:cubicBezTo>
                      <a:pt x="5303" y="5815"/>
                      <a:pt x="7060" y="5655"/>
                      <a:pt x="7695" y="5538"/>
                    </a:cubicBezTo>
                    <a:cubicBezTo>
                      <a:pt x="8279" y="5431"/>
                      <a:pt x="9425" y="5310"/>
                      <a:pt x="9668" y="4638"/>
                    </a:cubicBezTo>
                    <a:cubicBezTo>
                      <a:pt x="9905" y="3986"/>
                      <a:pt x="9639" y="3210"/>
                      <a:pt x="9431" y="2587"/>
                    </a:cubicBezTo>
                    <a:cubicBezTo>
                      <a:pt x="9175" y="1821"/>
                      <a:pt x="8988" y="1016"/>
                      <a:pt x="8717" y="252"/>
                    </a:cubicBezTo>
                    <a:cubicBezTo>
                      <a:pt x="8652" y="67"/>
                      <a:pt x="8485" y="0"/>
                      <a:pt x="8263" y="0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2"/>
              <p:cNvSpPr/>
              <p:nvPr/>
            </p:nvSpPr>
            <p:spPr>
              <a:xfrm>
                <a:off x="395843" y="2208624"/>
                <a:ext cx="318729" cy="233661"/>
              </a:xfrm>
              <a:custGeom>
                <a:avLst/>
                <a:gdLst/>
                <a:ahLst/>
                <a:cxnLst/>
                <a:rect l="l" t="t" r="r" b="b"/>
                <a:pathLst>
                  <a:path w="8033" h="5889" extrusionOk="0">
                    <a:moveTo>
                      <a:pt x="8032" y="1"/>
                    </a:moveTo>
                    <a:cubicBezTo>
                      <a:pt x="7992" y="6"/>
                      <a:pt x="7952" y="14"/>
                      <a:pt x="7910" y="21"/>
                    </a:cubicBezTo>
                    <a:cubicBezTo>
                      <a:pt x="7467" y="110"/>
                      <a:pt x="5411" y="528"/>
                      <a:pt x="5191" y="915"/>
                    </a:cubicBezTo>
                    <a:cubicBezTo>
                      <a:pt x="4994" y="1264"/>
                      <a:pt x="5543" y="1891"/>
                      <a:pt x="5710" y="2130"/>
                    </a:cubicBezTo>
                    <a:cubicBezTo>
                      <a:pt x="5996" y="2542"/>
                      <a:pt x="6280" y="2961"/>
                      <a:pt x="6578" y="3367"/>
                    </a:cubicBezTo>
                    <a:cubicBezTo>
                      <a:pt x="6364" y="3456"/>
                      <a:pt x="5483" y="3723"/>
                      <a:pt x="4780" y="3986"/>
                    </a:cubicBezTo>
                    <a:cubicBezTo>
                      <a:pt x="4685" y="4021"/>
                      <a:pt x="4539" y="4035"/>
                      <a:pt x="4370" y="4035"/>
                    </a:cubicBezTo>
                    <a:cubicBezTo>
                      <a:pt x="3924" y="4035"/>
                      <a:pt x="3322" y="3937"/>
                      <a:pt x="3103" y="3882"/>
                    </a:cubicBezTo>
                    <a:cubicBezTo>
                      <a:pt x="3018" y="3861"/>
                      <a:pt x="2936" y="3851"/>
                      <a:pt x="2857" y="3851"/>
                    </a:cubicBezTo>
                    <a:cubicBezTo>
                      <a:pt x="2551" y="3851"/>
                      <a:pt x="2280" y="3993"/>
                      <a:pt x="2008" y="4167"/>
                    </a:cubicBezTo>
                    <a:cubicBezTo>
                      <a:pt x="1483" y="4503"/>
                      <a:pt x="922" y="4741"/>
                      <a:pt x="386" y="5050"/>
                    </a:cubicBezTo>
                    <a:cubicBezTo>
                      <a:pt x="241" y="5133"/>
                      <a:pt x="0" y="5270"/>
                      <a:pt x="112" y="5468"/>
                    </a:cubicBezTo>
                    <a:cubicBezTo>
                      <a:pt x="217" y="5651"/>
                      <a:pt x="598" y="5646"/>
                      <a:pt x="775" y="5663"/>
                    </a:cubicBezTo>
                    <a:cubicBezTo>
                      <a:pt x="1243" y="5713"/>
                      <a:pt x="1707" y="5766"/>
                      <a:pt x="2178" y="5801"/>
                    </a:cubicBezTo>
                    <a:cubicBezTo>
                      <a:pt x="2543" y="5828"/>
                      <a:pt x="2906" y="5889"/>
                      <a:pt x="3271" y="5889"/>
                    </a:cubicBezTo>
                    <a:cubicBezTo>
                      <a:pt x="3399" y="5889"/>
                      <a:pt x="3526" y="5881"/>
                      <a:pt x="3654" y="5863"/>
                    </a:cubicBezTo>
                    <a:cubicBezTo>
                      <a:pt x="3788" y="5843"/>
                      <a:pt x="3942" y="5815"/>
                      <a:pt x="4089" y="5769"/>
                    </a:cubicBezTo>
                    <a:cubicBezTo>
                      <a:pt x="4161" y="5786"/>
                      <a:pt x="4295" y="5793"/>
                      <a:pt x="4472" y="5793"/>
                    </a:cubicBezTo>
                    <a:cubicBezTo>
                      <a:pt x="4978" y="5793"/>
                      <a:pt x="5835" y="5733"/>
                      <a:pt x="6569" y="5660"/>
                    </a:cubicBezTo>
                    <a:cubicBezTo>
                      <a:pt x="7044" y="5230"/>
                      <a:pt x="7401" y="4702"/>
                      <a:pt x="7545" y="4056"/>
                    </a:cubicBezTo>
                    <a:cubicBezTo>
                      <a:pt x="7639" y="3626"/>
                      <a:pt x="7594" y="3182"/>
                      <a:pt x="7481" y="2761"/>
                    </a:cubicBezTo>
                    <a:cubicBezTo>
                      <a:pt x="7366" y="2330"/>
                      <a:pt x="7224" y="1960"/>
                      <a:pt x="7351" y="1511"/>
                    </a:cubicBezTo>
                    <a:cubicBezTo>
                      <a:pt x="7461" y="1133"/>
                      <a:pt x="7751" y="801"/>
                      <a:pt x="7904" y="432"/>
                    </a:cubicBezTo>
                    <a:cubicBezTo>
                      <a:pt x="7962" y="289"/>
                      <a:pt x="8003" y="145"/>
                      <a:pt x="8032" y="1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2"/>
              <p:cNvSpPr/>
              <p:nvPr/>
            </p:nvSpPr>
            <p:spPr>
              <a:xfrm>
                <a:off x="84573" y="1853987"/>
                <a:ext cx="619405" cy="659202"/>
              </a:xfrm>
              <a:custGeom>
                <a:avLst/>
                <a:gdLst/>
                <a:ahLst/>
                <a:cxnLst/>
                <a:rect l="l" t="t" r="r" b="b"/>
                <a:pathLst>
                  <a:path w="15611" h="16614" extrusionOk="0">
                    <a:moveTo>
                      <a:pt x="8024" y="1"/>
                    </a:moveTo>
                    <a:cubicBezTo>
                      <a:pt x="7848" y="1"/>
                      <a:pt x="7668" y="14"/>
                      <a:pt x="7482" y="41"/>
                    </a:cubicBezTo>
                    <a:cubicBezTo>
                      <a:pt x="6743" y="150"/>
                      <a:pt x="6053" y="509"/>
                      <a:pt x="5404" y="859"/>
                    </a:cubicBezTo>
                    <a:cubicBezTo>
                      <a:pt x="4989" y="1050"/>
                      <a:pt x="4578" y="1251"/>
                      <a:pt x="4154" y="1451"/>
                    </a:cubicBezTo>
                    <a:cubicBezTo>
                      <a:pt x="3098" y="1945"/>
                      <a:pt x="1995" y="2335"/>
                      <a:pt x="929" y="2805"/>
                    </a:cubicBezTo>
                    <a:cubicBezTo>
                      <a:pt x="177" y="3137"/>
                      <a:pt x="1" y="3705"/>
                      <a:pt x="202" y="4474"/>
                    </a:cubicBezTo>
                    <a:cubicBezTo>
                      <a:pt x="310" y="4890"/>
                      <a:pt x="499" y="5286"/>
                      <a:pt x="659" y="5683"/>
                    </a:cubicBezTo>
                    <a:cubicBezTo>
                      <a:pt x="860" y="6188"/>
                      <a:pt x="968" y="6718"/>
                      <a:pt x="1089" y="7248"/>
                    </a:cubicBezTo>
                    <a:cubicBezTo>
                      <a:pt x="1432" y="8767"/>
                      <a:pt x="1528" y="10321"/>
                      <a:pt x="1684" y="11866"/>
                    </a:cubicBezTo>
                    <a:cubicBezTo>
                      <a:pt x="1759" y="12601"/>
                      <a:pt x="1836" y="13336"/>
                      <a:pt x="1946" y="14068"/>
                    </a:cubicBezTo>
                    <a:cubicBezTo>
                      <a:pt x="2043" y="14702"/>
                      <a:pt x="2191" y="15261"/>
                      <a:pt x="2721" y="15676"/>
                    </a:cubicBezTo>
                    <a:cubicBezTo>
                      <a:pt x="3348" y="16168"/>
                      <a:pt x="4228" y="16291"/>
                      <a:pt x="4992" y="16425"/>
                    </a:cubicBezTo>
                    <a:cubicBezTo>
                      <a:pt x="5753" y="16560"/>
                      <a:pt x="6519" y="16613"/>
                      <a:pt x="7287" y="16613"/>
                    </a:cubicBezTo>
                    <a:cubicBezTo>
                      <a:pt x="7765" y="16613"/>
                      <a:pt x="8244" y="16593"/>
                      <a:pt x="8723" y="16559"/>
                    </a:cubicBezTo>
                    <a:cubicBezTo>
                      <a:pt x="10110" y="16461"/>
                      <a:pt x="12286" y="16352"/>
                      <a:pt x="12891" y="14820"/>
                    </a:cubicBezTo>
                    <a:cubicBezTo>
                      <a:pt x="13125" y="14225"/>
                      <a:pt x="13184" y="13557"/>
                      <a:pt x="13252" y="12927"/>
                    </a:cubicBezTo>
                    <a:cubicBezTo>
                      <a:pt x="13344" y="12064"/>
                      <a:pt x="13395" y="11197"/>
                      <a:pt x="13455" y="10332"/>
                    </a:cubicBezTo>
                    <a:cubicBezTo>
                      <a:pt x="13503" y="9648"/>
                      <a:pt x="13527" y="8949"/>
                      <a:pt x="13665" y="8275"/>
                    </a:cubicBezTo>
                    <a:cubicBezTo>
                      <a:pt x="13889" y="7186"/>
                      <a:pt x="14286" y="6085"/>
                      <a:pt x="14781" y="5092"/>
                    </a:cubicBezTo>
                    <a:cubicBezTo>
                      <a:pt x="15121" y="4410"/>
                      <a:pt x="15611" y="3800"/>
                      <a:pt x="14991" y="3139"/>
                    </a:cubicBezTo>
                    <a:cubicBezTo>
                      <a:pt x="14136" y="2231"/>
                      <a:pt x="12819" y="1936"/>
                      <a:pt x="11740" y="1394"/>
                    </a:cubicBezTo>
                    <a:cubicBezTo>
                      <a:pt x="10510" y="775"/>
                      <a:pt x="9398" y="1"/>
                      <a:pt x="8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2"/>
              <p:cNvSpPr/>
              <p:nvPr/>
            </p:nvSpPr>
            <p:spPr>
              <a:xfrm>
                <a:off x="277803" y="1853987"/>
                <a:ext cx="234018" cy="141649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3570" extrusionOk="0">
                    <a:moveTo>
                      <a:pt x="3154" y="0"/>
                    </a:moveTo>
                    <a:cubicBezTo>
                      <a:pt x="2978" y="0"/>
                      <a:pt x="2798" y="13"/>
                      <a:pt x="2612" y="41"/>
                    </a:cubicBezTo>
                    <a:cubicBezTo>
                      <a:pt x="1873" y="150"/>
                      <a:pt x="1183" y="509"/>
                      <a:pt x="534" y="859"/>
                    </a:cubicBezTo>
                    <a:cubicBezTo>
                      <a:pt x="464" y="891"/>
                      <a:pt x="394" y="925"/>
                      <a:pt x="324" y="958"/>
                    </a:cubicBezTo>
                    <a:cubicBezTo>
                      <a:pt x="180" y="1190"/>
                      <a:pt x="87" y="1451"/>
                      <a:pt x="63" y="1728"/>
                    </a:cubicBezTo>
                    <a:cubicBezTo>
                      <a:pt x="0" y="2463"/>
                      <a:pt x="662" y="3086"/>
                      <a:pt x="1285" y="3339"/>
                    </a:cubicBezTo>
                    <a:cubicBezTo>
                      <a:pt x="1680" y="3500"/>
                      <a:pt x="2125" y="3570"/>
                      <a:pt x="2580" y="3570"/>
                    </a:cubicBezTo>
                    <a:cubicBezTo>
                      <a:pt x="3323" y="3570"/>
                      <a:pt x="4091" y="3385"/>
                      <a:pt x="4711" y="3116"/>
                    </a:cubicBezTo>
                    <a:cubicBezTo>
                      <a:pt x="5156" y="2921"/>
                      <a:pt x="5568" y="2603"/>
                      <a:pt x="5718" y="2129"/>
                    </a:cubicBezTo>
                    <a:cubicBezTo>
                      <a:pt x="5897" y="1564"/>
                      <a:pt x="5547" y="934"/>
                      <a:pt x="5162" y="510"/>
                    </a:cubicBezTo>
                    <a:cubicBezTo>
                      <a:pt x="4528" y="216"/>
                      <a:pt x="3878" y="0"/>
                      <a:pt x="3154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2"/>
              <p:cNvSpPr/>
              <p:nvPr/>
            </p:nvSpPr>
            <p:spPr>
              <a:xfrm>
                <a:off x="88065" y="1985518"/>
                <a:ext cx="608812" cy="527671"/>
              </a:xfrm>
              <a:custGeom>
                <a:avLst/>
                <a:gdLst/>
                <a:ahLst/>
                <a:cxnLst/>
                <a:rect l="l" t="t" r="r" b="b"/>
                <a:pathLst>
                  <a:path w="15344" h="13299" extrusionOk="0">
                    <a:moveTo>
                      <a:pt x="461" y="0"/>
                    </a:moveTo>
                    <a:cubicBezTo>
                      <a:pt x="370" y="0"/>
                      <a:pt x="276" y="16"/>
                      <a:pt x="176" y="46"/>
                    </a:cubicBezTo>
                    <a:cubicBezTo>
                      <a:pt x="8" y="347"/>
                      <a:pt x="0" y="721"/>
                      <a:pt x="114" y="1159"/>
                    </a:cubicBezTo>
                    <a:cubicBezTo>
                      <a:pt x="222" y="1575"/>
                      <a:pt x="411" y="1971"/>
                      <a:pt x="571" y="2368"/>
                    </a:cubicBezTo>
                    <a:cubicBezTo>
                      <a:pt x="772" y="2873"/>
                      <a:pt x="880" y="3403"/>
                      <a:pt x="1001" y="3933"/>
                    </a:cubicBezTo>
                    <a:cubicBezTo>
                      <a:pt x="1345" y="5452"/>
                      <a:pt x="1440" y="7006"/>
                      <a:pt x="1597" y="8551"/>
                    </a:cubicBezTo>
                    <a:cubicBezTo>
                      <a:pt x="1671" y="9286"/>
                      <a:pt x="1748" y="10021"/>
                      <a:pt x="1859" y="10753"/>
                    </a:cubicBezTo>
                    <a:cubicBezTo>
                      <a:pt x="1955" y="11387"/>
                      <a:pt x="2103" y="11946"/>
                      <a:pt x="2633" y="12361"/>
                    </a:cubicBezTo>
                    <a:cubicBezTo>
                      <a:pt x="3260" y="12853"/>
                      <a:pt x="4140" y="12976"/>
                      <a:pt x="4904" y="13110"/>
                    </a:cubicBezTo>
                    <a:cubicBezTo>
                      <a:pt x="5665" y="13245"/>
                      <a:pt x="6431" y="13298"/>
                      <a:pt x="7199" y="13298"/>
                    </a:cubicBezTo>
                    <a:cubicBezTo>
                      <a:pt x="7677" y="13298"/>
                      <a:pt x="8156" y="13278"/>
                      <a:pt x="8635" y="13244"/>
                    </a:cubicBezTo>
                    <a:cubicBezTo>
                      <a:pt x="10022" y="13146"/>
                      <a:pt x="12198" y="13037"/>
                      <a:pt x="12803" y="11505"/>
                    </a:cubicBezTo>
                    <a:cubicBezTo>
                      <a:pt x="13038" y="10910"/>
                      <a:pt x="13096" y="10242"/>
                      <a:pt x="13164" y="9612"/>
                    </a:cubicBezTo>
                    <a:cubicBezTo>
                      <a:pt x="13256" y="8749"/>
                      <a:pt x="13307" y="7882"/>
                      <a:pt x="13367" y="7017"/>
                    </a:cubicBezTo>
                    <a:cubicBezTo>
                      <a:pt x="13415" y="6333"/>
                      <a:pt x="13439" y="5634"/>
                      <a:pt x="13578" y="4960"/>
                    </a:cubicBezTo>
                    <a:cubicBezTo>
                      <a:pt x="13801" y="3871"/>
                      <a:pt x="14198" y="2770"/>
                      <a:pt x="14694" y="1777"/>
                    </a:cubicBezTo>
                    <a:cubicBezTo>
                      <a:pt x="14970" y="1223"/>
                      <a:pt x="15344" y="717"/>
                      <a:pt x="15143" y="193"/>
                    </a:cubicBezTo>
                    <a:cubicBezTo>
                      <a:pt x="15042" y="139"/>
                      <a:pt x="14932" y="108"/>
                      <a:pt x="14810" y="108"/>
                    </a:cubicBezTo>
                    <a:cubicBezTo>
                      <a:pt x="14737" y="108"/>
                      <a:pt x="14660" y="119"/>
                      <a:pt x="14579" y="142"/>
                    </a:cubicBezTo>
                    <a:cubicBezTo>
                      <a:pt x="13719" y="390"/>
                      <a:pt x="12944" y="1572"/>
                      <a:pt x="12679" y="2356"/>
                    </a:cubicBezTo>
                    <a:cubicBezTo>
                      <a:pt x="12279" y="3542"/>
                      <a:pt x="11866" y="5242"/>
                      <a:pt x="11645" y="6475"/>
                    </a:cubicBezTo>
                    <a:cubicBezTo>
                      <a:pt x="11420" y="7728"/>
                      <a:pt x="10992" y="9171"/>
                      <a:pt x="10049" y="10082"/>
                    </a:cubicBezTo>
                    <a:cubicBezTo>
                      <a:pt x="9326" y="10782"/>
                      <a:pt x="8243" y="11018"/>
                      <a:pt x="7210" y="11018"/>
                    </a:cubicBezTo>
                    <a:cubicBezTo>
                      <a:pt x="6775" y="11018"/>
                      <a:pt x="6349" y="10976"/>
                      <a:pt x="5963" y="10910"/>
                    </a:cubicBezTo>
                    <a:cubicBezTo>
                      <a:pt x="5246" y="10787"/>
                      <a:pt x="4549" y="10498"/>
                      <a:pt x="3983" y="10018"/>
                    </a:cubicBezTo>
                    <a:cubicBezTo>
                      <a:pt x="3279" y="9417"/>
                      <a:pt x="3009" y="8564"/>
                      <a:pt x="2922" y="7648"/>
                    </a:cubicBezTo>
                    <a:cubicBezTo>
                      <a:pt x="2751" y="5866"/>
                      <a:pt x="2575" y="4048"/>
                      <a:pt x="2026" y="2328"/>
                    </a:cubicBezTo>
                    <a:cubicBezTo>
                      <a:pt x="1517" y="728"/>
                      <a:pt x="1087" y="0"/>
                      <a:pt x="4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2"/>
              <p:cNvSpPr/>
              <p:nvPr/>
            </p:nvSpPr>
            <p:spPr>
              <a:xfrm>
                <a:off x="581455" y="1983296"/>
                <a:ext cx="169859" cy="264808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6674" extrusionOk="0">
                    <a:moveTo>
                      <a:pt x="2301" y="1"/>
                    </a:moveTo>
                    <a:cubicBezTo>
                      <a:pt x="2035" y="1"/>
                      <a:pt x="1751" y="301"/>
                      <a:pt x="1383" y="841"/>
                    </a:cubicBezTo>
                    <a:cubicBezTo>
                      <a:pt x="986" y="1426"/>
                      <a:pt x="749" y="2131"/>
                      <a:pt x="544" y="2800"/>
                    </a:cubicBezTo>
                    <a:cubicBezTo>
                      <a:pt x="343" y="3451"/>
                      <a:pt x="136" y="4138"/>
                      <a:pt x="55" y="4815"/>
                    </a:cubicBezTo>
                    <a:cubicBezTo>
                      <a:pt x="5" y="5231"/>
                      <a:pt x="1" y="5654"/>
                      <a:pt x="203" y="6033"/>
                    </a:cubicBezTo>
                    <a:cubicBezTo>
                      <a:pt x="354" y="6317"/>
                      <a:pt x="720" y="6447"/>
                      <a:pt x="1011" y="6528"/>
                    </a:cubicBezTo>
                    <a:cubicBezTo>
                      <a:pt x="1329" y="6618"/>
                      <a:pt x="1715" y="6674"/>
                      <a:pt x="2108" y="6674"/>
                    </a:cubicBezTo>
                    <a:cubicBezTo>
                      <a:pt x="3141" y="6674"/>
                      <a:pt x="4224" y="6293"/>
                      <a:pt x="4262" y="5159"/>
                    </a:cubicBezTo>
                    <a:cubicBezTo>
                      <a:pt x="4281" y="4614"/>
                      <a:pt x="4101" y="4023"/>
                      <a:pt x="3967" y="3503"/>
                    </a:cubicBezTo>
                    <a:cubicBezTo>
                      <a:pt x="3808" y="2877"/>
                      <a:pt x="3594" y="2269"/>
                      <a:pt x="3361" y="1670"/>
                    </a:cubicBezTo>
                    <a:cubicBezTo>
                      <a:pt x="3225" y="1319"/>
                      <a:pt x="3092" y="872"/>
                      <a:pt x="2877" y="502"/>
                    </a:cubicBezTo>
                    <a:cubicBezTo>
                      <a:pt x="2678" y="160"/>
                      <a:pt x="2494" y="1"/>
                      <a:pt x="23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2"/>
              <p:cNvSpPr/>
              <p:nvPr/>
            </p:nvSpPr>
            <p:spPr>
              <a:xfrm>
                <a:off x="-22913" y="2207870"/>
                <a:ext cx="393006" cy="234573"/>
              </a:xfrm>
              <a:custGeom>
                <a:avLst/>
                <a:gdLst/>
                <a:ahLst/>
                <a:cxnLst/>
                <a:rect l="l" t="t" r="r" b="b"/>
                <a:pathLst>
                  <a:path w="9905" h="5912" extrusionOk="0">
                    <a:moveTo>
                      <a:pt x="1643" y="0"/>
                    </a:moveTo>
                    <a:cubicBezTo>
                      <a:pt x="1421" y="0"/>
                      <a:pt x="1255" y="67"/>
                      <a:pt x="1189" y="252"/>
                    </a:cubicBezTo>
                    <a:cubicBezTo>
                      <a:pt x="919" y="1016"/>
                      <a:pt x="731" y="1821"/>
                      <a:pt x="476" y="2587"/>
                    </a:cubicBezTo>
                    <a:cubicBezTo>
                      <a:pt x="267" y="3210"/>
                      <a:pt x="1" y="3986"/>
                      <a:pt x="237" y="4638"/>
                    </a:cubicBezTo>
                    <a:cubicBezTo>
                      <a:pt x="481" y="5310"/>
                      <a:pt x="1628" y="5431"/>
                      <a:pt x="2211" y="5538"/>
                    </a:cubicBezTo>
                    <a:cubicBezTo>
                      <a:pt x="2846" y="5655"/>
                      <a:pt x="4602" y="5815"/>
                      <a:pt x="5432" y="5815"/>
                    </a:cubicBezTo>
                    <a:cubicBezTo>
                      <a:pt x="5610" y="5815"/>
                      <a:pt x="5746" y="5808"/>
                      <a:pt x="5819" y="5791"/>
                    </a:cubicBezTo>
                    <a:cubicBezTo>
                      <a:pt x="5965" y="5839"/>
                      <a:pt x="6120" y="5866"/>
                      <a:pt x="6253" y="5886"/>
                    </a:cubicBezTo>
                    <a:cubicBezTo>
                      <a:pt x="6380" y="5904"/>
                      <a:pt x="6506" y="5912"/>
                      <a:pt x="6633" y="5912"/>
                    </a:cubicBezTo>
                    <a:cubicBezTo>
                      <a:pt x="6999" y="5912"/>
                      <a:pt x="7364" y="5851"/>
                      <a:pt x="7729" y="5824"/>
                    </a:cubicBezTo>
                    <a:cubicBezTo>
                      <a:pt x="8198" y="5788"/>
                      <a:pt x="8664" y="5736"/>
                      <a:pt x="9132" y="5686"/>
                    </a:cubicBezTo>
                    <a:cubicBezTo>
                      <a:pt x="9309" y="5667"/>
                      <a:pt x="9689" y="5673"/>
                      <a:pt x="9794" y="5491"/>
                    </a:cubicBezTo>
                    <a:cubicBezTo>
                      <a:pt x="9904" y="5290"/>
                      <a:pt x="9665" y="5155"/>
                      <a:pt x="9521" y="5070"/>
                    </a:cubicBezTo>
                    <a:cubicBezTo>
                      <a:pt x="8986" y="4761"/>
                      <a:pt x="8422" y="4523"/>
                      <a:pt x="7899" y="4188"/>
                    </a:cubicBezTo>
                    <a:cubicBezTo>
                      <a:pt x="7627" y="4013"/>
                      <a:pt x="7355" y="3871"/>
                      <a:pt x="7050" y="3871"/>
                    </a:cubicBezTo>
                    <a:cubicBezTo>
                      <a:pt x="6970" y="3871"/>
                      <a:pt x="6889" y="3881"/>
                      <a:pt x="6804" y="3902"/>
                    </a:cubicBezTo>
                    <a:cubicBezTo>
                      <a:pt x="6586" y="3957"/>
                      <a:pt x="5984" y="4056"/>
                      <a:pt x="5538" y="4056"/>
                    </a:cubicBezTo>
                    <a:cubicBezTo>
                      <a:pt x="5369" y="4056"/>
                      <a:pt x="5222" y="4042"/>
                      <a:pt x="5126" y="4006"/>
                    </a:cubicBezTo>
                    <a:cubicBezTo>
                      <a:pt x="4424" y="3744"/>
                      <a:pt x="3543" y="3475"/>
                      <a:pt x="3330" y="3387"/>
                    </a:cubicBezTo>
                    <a:cubicBezTo>
                      <a:pt x="3628" y="2981"/>
                      <a:pt x="3912" y="2562"/>
                      <a:pt x="4197" y="2151"/>
                    </a:cubicBezTo>
                    <a:cubicBezTo>
                      <a:pt x="4363" y="1911"/>
                      <a:pt x="4914" y="1284"/>
                      <a:pt x="4716" y="935"/>
                    </a:cubicBezTo>
                    <a:cubicBezTo>
                      <a:pt x="4498" y="548"/>
                      <a:pt x="2441" y="130"/>
                      <a:pt x="1998" y="41"/>
                    </a:cubicBezTo>
                    <a:cubicBezTo>
                      <a:pt x="1870" y="16"/>
                      <a:pt x="1750" y="0"/>
                      <a:pt x="1643" y="0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2"/>
              <p:cNvSpPr/>
              <p:nvPr/>
            </p:nvSpPr>
            <p:spPr>
              <a:xfrm>
                <a:off x="28628" y="2207870"/>
                <a:ext cx="341465" cy="23457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5912" extrusionOk="0">
                    <a:moveTo>
                      <a:pt x="343" y="0"/>
                    </a:moveTo>
                    <a:cubicBezTo>
                      <a:pt x="203" y="0"/>
                      <a:pt x="85" y="27"/>
                      <a:pt x="1" y="94"/>
                    </a:cubicBezTo>
                    <a:cubicBezTo>
                      <a:pt x="114" y="345"/>
                      <a:pt x="255" y="582"/>
                      <a:pt x="440" y="796"/>
                    </a:cubicBezTo>
                    <a:cubicBezTo>
                      <a:pt x="764" y="1168"/>
                      <a:pt x="1226" y="1412"/>
                      <a:pt x="1589" y="1743"/>
                    </a:cubicBezTo>
                    <a:cubicBezTo>
                      <a:pt x="2083" y="2197"/>
                      <a:pt x="1657" y="2802"/>
                      <a:pt x="1602" y="3336"/>
                    </a:cubicBezTo>
                    <a:cubicBezTo>
                      <a:pt x="1506" y="4256"/>
                      <a:pt x="1902" y="5071"/>
                      <a:pt x="2500" y="5724"/>
                    </a:cubicBezTo>
                    <a:cubicBezTo>
                      <a:pt x="3107" y="5777"/>
                      <a:pt x="3731" y="5816"/>
                      <a:pt x="4135" y="5816"/>
                    </a:cubicBezTo>
                    <a:cubicBezTo>
                      <a:pt x="4313" y="5816"/>
                      <a:pt x="4448" y="5808"/>
                      <a:pt x="4520" y="5791"/>
                    </a:cubicBezTo>
                    <a:cubicBezTo>
                      <a:pt x="4666" y="5839"/>
                      <a:pt x="4821" y="5866"/>
                      <a:pt x="4954" y="5886"/>
                    </a:cubicBezTo>
                    <a:cubicBezTo>
                      <a:pt x="5081" y="5904"/>
                      <a:pt x="5207" y="5912"/>
                      <a:pt x="5334" y="5912"/>
                    </a:cubicBezTo>
                    <a:cubicBezTo>
                      <a:pt x="5700" y="5912"/>
                      <a:pt x="6065" y="5851"/>
                      <a:pt x="6430" y="5824"/>
                    </a:cubicBezTo>
                    <a:cubicBezTo>
                      <a:pt x="6899" y="5788"/>
                      <a:pt x="7365" y="5736"/>
                      <a:pt x="7833" y="5686"/>
                    </a:cubicBezTo>
                    <a:cubicBezTo>
                      <a:pt x="8010" y="5667"/>
                      <a:pt x="8390" y="5673"/>
                      <a:pt x="8495" y="5491"/>
                    </a:cubicBezTo>
                    <a:cubicBezTo>
                      <a:pt x="8605" y="5290"/>
                      <a:pt x="8366" y="5155"/>
                      <a:pt x="8222" y="5070"/>
                    </a:cubicBezTo>
                    <a:cubicBezTo>
                      <a:pt x="7687" y="4761"/>
                      <a:pt x="7123" y="4523"/>
                      <a:pt x="6600" y="4188"/>
                    </a:cubicBezTo>
                    <a:cubicBezTo>
                      <a:pt x="6328" y="4013"/>
                      <a:pt x="6056" y="3871"/>
                      <a:pt x="5751" y="3871"/>
                    </a:cubicBezTo>
                    <a:cubicBezTo>
                      <a:pt x="5671" y="3871"/>
                      <a:pt x="5590" y="3881"/>
                      <a:pt x="5505" y="3902"/>
                    </a:cubicBezTo>
                    <a:cubicBezTo>
                      <a:pt x="5287" y="3957"/>
                      <a:pt x="4685" y="4056"/>
                      <a:pt x="4239" y="4056"/>
                    </a:cubicBezTo>
                    <a:cubicBezTo>
                      <a:pt x="4070" y="4056"/>
                      <a:pt x="3923" y="4042"/>
                      <a:pt x="3827" y="4006"/>
                    </a:cubicBezTo>
                    <a:cubicBezTo>
                      <a:pt x="3125" y="3744"/>
                      <a:pt x="2244" y="3475"/>
                      <a:pt x="2031" y="3387"/>
                    </a:cubicBezTo>
                    <a:cubicBezTo>
                      <a:pt x="2329" y="2981"/>
                      <a:pt x="2613" y="2562"/>
                      <a:pt x="2898" y="2151"/>
                    </a:cubicBezTo>
                    <a:cubicBezTo>
                      <a:pt x="3064" y="1911"/>
                      <a:pt x="3615" y="1284"/>
                      <a:pt x="3417" y="935"/>
                    </a:cubicBezTo>
                    <a:cubicBezTo>
                      <a:pt x="3199" y="548"/>
                      <a:pt x="1142" y="130"/>
                      <a:pt x="699" y="41"/>
                    </a:cubicBezTo>
                    <a:cubicBezTo>
                      <a:pt x="570" y="16"/>
                      <a:pt x="450" y="0"/>
                      <a:pt x="343" y="0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2"/>
              <p:cNvSpPr/>
              <p:nvPr/>
            </p:nvSpPr>
            <p:spPr>
              <a:xfrm>
                <a:off x="6845" y="1980399"/>
                <a:ext cx="181247" cy="284131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7161" extrusionOk="0">
                    <a:moveTo>
                      <a:pt x="2560" y="1"/>
                    </a:moveTo>
                    <a:cubicBezTo>
                      <a:pt x="2452" y="1"/>
                      <a:pt x="2333" y="68"/>
                      <a:pt x="2199" y="233"/>
                    </a:cubicBezTo>
                    <a:cubicBezTo>
                      <a:pt x="1947" y="543"/>
                      <a:pt x="1775" y="924"/>
                      <a:pt x="1615" y="1311"/>
                    </a:cubicBezTo>
                    <a:cubicBezTo>
                      <a:pt x="1199" y="2327"/>
                      <a:pt x="824" y="3351"/>
                      <a:pt x="516" y="4405"/>
                    </a:cubicBezTo>
                    <a:cubicBezTo>
                      <a:pt x="360" y="4934"/>
                      <a:pt x="1" y="5669"/>
                      <a:pt x="261" y="6215"/>
                    </a:cubicBezTo>
                    <a:cubicBezTo>
                      <a:pt x="569" y="6866"/>
                      <a:pt x="1752" y="7022"/>
                      <a:pt x="2362" y="7084"/>
                    </a:cubicBezTo>
                    <a:cubicBezTo>
                      <a:pt x="2626" y="7112"/>
                      <a:pt x="2950" y="7160"/>
                      <a:pt x="3266" y="7160"/>
                    </a:cubicBezTo>
                    <a:cubicBezTo>
                      <a:pt x="3587" y="7160"/>
                      <a:pt x="3900" y="7110"/>
                      <a:pt x="4134" y="6936"/>
                    </a:cubicBezTo>
                    <a:cubicBezTo>
                      <a:pt x="4568" y="6611"/>
                      <a:pt x="4401" y="5737"/>
                      <a:pt x="4345" y="5294"/>
                    </a:cubicBezTo>
                    <a:cubicBezTo>
                      <a:pt x="4135" y="3660"/>
                      <a:pt x="3755" y="2120"/>
                      <a:pt x="3106" y="631"/>
                    </a:cubicBezTo>
                    <a:cubicBezTo>
                      <a:pt x="2966" y="308"/>
                      <a:pt x="2790" y="1"/>
                      <a:pt x="25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2"/>
              <p:cNvSpPr/>
              <p:nvPr/>
            </p:nvSpPr>
            <p:spPr>
              <a:xfrm>
                <a:off x="72551" y="2432445"/>
                <a:ext cx="703919" cy="341187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8599" extrusionOk="0">
                    <a:moveTo>
                      <a:pt x="14944" y="1"/>
                    </a:moveTo>
                    <a:cubicBezTo>
                      <a:pt x="14170" y="1"/>
                      <a:pt x="13348" y="181"/>
                      <a:pt x="12763" y="339"/>
                    </a:cubicBezTo>
                    <a:cubicBezTo>
                      <a:pt x="12723" y="349"/>
                      <a:pt x="12685" y="359"/>
                      <a:pt x="12646" y="370"/>
                    </a:cubicBezTo>
                    <a:cubicBezTo>
                      <a:pt x="11602" y="565"/>
                      <a:pt x="10566" y="778"/>
                      <a:pt x="9504" y="896"/>
                    </a:cubicBezTo>
                    <a:cubicBezTo>
                      <a:pt x="8659" y="991"/>
                      <a:pt x="7810" y="1040"/>
                      <a:pt x="6960" y="1040"/>
                    </a:cubicBezTo>
                    <a:cubicBezTo>
                      <a:pt x="6457" y="1040"/>
                      <a:pt x="5953" y="1023"/>
                      <a:pt x="5450" y="988"/>
                    </a:cubicBezTo>
                    <a:cubicBezTo>
                      <a:pt x="5172" y="968"/>
                      <a:pt x="4894" y="945"/>
                      <a:pt x="4619" y="908"/>
                    </a:cubicBezTo>
                    <a:cubicBezTo>
                      <a:pt x="4299" y="840"/>
                      <a:pt x="3979" y="770"/>
                      <a:pt x="3660" y="696"/>
                    </a:cubicBezTo>
                    <a:cubicBezTo>
                      <a:pt x="3223" y="564"/>
                      <a:pt x="2793" y="411"/>
                      <a:pt x="2346" y="311"/>
                    </a:cubicBezTo>
                    <a:cubicBezTo>
                      <a:pt x="2195" y="278"/>
                      <a:pt x="2050" y="262"/>
                      <a:pt x="1912" y="262"/>
                    </a:cubicBezTo>
                    <a:cubicBezTo>
                      <a:pt x="674" y="262"/>
                      <a:pt x="1" y="1551"/>
                      <a:pt x="436" y="3061"/>
                    </a:cubicBezTo>
                    <a:cubicBezTo>
                      <a:pt x="663" y="3846"/>
                      <a:pt x="1019" y="4620"/>
                      <a:pt x="1395" y="5346"/>
                    </a:cubicBezTo>
                    <a:cubicBezTo>
                      <a:pt x="1832" y="6190"/>
                      <a:pt x="2418" y="6947"/>
                      <a:pt x="3193" y="7521"/>
                    </a:cubicBezTo>
                    <a:cubicBezTo>
                      <a:pt x="3537" y="7775"/>
                      <a:pt x="3902" y="7961"/>
                      <a:pt x="4281" y="8098"/>
                    </a:cubicBezTo>
                    <a:cubicBezTo>
                      <a:pt x="4297" y="8119"/>
                      <a:pt x="4319" y="8135"/>
                      <a:pt x="4355" y="8140"/>
                    </a:cubicBezTo>
                    <a:cubicBezTo>
                      <a:pt x="4390" y="8145"/>
                      <a:pt x="4426" y="8152"/>
                      <a:pt x="4460" y="8157"/>
                    </a:cubicBezTo>
                    <a:cubicBezTo>
                      <a:pt x="5034" y="8338"/>
                      <a:pt x="5638" y="8410"/>
                      <a:pt x="6255" y="8425"/>
                    </a:cubicBezTo>
                    <a:cubicBezTo>
                      <a:pt x="7063" y="8528"/>
                      <a:pt x="7881" y="8599"/>
                      <a:pt x="8693" y="8599"/>
                    </a:cubicBezTo>
                    <a:cubicBezTo>
                      <a:pt x="9636" y="8599"/>
                      <a:pt x="10569" y="8503"/>
                      <a:pt x="11467" y="8249"/>
                    </a:cubicBezTo>
                    <a:cubicBezTo>
                      <a:pt x="11933" y="8119"/>
                      <a:pt x="12373" y="7939"/>
                      <a:pt x="12794" y="7724"/>
                    </a:cubicBezTo>
                    <a:cubicBezTo>
                      <a:pt x="13467" y="7486"/>
                      <a:pt x="14095" y="7142"/>
                      <a:pt x="14630" y="6629"/>
                    </a:cubicBezTo>
                    <a:cubicBezTo>
                      <a:pt x="14923" y="6348"/>
                      <a:pt x="15187" y="6037"/>
                      <a:pt x="15431" y="5705"/>
                    </a:cubicBezTo>
                    <a:cubicBezTo>
                      <a:pt x="15802" y="5318"/>
                      <a:pt x="16150" y="4911"/>
                      <a:pt x="16476" y="4494"/>
                    </a:cubicBezTo>
                    <a:cubicBezTo>
                      <a:pt x="17065" y="3743"/>
                      <a:pt x="17740" y="2826"/>
                      <a:pt x="17735" y="1838"/>
                    </a:cubicBezTo>
                    <a:cubicBezTo>
                      <a:pt x="17728" y="1132"/>
                      <a:pt x="17221" y="509"/>
                      <a:pt x="16568" y="245"/>
                    </a:cubicBezTo>
                    <a:cubicBezTo>
                      <a:pt x="16187" y="92"/>
                      <a:pt x="15779" y="29"/>
                      <a:pt x="15363" y="20"/>
                    </a:cubicBezTo>
                    <a:cubicBezTo>
                      <a:pt x="15226" y="7"/>
                      <a:pt x="15086" y="1"/>
                      <a:pt x="14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2"/>
              <p:cNvSpPr/>
              <p:nvPr/>
            </p:nvSpPr>
            <p:spPr>
              <a:xfrm>
                <a:off x="485316" y="2655075"/>
                <a:ext cx="314762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3890" extrusionOk="0">
                    <a:moveTo>
                      <a:pt x="5695" y="1"/>
                    </a:moveTo>
                    <a:cubicBezTo>
                      <a:pt x="5343" y="1"/>
                      <a:pt x="4998" y="109"/>
                      <a:pt x="4648" y="201"/>
                    </a:cubicBezTo>
                    <a:cubicBezTo>
                      <a:pt x="4466" y="249"/>
                      <a:pt x="4289" y="268"/>
                      <a:pt x="4114" y="268"/>
                    </a:cubicBezTo>
                    <a:cubicBezTo>
                      <a:pt x="3465" y="268"/>
                      <a:pt x="2852" y="8"/>
                      <a:pt x="2209" y="8"/>
                    </a:cubicBezTo>
                    <a:cubicBezTo>
                      <a:pt x="2011" y="8"/>
                      <a:pt x="1810" y="33"/>
                      <a:pt x="1605" y="97"/>
                    </a:cubicBezTo>
                    <a:cubicBezTo>
                      <a:pt x="888" y="319"/>
                      <a:pt x="252" y="905"/>
                      <a:pt x="92" y="1653"/>
                    </a:cubicBezTo>
                    <a:cubicBezTo>
                      <a:pt x="1" y="2080"/>
                      <a:pt x="105" y="2431"/>
                      <a:pt x="341" y="2662"/>
                    </a:cubicBezTo>
                    <a:cubicBezTo>
                      <a:pt x="472" y="2841"/>
                      <a:pt x="657" y="2960"/>
                      <a:pt x="884" y="3034"/>
                    </a:cubicBezTo>
                    <a:cubicBezTo>
                      <a:pt x="1097" y="3105"/>
                      <a:pt x="1346" y="3088"/>
                      <a:pt x="1565" y="3093"/>
                    </a:cubicBezTo>
                    <a:cubicBezTo>
                      <a:pt x="1978" y="3103"/>
                      <a:pt x="2386" y="3115"/>
                      <a:pt x="2796" y="3171"/>
                    </a:cubicBezTo>
                    <a:cubicBezTo>
                      <a:pt x="3902" y="3322"/>
                      <a:pt x="4972" y="3890"/>
                      <a:pt x="6097" y="3890"/>
                    </a:cubicBezTo>
                    <a:cubicBezTo>
                      <a:pt x="6151" y="3890"/>
                      <a:pt x="6204" y="3888"/>
                      <a:pt x="6258" y="3886"/>
                    </a:cubicBezTo>
                    <a:cubicBezTo>
                      <a:pt x="7933" y="3803"/>
                      <a:pt x="7518" y="1497"/>
                      <a:pt x="6827" y="618"/>
                    </a:cubicBezTo>
                    <a:cubicBezTo>
                      <a:pt x="6648" y="390"/>
                      <a:pt x="6412" y="147"/>
                      <a:pt x="6124" y="61"/>
                    </a:cubicBezTo>
                    <a:cubicBezTo>
                      <a:pt x="5979" y="18"/>
                      <a:pt x="5837" y="1"/>
                      <a:pt x="5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2"/>
              <p:cNvSpPr/>
              <p:nvPr/>
            </p:nvSpPr>
            <p:spPr>
              <a:xfrm>
                <a:off x="485356" y="2655393"/>
                <a:ext cx="297264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3881" extrusionOk="0">
                    <a:moveTo>
                      <a:pt x="2208" y="0"/>
                    </a:moveTo>
                    <a:cubicBezTo>
                      <a:pt x="2011" y="0"/>
                      <a:pt x="1811" y="25"/>
                      <a:pt x="1606" y="89"/>
                    </a:cubicBezTo>
                    <a:cubicBezTo>
                      <a:pt x="888" y="311"/>
                      <a:pt x="252" y="897"/>
                      <a:pt x="92" y="1645"/>
                    </a:cubicBezTo>
                    <a:cubicBezTo>
                      <a:pt x="1" y="2072"/>
                      <a:pt x="106" y="2423"/>
                      <a:pt x="342" y="2654"/>
                    </a:cubicBezTo>
                    <a:cubicBezTo>
                      <a:pt x="472" y="2833"/>
                      <a:pt x="657" y="2952"/>
                      <a:pt x="884" y="3026"/>
                    </a:cubicBezTo>
                    <a:cubicBezTo>
                      <a:pt x="1098" y="3097"/>
                      <a:pt x="1346" y="3080"/>
                      <a:pt x="1566" y="3085"/>
                    </a:cubicBezTo>
                    <a:cubicBezTo>
                      <a:pt x="1978" y="3095"/>
                      <a:pt x="2386" y="3107"/>
                      <a:pt x="2796" y="3163"/>
                    </a:cubicBezTo>
                    <a:cubicBezTo>
                      <a:pt x="3901" y="3312"/>
                      <a:pt x="4973" y="3881"/>
                      <a:pt x="6099" y="3881"/>
                    </a:cubicBezTo>
                    <a:cubicBezTo>
                      <a:pt x="6151" y="3881"/>
                      <a:pt x="6204" y="3879"/>
                      <a:pt x="6257" y="3877"/>
                    </a:cubicBezTo>
                    <a:cubicBezTo>
                      <a:pt x="7219" y="3828"/>
                      <a:pt x="7492" y="3047"/>
                      <a:pt x="7419" y="2224"/>
                    </a:cubicBezTo>
                    <a:lnTo>
                      <a:pt x="7419" y="2224"/>
                    </a:lnTo>
                    <a:cubicBezTo>
                      <a:pt x="7339" y="2701"/>
                      <a:pt x="7132" y="3124"/>
                      <a:pt x="6614" y="3296"/>
                    </a:cubicBezTo>
                    <a:cubicBezTo>
                      <a:pt x="6470" y="3343"/>
                      <a:pt x="6321" y="3364"/>
                      <a:pt x="6170" y="3364"/>
                    </a:cubicBezTo>
                    <a:cubicBezTo>
                      <a:pt x="5645" y="3364"/>
                      <a:pt x="5100" y="3112"/>
                      <a:pt x="4674" y="2861"/>
                    </a:cubicBezTo>
                    <a:cubicBezTo>
                      <a:pt x="3781" y="2332"/>
                      <a:pt x="2627" y="1118"/>
                      <a:pt x="3084" y="115"/>
                    </a:cubicBezTo>
                    <a:cubicBezTo>
                      <a:pt x="2794" y="56"/>
                      <a:pt x="2504" y="0"/>
                      <a:pt x="2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2"/>
              <p:cNvSpPr/>
              <p:nvPr/>
            </p:nvSpPr>
            <p:spPr>
              <a:xfrm>
                <a:off x="385964" y="2671819"/>
                <a:ext cx="169780" cy="92726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2337" extrusionOk="0">
                    <a:moveTo>
                      <a:pt x="1515" y="1"/>
                    </a:moveTo>
                    <a:cubicBezTo>
                      <a:pt x="1131" y="1"/>
                      <a:pt x="772" y="75"/>
                      <a:pt x="514" y="296"/>
                    </a:cubicBezTo>
                    <a:cubicBezTo>
                      <a:pt x="0" y="734"/>
                      <a:pt x="113" y="1797"/>
                      <a:pt x="597" y="1934"/>
                    </a:cubicBezTo>
                    <a:cubicBezTo>
                      <a:pt x="1085" y="2072"/>
                      <a:pt x="2533" y="2265"/>
                      <a:pt x="2885" y="2319"/>
                    </a:cubicBezTo>
                    <a:cubicBezTo>
                      <a:pt x="2960" y="2331"/>
                      <a:pt x="3031" y="2337"/>
                      <a:pt x="3100" y="2337"/>
                    </a:cubicBezTo>
                    <a:cubicBezTo>
                      <a:pt x="3933" y="2337"/>
                      <a:pt x="4278" y="1495"/>
                      <a:pt x="4083" y="794"/>
                    </a:cubicBezTo>
                    <a:cubicBezTo>
                      <a:pt x="3972" y="390"/>
                      <a:pt x="3459" y="322"/>
                      <a:pt x="3119" y="250"/>
                    </a:cubicBezTo>
                    <a:cubicBezTo>
                      <a:pt x="2687" y="159"/>
                      <a:pt x="2075" y="1"/>
                      <a:pt x="1515" y="1"/>
                    </a:cubicBezTo>
                    <a:close/>
                  </a:path>
                </a:pathLst>
              </a:custGeom>
              <a:solidFill>
                <a:srgbClr val="E8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2"/>
              <p:cNvSpPr/>
              <p:nvPr/>
            </p:nvSpPr>
            <p:spPr>
              <a:xfrm>
                <a:off x="-83897" y="2362890"/>
                <a:ext cx="568936" cy="413678"/>
              </a:xfrm>
              <a:custGeom>
                <a:avLst/>
                <a:gdLst/>
                <a:ahLst/>
                <a:cxnLst/>
                <a:rect l="l" t="t" r="r" b="b"/>
                <a:pathLst>
                  <a:path w="14339" h="10426" extrusionOk="0">
                    <a:moveTo>
                      <a:pt x="2927" y="1"/>
                    </a:moveTo>
                    <a:cubicBezTo>
                      <a:pt x="2813" y="1"/>
                      <a:pt x="2698" y="9"/>
                      <a:pt x="2585" y="27"/>
                    </a:cubicBezTo>
                    <a:cubicBezTo>
                      <a:pt x="823" y="299"/>
                      <a:pt x="0" y="2570"/>
                      <a:pt x="561" y="4101"/>
                    </a:cubicBezTo>
                    <a:cubicBezTo>
                      <a:pt x="1131" y="5656"/>
                      <a:pt x="2782" y="6773"/>
                      <a:pt x="4103" y="7667"/>
                    </a:cubicBezTo>
                    <a:cubicBezTo>
                      <a:pt x="5388" y="8537"/>
                      <a:pt x="6771" y="9285"/>
                      <a:pt x="8230" y="9822"/>
                    </a:cubicBezTo>
                    <a:cubicBezTo>
                      <a:pt x="9141" y="10160"/>
                      <a:pt x="10140" y="10426"/>
                      <a:pt x="11129" y="10426"/>
                    </a:cubicBezTo>
                    <a:cubicBezTo>
                      <a:pt x="11526" y="10426"/>
                      <a:pt x="11922" y="10383"/>
                      <a:pt x="12309" y="10284"/>
                    </a:cubicBezTo>
                    <a:cubicBezTo>
                      <a:pt x="12850" y="10148"/>
                      <a:pt x="13403" y="9900"/>
                      <a:pt x="13639" y="9369"/>
                    </a:cubicBezTo>
                    <a:cubicBezTo>
                      <a:pt x="14338" y="7794"/>
                      <a:pt x="13591" y="6750"/>
                      <a:pt x="12638" y="6359"/>
                    </a:cubicBezTo>
                    <a:cubicBezTo>
                      <a:pt x="10422" y="5451"/>
                      <a:pt x="8125" y="3480"/>
                      <a:pt x="7284" y="2718"/>
                    </a:cubicBezTo>
                    <a:cubicBezTo>
                      <a:pt x="6466" y="1978"/>
                      <a:pt x="5659" y="1150"/>
                      <a:pt x="4713" y="571"/>
                    </a:cubicBezTo>
                    <a:cubicBezTo>
                      <a:pt x="4187" y="250"/>
                      <a:pt x="3555" y="1"/>
                      <a:pt x="29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2"/>
              <p:cNvSpPr/>
              <p:nvPr/>
            </p:nvSpPr>
            <p:spPr>
              <a:xfrm>
                <a:off x="-75525" y="2403798"/>
                <a:ext cx="560564" cy="372810"/>
              </a:xfrm>
              <a:custGeom>
                <a:avLst/>
                <a:gdLst/>
                <a:ahLst/>
                <a:cxnLst/>
                <a:rect l="l" t="t" r="r" b="b"/>
                <a:pathLst>
                  <a:path w="14128" h="9396" extrusionOk="0">
                    <a:moveTo>
                      <a:pt x="816" y="1"/>
                    </a:moveTo>
                    <a:lnTo>
                      <a:pt x="816" y="1"/>
                    </a:lnTo>
                    <a:cubicBezTo>
                      <a:pt x="192" y="866"/>
                      <a:pt x="0" y="2114"/>
                      <a:pt x="352" y="3071"/>
                    </a:cubicBezTo>
                    <a:cubicBezTo>
                      <a:pt x="921" y="4626"/>
                      <a:pt x="2573" y="5744"/>
                      <a:pt x="3893" y="6637"/>
                    </a:cubicBezTo>
                    <a:cubicBezTo>
                      <a:pt x="5178" y="7508"/>
                      <a:pt x="6561" y="8255"/>
                      <a:pt x="8020" y="8793"/>
                    </a:cubicBezTo>
                    <a:cubicBezTo>
                      <a:pt x="8930" y="9131"/>
                      <a:pt x="9930" y="9396"/>
                      <a:pt x="10918" y="9396"/>
                    </a:cubicBezTo>
                    <a:cubicBezTo>
                      <a:pt x="11316" y="9396"/>
                      <a:pt x="11712" y="9353"/>
                      <a:pt x="12099" y="9254"/>
                    </a:cubicBezTo>
                    <a:cubicBezTo>
                      <a:pt x="12641" y="9118"/>
                      <a:pt x="13193" y="8871"/>
                      <a:pt x="13429" y="8339"/>
                    </a:cubicBezTo>
                    <a:cubicBezTo>
                      <a:pt x="14127" y="6763"/>
                      <a:pt x="13380" y="5719"/>
                      <a:pt x="12427" y="5328"/>
                    </a:cubicBezTo>
                    <a:cubicBezTo>
                      <a:pt x="12346" y="5294"/>
                      <a:pt x="12264" y="5257"/>
                      <a:pt x="12184" y="5221"/>
                    </a:cubicBezTo>
                    <a:cubicBezTo>
                      <a:pt x="11911" y="5189"/>
                      <a:pt x="11638" y="5175"/>
                      <a:pt x="11365" y="5175"/>
                    </a:cubicBezTo>
                    <a:cubicBezTo>
                      <a:pt x="11315" y="5175"/>
                      <a:pt x="11265" y="5176"/>
                      <a:pt x="11215" y="5177"/>
                    </a:cubicBezTo>
                    <a:cubicBezTo>
                      <a:pt x="10340" y="5196"/>
                      <a:pt x="9543" y="5464"/>
                      <a:pt x="8724" y="5751"/>
                    </a:cubicBezTo>
                    <a:cubicBezTo>
                      <a:pt x="7957" y="6020"/>
                      <a:pt x="7215" y="6170"/>
                      <a:pt x="6457" y="6170"/>
                    </a:cubicBezTo>
                    <a:cubicBezTo>
                      <a:pt x="5985" y="6170"/>
                      <a:pt x="5507" y="6112"/>
                      <a:pt x="5012" y="5989"/>
                    </a:cubicBezTo>
                    <a:cubicBezTo>
                      <a:pt x="3848" y="5701"/>
                      <a:pt x="2867" y="4955"/>
                      <a:pt x="2078" y="4076"/>
                    </a:cubicBezTo>
                    <a:cubicBezTo>
                      <a:pt x="1522" y="3457"/>
                      <a:pt x="1139" y="2724"/>
                      <a:pt x="939" y="1920"/>
                    </a:cubicBezTo>
                    <a:cubicBezTo>
                      <a:pt x="791" y="1320"/>
                      <a:pt x="708" y="633"/>
                      <a:pt x="8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2"/>
              <p:cNvSpPr/>
              <p:nvPr/>
            </p:nvSpPr>
            <p:spPr>
              <a:xfrm>
                <a:off x="304903" y="2264847"/>
                <a:ext cx="581474" cy="513228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2935" extrusionOk="0">
                    <a:moveTo>
                      <a:pt x="11718" y="0"/>
                    </a:moveTo>
                    <a:cubicBezTo>
                      <a:pt x="11402" y="0"/>
                      <a:pt x="11082" y="59"/>
                      <a:pt x="10780" y="174"/>
                    </a:cubicBezTo>
                    <a:cubicBezTo>
                      <a:pt x="9388" y="702"/>
                      <a:pt x="8229" y="2182"/>
                      <a:pt x="7261" y="3254"/>
                    </a:cubicBezTo>
                    <a:cubicBezTo>
                      <a:pt x="5987" y="4663"/>
                      <a:pt x="3573" y="7090"/>
                      <a:pt x="1072" y="8960"/>
                    </a:cubicBezTo>
                    <a:cubicBezTo>
                      <a:pt x="52" y="9724"/>
                      <a:pt x="0" y="10633"/>
                      <a:pt x="433" y="11620"/>
                    </a:cubicBezTo>
                    <a:cubicBezTo>
                      <a:pt x="663" y="12144"/>
                      <a:pt x="1102" y="12594"/>
                      <a:pt x="1621" y="12793"/>
                    </a:cubicBezTo>
                    <a:cubicBezTo>
                      <a:pt x="1877" y="12892"/>
                      <a:pt x="2135" y="12934"/>
                      <a:pt x="2391" y="12934"/>
                    </a:cubicBezTo>
                    <a:cubicBezTo>
                      <a:pt x="2956" y="12934"/>
                      <a:pt x="3514" y="12730"/>
                      <a:pt x="4033" y="12476"/>
                    </a:cubicBezTo>
                    <a:cubicBezTo>
                      <a:pt x="5122" y="11944"/>
                      <a:pt x="6116" y="11173"/>
                      <a:pt x="7106" y="10486"/>
                    </a:cubicBezTo>
                    <a:cubicBezTo>
                      <a:pt x="9026" y="9152"/>
                      <a:pt x="11087" y="7793"/>
                      <a:pt x="12607" y="5990"/>
                    </a:cubicBezTo>
                    <a:cubicBezTo>
                      <a:pt x="13673" y="4727"/>
                      <a:pt x="14655" y="2754"/>
                      <a:pt x="13734" y="1151"/>
                    </a:cubicBezTo>
                    <a:cubicBezTo>
                      <a:pt x="13286" y="369"/>
                      <a:pt x="12511" y="0"/>
                      <a:pt x="11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2"/>
              <p:cNvSpPr/>
              <p:nvPr/>
            </p:nvSpPr>
            <p:spPr>
              <a:xfrm>
                <a:off x="313473" y="2339203"/>
                <a:ext cx="561437" cy="438833"/>
              </a:xfrm>
              <a:custGeom>
                <a:avLst/>
                <a:gdLst/>
                <a:ahLst/>
                <a:cxnLst/>
                <a:rect l="l" t="t" r="r" b="b"/>
                <a:pathLst>
                  <a:path w="14150" h="11060" extrusionOk="0">
                    <a:moveTo>
                      <a:pt x="13806" y="1"/>
                    </a:moveTo>
                    <a:lnTo>
                      <a:pt x="13806" y="1"/>
                    </a:lnTo>
                    <a:cubicBezTo>
                      <a:pt x="13791" y="325"/>
                      <a:pt x="13766" y="648"/>
                      <a:pt x="13714" y="968"/>
                    </a:cubicBezTo>
                    <a:cubicBezTo>
                      <a:pt x="13554" y="1923"/>
                      <a:pt x="12980" y="2808"/>
                      <a:pt x="12389" y="3555"/>
                    </a:cubicBezTo>
                    <a:cubicBezTo>
                      <a:pt x="11302" y="4932"/>
                      <a:pt x="9766" y="6074"/>
                      <a:pt x="8284" y="6991"/>
                    </a:cubicBezTo>
                    <a:cubicBezTo>
                      <a:pt x="7497" y="7478"/>
                      <a:pt x="6658" y="7878"/>
                      <a:pt x="5769" y="8146"/>
                    </a:cubicBezTo>
                    <a:cubicBezTo>
                      <a:pt x="5253" y="8301"/>
                      <a:pt x="4758" y="8379"/>
                      <a:pt x="4260" y="8379"/>
                    </a:cubicBezTo>
                    <a:cubicBezTo>
                      <a:pt x="3848" y="8379"/>
                      <a:pt x="3434" y="8326"/>
                      <a:pt x="3004" y="8220"/>
                    </a:cubicBezTo>
                    <a:cubicBezTo>
                      <a:pt x="2580" y="8115"/>
                      <a:pt x="2139" y="8009"/>
                      <a:pt x="1703" y="8009"/>
                    </a:cubicBezTo>
                    <a:cubicBezTo>
                      <a:pt x="1405" y="8009"/>
                      <a:pt x="1110" y="8059"/>
                      <a:pt x="824" y="8192"/>
                    </a:cubicBezTo>
                    <a:cubicBezTo>
                      <a:pt x="94" y="8531"/>
                      <a:pt x="0" y="9245"/>
                      <a:pt x="219" y="9745"/>
                    </a:cubicBezTo>
                    <a:cubicBezTo>
                      <a:pt x="449" y="10269"/>
                      <a:pt x="890" y="10718"/>
                      <a:pt x="1407" y="10918"/>
                    </a:cubicBezTo>
                    <a:cubicBezTo>
                      <a:pt x="1663" y="11017"/>
                      <a:pt x="1921" y="11059"/>
                      <a:pt x="2177" y="11059"/>
                    </a:cubicBezTo>
                    <a:cubicBezTo>
                      <a:pt x="2742" y="11059"/>
                      <a:pt x="3301" y="10854"/>
                      <a:pt x="3821" y="10600"/>
                    </a:cubicBezTo>
                    <a:cubicBezTo>
                      <a:pt x="4907" y="10069"/>
                      <a:pt x="5900" y="9298"/>
                      <a:pt x="6891" y="8611"/>
                    </a:cubicBezTo>
                    <a:cubicBezTo>
                      <a:pt x="8812" y="7277"/>
                      <a:pt x="10872" y="5918"/>
                      <a:pt x="12392" y="4115"/>
                    </a:cubicBezTo>
                    <a:cubicBezTo>
                      <a:pt x="13301" y="3037"/>
                      <a:pt x="14150" y="1441"/>
                      <a:pt x="138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2"/>
              <p:cNvSpPr/>
              <p:nvPr/>
            </p:nvSpPr>
            <p:spPr>
              <a:xfrm>
                <a:off x="122307" y="2149612"/>
                <a:ext cx="513228" cy="308770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2" extrusionOk="0">
                    <a:moveTo>
                      <a:pt x="1397" y="0"/>
                    </a:moveTo>
                    <a:cubicBezTo>
                      <a:pt x="950" y="0"/>
                      <a:pt x="495" y="61"/>
                      <a:pt x="232" y="391"/>
                    </a:cubicBezTo>
                    <a:cubicBezTo>
                      <a:pt x="1" y="682"/>
                      <a:pt x="53" y="1139"/>
                      <a:pt x="77" y="1491"/>
                    </a:cubicBezTo>
                    <a:cubicBezTo>
                      <a:pt x="161" y="2799"/>
                      <a:pt x="263" y="4107"/>
                      <a:pt x="362" y="5414"/>
                    </a:cubicBezTo>
                    <a:cubicBezTo>
                      <a:pt x="380" y="5657"/>
                      <a:pt x="382" y="5948"/>
                      <a:pt x="403" y="6238"/>
                    </a:cubicBezTo>
                    <a:cubicBezTo>
                      <a:pt x="452" y="6945"/>
                      <a:pt x="612" y="7659"/>
                      <a:pt x="1392" y="7731"/>
                    </a:cubicBezTo>
                    <a:cubicBezTo>
                      <a:pt x="1808" y="7769"/>
                      <a:pt x="3522" y="7782"/>
                      <a:pt x="5412" y="7782"/>
                    </a:cubicBezTo>
                    <a:cubicBezTo>
                      <a:pt x="8002" y="7782"/>
                      <a:pt x="10923" y="7759"/>
                      <a:pt x="11283" y="7747"/>
                    </a:cubicBezTo>
                    <a:cubicBezTo>
                      <a:pt x="11734" y="7731"/>
                      <a:pt x="12244" y="7640"/>
                      <a:pt x="12407" y="7132"/>
                    </a:cubicBezTo>
                    <a:cubicBezTo>
                      <a:pt x="12528" y="6750"/>
                      <a:pt x="12527" y="6322"/>
                      <a:pt x="12558" y="5924"/>
                    </a:cubicBezTo>
                    <a:cubicBezTo>
                      <a:pt x="12612" y="5235"/>
                      <a:pt x="12664" y="4546"/>
                      <a:pt x="12713" y="3857"/>
                    </a:cubicBezTo>
                    <a:cubicBezTo>
                      <a:pt x="12762" y="3192"/>
                      <a:pt x="12811" y="2525"/>
                      <a:pt x="12857" y="1860"/>
                    </a:cubicBezTo>
                    <a:cubicBezTo>
                      <a:pt x="12886" y="1481"/>
                      <a:pt x="12934" y="1091"/>
                      <a:pt x="12864" y="712"/>
                    </a:cubicBezTo>
                    <a:cubicBezTo>
                      <a:pt x="12784" y="281"/>
                      <a:pt x="12404" y="88"/>
                      <a:pt x="12012" y="47"/>
                    </a:cubicBezTo>
                    <a:cubicBezTo>
                      <a:pt x="11699" y="15"/>
                      <a:pt x="11381" y="5"/>
                      <a:pt x="11063" y="5"/>
                    </a:cubicBezTo>
                    <a:cubicBezTo>
                      <a:pt x="10653" y="5"/>
                      <a:pt x="10241" y="21"/>
                      <a:pt x="9837" y="21"/>
                    </a:cubicBezTo>
                    <a:cubicBezTo>
                      <a:pt x="9640" y="22"/>
                      <a:pt x="9320" y="22"/>
                      <a:pt x="8916" y="22"/>
                    </a:cubicBezTo>
                    <a:cubicBezTo>
                      <a:pt x="7585" y="22"/>
                      <a:pt x="5355" y="20"/>
                      <a:pt x="3738" y="20"/>
                    </a:cubicBezTo>
                    <a:cubicBezTo>
                      <a:pt x="3062" y="20"/>
                      <a:pt x="2493" y="20"/>
                      <a:pt x="2141" y="21"/>
                    </a:cubicBezTo>
                    <a:cubicBezTo>
                      <a:pt x="2137" y="21"/>
                      <a:pt x="2133" y="21"/>
                      <a:pt x="2130" y="21"/>
                    </a:cubicBezTo>
                    <a:cubicBezTo>
                      <a:pt x="1915" y="21"/>
                      <a:pt x="1657" y="0"/>
                      <a:pt x="1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2"/>
              <p:cNvSpPr/>
              <p:nvPr/>
            </p:nvSpPr>
            <p:spPr>
              <a:xfrm>
                <a:off x="34381" y="2677017"/>
                <a:ext cx="312857" cy="161845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4079" extrusionOk="0">
                    <a:moveTo>
                      <a:pt x="5863" y="1"/>
                    </a:moveTo>
                    <a:cubicBezTo>
                      <a:pt x="5614" y="1"/>
                      <a:pt x="5340" y="35"/>
                      <a:pt x="5035" y="103"/>
                    </a:cubicBezTo>
                    <a:cubicBezTo>
                      <a:pt x="4696" y="178"/>
                      <a:pt x="4377" y="290"/>
                      <a:pt x="4028" y="321"/>
                    </a:cubicBezTo>
                    <a:cubicBezTo>
                      <a:pt x="3970" y="326"/>
                      <a:pt x="3912" y="328"/>
                      <a:pt x="3853" y="328"/>
                    </a:cubicBezTo>
                    <a:cubicBezTo>
                      <a:pt x="3587" y="328"/>
                      <a:pt x="3318" y="278"/>
                      <a:pt x="3058" y="228"/>
                    </a:cubicBezTo>
                    <a:cubicBezTo>
                      <a:pt x="2945" y="206"/>
                      <a:pt x="2834" y="191"/>
                      <a:pt x="2724" y="181"/>
                    </a:cubicBezTo>
                    <a:cubicBezTo>
                      <a:pt x="2565" y="138"/>
                      <a:pt x="2401" y="104"/>
                      <a:pt x="2231" y="94"/>
                    </a:cubicBezTo>
                    <a:cubicBezTo>
                      <a:pt x="2209" y="93"/>
                      <a:pt x="2187" y="93"/>
                      <a:pt x="2166" y="93"/>
                    </a:cubicBezTo>
                    <a:cubicBezTo>
                      <a:pt x="1566" y="93"/>
                      <a:pt x="963" y="494"/>
                      <a:pt x="631" y="975"/>
                    </a:cubicBezTo>
                    <a:cubicBezTo>
                      <a:pt x="505" y="1156"/>
                      <a:pt x="418" y="1346"/>
                      <a:pt x="361" y="1541"/>
                    </a:cubicBezTo>
                    <a:cubicBezTo>
                      <a:pt x="1" y="2289"/>
                      <a:pt x="15" y="3171"/>
                      <a:pt x="749" y="3704"/>
                    </a:cubicBezTo>
                    <a:cubicBezTo>
                      <a:pt x="1148" y="3993"/>
                      <a:pt x="1678" y="4078"/>
                      <a:pt x="2187" y="4078"/>
                    </a:cubicBezTo>
                    <a:cubicBezTo>
                      <a:pt x="2396" y="4078"/>
                      <a:pt x="2601" y="4064"/>
                      <a:pt x="2793" y="4043"/>
                    </a:cubicBezTo>
                    <a:cubicBezTo>
                      <a:pt x="3317" y="3987"/>
                      <a:pt x="3815" y="3817"/>
                      <a:pt x="4316" y="3663"/>
                    </a:cubicBezTo>
                    <a:cubicBezTo>
                      <a:pt x="4972" y="3461"/>
                      <a:pt x="5639" y="3441"/>
                      <a:pt x="6314" y="3345"/>
                    </a:cubicBezTo>
                    <a:cubicBezTo>
                      <a:pt x="7050" y="3242"/>
                      <a:pt x="7669" y="2733"/>
                      <a:pt x="7801" y="1984"/>
                    </a:cubicBezTo>
                    <a:cubicBezTo>
                      <a:pt x="7885" y="1508"/>
                      <a:pt x="7730" y="1082"/>
                      <a:pt x="7447" y="742"/>
                    </a:cubicBezTo>
                    <a:cubicBezTo>
                      <a:pt x="7040" y="254"/>
                      <a:pt x="6547" y="1"/>
                      <a:pt x="5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2"/>
              <p:cNvSpPr/>
              <p:nvPr/>
            </p:nvSpPr>
            <p:spPr>
              <a:xfrm>
                <a:off x="36881" y="2683365"/>
                <a:ext cx="310278" cy="155456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3918" extrusionOk="0">
                    <a:moveTo>
                      <a:pt x="6631" y="0"/>
                    </a:moveTo>
                    <a:cubicBezTo>
                      <a:pt x="6302" y="113"/>
                      <a:pt x="6016" y="363"/>
                      <a:pt x="5779" y="674"/>
                    </a:cubicBezTo>
                    <a:cubicBezTo>
                      <a:pt x="5527" y="1003"/>
                      <a:pt x="5336" y="1377"/>
                      <a:pt x="5110" y="1724"/>
                    </a:cubicBezTo>
                    <a:cubicBezTo>
                      <a:pt x="4847" y="2128"/>
                      <a:pt x="4505" y="2429"/>
                      <a:pt x="4098" y="2683"/>
                    </a:cubicBezTo>
                    <a:cubicBezTo>
                      <a:pt x="3493" y="3060"/>
                      <a:pt x="2751" y="3300"/>
                      <a:pt x="2022" y="3300"/>
                    </a:cubicBezTo>
                    <a:cubicBezTo>
                      <a:pt x="1765" y="3300"/>
                      <a:pt x="1509" y="3270"/>
                      <a:pt x="1261" y="3206"/>
                    </a:cubicBezTo>
                    <a:cubicBezTo>
                      <a:pt x="660" y="3048"/>
                      <a:pt x="262" y="2580"/>
                      <a:pt x="91" y="2025"/>
                    </a:cubicBezTo>
                    <a:lnTo>
                      <a:pt x="91" y="2025"/>
                    </a:lnTo>
                    <a:cubicBezTo>
                      <a:pt x="0" y="2592"/>
                      <a:pt x="154" y="3159"/>
                      <a:pt x="683" y="3543"/>
                    </a:cubicBezTo>
                    <a:cubicBezTo>
                      <a:pt x="1082" y="3832"/>
                      <a:pt x="1612" y="3917"/>
                      <a:pt x="2121" y="3917"/>
                    </a:cubicBezTo>
                    <a:cubicBezTo>
                      <a:pt x="2330" y="3917"/>
                      <a:pt x="2535" y="3903"/>
                      <a:pt x="2727" y="3882"/>
                    </a:cubicBezTo>
                    <a:cubicBezTo>
                      <a:pt x="3251" y="3826"/>
                      <a:pt x="3749" y="3656"/>
                      <a:pt x="4251" y="3502"/>
                    </a:cubicBezTo>
                    <a:cubicBezTo>
                      <a:pt x="4906" y="3300"/>
                      <a:pt x="5573" y="3280"/>
                      <a:pt x="6248" y="3184"/>
                    </a:cubicBezTo>
                    <a:cubicBezTo>
                      <a:pt x="6984" y="3081"/>
                      <a:pt x="7603" y="2572"/>
                      <a:pt x="7735" y="1823"/>
                    </a:cubicBezTo>
                    <a:cubicBezTo>
                      <a:pt x="7819" y="1347"/>
                      <a:pt x="7665" y="921"/>
                      <a:pt x="7382" y="581"/>
                    </a:cubicBezTo>
                    <a:cubicBezTo>
                      <a:pt x="7162" y="319"/>
                      <a:pt x="6917" y="125"/>
                      <a:pt x="66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2"/>
              <p:cNvSpPr/>
              <p:nvPr/>
            </p:nvSpPr>
            <p:spPr>
              <a:xfrm>
                <a:off x="279073" y="2667018"/>
                <a:ext cx="145854" cy="12569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168" extrusionOk="0">
                    <a:moveTo>
                      <a:pt x="2568" y="0"/>
                    </a:moveTo>
                    <a:cubicBezTo>
                      <a:pt x="2336" y="0"/>
                      <a:pt x="2106" y="62"/>
                      <a:pt x="1918" y="118"/>
                    </a:cubicBezTo>
                    <a:cubicBezTo>
                      <a:pt x="1530" y="234"/>
                      <a:pt x="1129" y="313"/>
                      <a:pt x="755" y="485"/>
                    </a:cubicBezTo>
                    <a:cubicBezTo>
                      <a:pt x="223" y="730"/>
                      <a:pt x="20" y="1208"/>
                      <a:pt x="13" y="1765"/>
                    </a:cubicBezTo>
                    <a:cubicBezTo>
                      <a:pt x="9" y="2173"/>
                      <a:pt x="0" y="2797"/>
                      <a:pt x="364" y="3065"/>
                    </a:cubicBezTo>
                    <a:cubicBezTo>
                      <a:pt x="467" y="3140"/>
                      <a:pt x="600" y="3168"/>
                      <a:pt x="744" y="3168"/>
                    </a:cubicBezTo>
                    <a:cubicBezTo>
                      <a:pt x="1038" y="3168"/>
                      <a:pt x="1378" y="3054"/>
                      <a:pt x="1595" y="2998"/>
                    </a:cubicBezTo>
                    <a:cubicBezTo>
                      <a:pt x="2412" y="2784"/>
                      <a:pt x="3569" y="2334"/>
                      <a:pt x="3651" y="1358"/>
                    </a:cubicBezTo>
                    <a:cubicBezTo>
                      <a:pt x="3676" y="1062"/>
                      <a:pt x="3552" y="711"/>
                      <a:pt x="3366" y="427"/>
                    </a:cubicBezTo>
                    <a:cubicBezTo>
                      <a:pt x="3153" y="98"/>
                      <a:pt x="2860" y="0"/>
                      <a:pt x="2568" y="0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2"/>
              <p:cNvSpPr/>
              <p:nvPr/>
            </p:nvSpPr>
            <p:spPr>
              <a:xfrm>
                <a:off x="293436" y="1770664"/>
                <a:ext cx="210886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5287" extrusionOk="0">
                    <a:moveTo>
                      <a:pt x="2442" y="1"/>
                    </a:moveTo>
                    <a:cubicBezTo>
                      <a:pt x="1725" y="1"/>
                      <a:pt x="1063" y="377"/>
                      <a:pt x="856" y="869"/>
                    </a:cubicBezTo>
                    <a:cubicBezTo>
                      <a:pt x="774" y="1062"/>
                      <a:pt x="702" y="1321"/>
                      <a:pt x="655" y="1596"/>
                    </a:cubicBezTo>
                    <a:cubicBezTo>
                      <a:pt x="476" y="2645"/>
                      <a:pt x="0" y="2866"/>
                      <a:pt x="1" y="3625"/>
                    </a:cubicBezTo>
                    <a:cubicBezTo>
                      <a:pt x="2" y="4235"/>
                      <a:pt x="478" y="4769"/>
                      <a:pt x="984" y="5015"/>
                    </a:cubicBezTo>
                    <a:cubicBezTo>
                      <a:pt x="1365" y="5200"/>
                      <a:pt x="1812" y="5286"/>
                      <a:pt x="2272" y="5286"/>
                    </a:cubicBezTo>
                    <a:cubicBezTo>
                      <a:pt x="3118" y="5286"/>
                      <a:pt x="4004" y="4993"/>
                      <a:pt x="4584" y="4480"/>
                    </a:cubicBezTo>
                    <a:cubicBezTo>
                      <a:pt x="5315" y="3834"/>
                      <a:pt x="4840" y="3216"/>
                      <a:pt x="4471" y="2521"/>
                    </a:cubicBezTo>
                    <a:cubicBezTo>
                      <a:pt x="4281" y="2169"/>
                      <a:pt x="4242" y="1745"/>
                      <a:pt x="4152" y="1349"/>
                    </a:cubicBezTo>
                    <a:cubicBezTo>
                      <a:pt x="4071" y="992"/>
                      <a:pt x="3950" y="657"/>
                      <a:pt x="3647" y="416"/>
                    </a:cubicBezTo>
                    <a:cubicBezTo>
                      <a:pt x="3277" y="123"/>
                      <a:pt x="2851" y="1"/>
                      <a:pt x="2442" y="1"/>
                    </a:cubicBezTo>
                    <a:close/>
                  </a:path>
                </a:pathLst>
              </a:custGeom>
              <a:solidFill>
                <a:srgbClr val="E8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2"/>
              <p:cNvSpPr/>
              <p:nvPr/>
            </p:nvSpPr>
            <p:spPr>
              <a:xfrm>
                <a:off x="293436" y="1770664"/>
                <a:ext cx="183350" cy="20505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5168" extrusionOk="0">
                    <a:moveTo>
                      <a:pt x="2442" y="1"/>
                    </a:moveTo>
                    <a:cubicBezTo>
                      <a:pt x="1725" y="1"/>
                      <a:pt x="1063" y="377"/>
                      <a:pt x="856" y="869"/>
                    </a:cubicBezTo>
                    <a:cubicBezTo>
                      <a:pt x="774" y="1062"/>
                      <a:pt x="702" y="1321"/>
                      <a:pt x="655" y="1596"/>
                    </a:cubicBezTo>
                    <a:cubicBezTo>
                      <a:pt x="476" y="2645"/>
                      <a:pt x="0" y="2866"/>
                      <a:pt x="1" y="3625"/>
                    </a:cubicBezTo>
                    <a:cubicBezTo>
                      <a:pt x="2" y="4235"/>
                      <a:pt x="478" y="4769"/>
                      <a:pt x="984" y="5015"/>
                    </a:cubicBezTo>
                    <a:cubicBezTo>
                      <a:pt x="1112" y="5077"/>
                      <a:pt x="1248" y="5126"/>
                      <a:pt x="1389" y="5167"/>
                    </a:cubicBezTo>
                    <a:cubicBezTo>
                      <a:pt x="1301" y="5080"/>
                      <a:pt x="1229" y="4977"/>
                      <a:pt x="1184" y="4851"/>
                    </a:cubicBezTo>
                    <a:cubicBezTo>
                      <a:pt x="871" y="3969"/>
                      <a:pt x="2703" y="4132"/>
                      <a:pt x="3179" y="4003"/>
                    </a:cubicBezTo>
                    <a:cubicBezTo>
                      <a:pt x="3815" y="3831"/>
                      <a:pt x="4299" y="3373"/>
                      <a:pt x="4621" y="2796"/>
                    </a:cubicBezTo>
                    <a:cubicBezTo>
                      <a:pt x="4571" y="2706"/>
                      <a:pt x="4520" y="2615"/>
                      <a:pt x="4471" y="2521"/>
                    </a:cubicBezTo>
                    <a:cubicBezTo>
                      <a:pt x="4281" y="2169"/>
                      <a:pt x="4242" y="1745"/>
                      <a:pt x="4152" y="1349"/>
                    </a:cubicBezTo>
                    <a:cubicBezTo>
                      <a:pt x="4071" y="992"/>
                      <a:pt x="3950" y="657"/>
                      <a:pt x="3647" y="416"/>
                    </a:cubicBezTo>
                    <a:cubicBezTo>
                      <a:pt x="3277" y="123"/>
                      <a:pt x="2851" y="1"/>
                      <a:pt x="2442" y="1"/>
                    </a:cubicBezTo>
                    <a:close/>
                  </a:path>
                </a:pathLst>
              </a:custGeom>
              <a:solidFill>
                <a:srgbClr val="D6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2"/>
              <p:cNvSpPr/>
              <p:nvPr/>
            </p:nvSpPr>
            <p:spPr>
              <a:xfrm>
                <a:off x="237133" y="1507999"/>
                <a:ext cx="300359" cy="38717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758" extrusionOk="0">
                    <a:moveTo>
                      <a:pt x="3907" y="0"/>
                    </a:moveTo>
                    <a:cubicBezTo>
                      <a:pt x="3612" y="0"/>
                      <a:pt x="3312" y="37"/>
                      <a:pt x="3016" y="109"/>
                    </a:cubicBezTo>
                    <a:cubicBezTo>
                      <a:pt x="2226" y="303"/>
                      <a:pt x="1518" y="793"/>
                      <a:pt x="1077" y="1476"/>
                    </a:cubicBezTo>
                    <a:cubicBezTo>
                      <a:pt x="617" y="2187"/>
                      <a:pt x="504" y="3154"/>
                      <a:pt x="469" y="4006"/>
                    </a:cubicBezTo>
                    <a:cubicBezTo>
                      <a:pt x="456" y="4004"/>
                      <a:pt x="444" y="4003"/>
                      <a:pt x="431" y="4003"/>
                    </a:cubicBezTo>
                    <a:cubicBezTo>
                      <a:pt x="348" y="4003"/>
                      <a:pt x="264" y="4049"/>
                      <a:pt x="190" y="4156"/>
                    </a:cubicBezTo>
                    <a:cubicBezTo>
                      <a:pt x="1" y="4428"/>
                      <a:pt x="100" y="4849"/>
                      <a:pt x="154" y="5149"/>
                    </a:cubicBezTo>
                    <a:cubicBezTo>
                      <a:pt x="214" y="5476"/>
                      <a:pt x="304" y="5849"/>
                      <a:pt x="516" y="6116"/>
                    </a:cubicBezTo>
                    <a:cubicBezTo>
                      <a:pt x="546" y="6155"/>
                      <a:pt x="584" y="6191"/>
                      <a:pt x="625" y="6226"/>
                    </a:cubicBezTo>
                    <a:cubicBezTo>
                      <a:pt x="920" y="7621"/>
                      <a:pt x="1632" y="8895"/>
                      <a:pt x="3000" y="9539"/>
                    </a:cubicBezTo>
                    <a:cubicBezTo>
                      <a:pt x="3321" y="9690"/>
                      <a:pt x="3631" y="9757"/>
                      <a:pt x="3926" y="9757"/>
                    </a:cubicBezTo>
                    <a:cubicBezTo>
                      <a:pt x="4108" y="9757"/>
                      <a:pt x="4285" y="9732"/>
                      <a:pt x="4455" y="9684"/>
                    </a:cubicBezTo>
                    <a:cubicBezTo>
                      <a:pt x="4936" y="9601"/>
                      <a:pt x="5391" y="9369"/>
                      <a:pt x="5765" y="8985"/>
                    </a:cubicBezTo>
                    <a:cubicBezTo>
                      <a:pt x="6475" y="8258"/>
                      <a:pt x="6823" y="7217"/>
                      <a:pt x="6993" y="6204"/>
                    </a:cubicBezTo>
                    <a:cubicBezTo>
                      <a:pt x="7005" y="6193"/>
                      <a:pt x="7020" y="6181"/>
                      <a:pt x="7031" y="6169"/>
                    </a:cubicBezTo>
                    <a:cubicBezTo>
                      <a:pt x="7279" y="5908"/>
                      <a:pt x="7368" y="5490"/>
                      <a:pt x="7436" y="5150"/>
                    </a:cubicBezTo>
                    <a:cubicBezTo>
                      <a:pt x="7493" y="4865"/>
                      <a:pt x="7570" y="4496"/>
                      <a:pt x="7435" y="4226"/>
                    </a:cubicBezTo>
                    <a:cubicBezTo>
                      <a:pt x="7362" y="4076"/>
                      <a:pt x="7258" y="4009"/>
                      <a:pt x="7154" y="4009"/>
                    </a:cubicBezTo>
                    <a:cubicBezTo>
                      <a:pt x="7142" y="4009"/>
                      <a:pt x="7130" y="4010"/>
                      <a:pt x="7117" y="4012"/>
                    </a:cubicBezTo>
                    <a:cubicBezTo>
                      <a:pt x="7066" y="3156"/>
                      <a:pt x="6885" y="2302"/>
                      <a:pt x="6518" y="1541"/>
                    </a:cubicBezTo>
                    <a:cubicBezTo>
                      <a:pt x="6014" y="494"/>
                      <a:pt x="4992" y="0"/>
                      <a:pt x="3907" y="0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2"/>
              <p:cNvSpPr/>
              <p:nvPr/>
            </p:nvSpPr>
            <p:spPr>
              <a:xfrm>
                <a:off x="237173" y="1546962"/>
                <a:ext cx="271116" cy="348210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8776" extrusionOk="0">
                    <a:moveTo>
                      <a:pt x="1474" y="1"/>
                    </a:moveTo>
                    <a:lnTo>
                      <a:pt x="1474" y="1"/>
                    </a:lnTo>
                    <a:cubicBezTo>
                      <a:pt x="1327" y="151"/>
                      <a:pt x="1191" y="316"/>
                      <a:pt x="1077" y="494"/>
                    </a:cubicBezTo>
                    <a:cubicBezTo>
                      <a:pt x="617" y="1205"/>
                      <a:pt x="504" y="2172"/>
                      <a:pt x="469" y="3024"/>
                    </a:cubicBezTo>
                    <a:cubicBezTo>
                      <a:pt x="456" y="3022"/>
                      <a:pt x="444" y="3021"/>
                      <a:pt x="432" y="3021"/>
                    </a:cubicBezTo>
                    <a:cubicBezTo>
                      <a:pt x="349" y="3021"/>
                      <a:pt x="265" y="3067"/>
                      <a:pt x="190" y="3174"/>
                    </a:cubicBezTo>
                    <a:cubicBezTo>
                      <a:pt x="1" y="3446"/>
                      <a:pt x="100" y="3867"/>
                      <a:pt x="154" y="4167"/>
                    </a:cubicBezTo>
                    <a:cubicBezTo>
                      <a:pt x="215" y="4494"/>
                      <a:pt x="304" y="4867"/>
                      <a:pt x="516" y="5134"/>
                    </a:cubicBezTo>
                    <a:cubicBezTo>
                      <a:pt x="546" y="5173"/>
                      <a:pt x="585" y="5209"/>
                      <a:pt x="626" y="5244"/>
                    </a:cubicBezTo>
                    <a:cubicBezTo>
                      <a:pt x="920" y="6639"/>
                      <a:pt x="1632" y="7913"/>
                      <a:pt x="3000" y="8557"/>
                    </a:cubicBezTo>
                    <a:cubicBezTo>
                      <a:pt x="3321" y="8708"/>
                      <a:pt x="3631" y="8775"/>
                      <a:pt x="3926" y="8775"/>
                    </a:cubicBezTo>
                    <a:cubicBezTo>
                      <a:pt x="4109" y="8775"/>
                      <a:pt x="4285" y="8750"/>
                      <a:pt x="4455" y="8702"/>
                    </a:cubicBezTo>
                    <a:cubicBezTo>
                      <a:pt x="4936" y="8619"/>
                      <a:pt x="5391" y="8387"/>
                      <a:pt x="5765" y="8003"/>
                    </a:cubicBezTo>
                    <a:cubicBezTo>
                      <a:pt x="6300" y="7456"/>
                      <a:pt x="6629" y="6729"/>
                      <a:pt x="6833" y="5971"/>
                    </a:cubicBezTo>
                    <a:lnTo>
                      <a:pt x="6833" y="5971"/>
                    </a:lnTo>
                    <a:cubicBezTo>
                      <a:pt x="6171" y="7298"/>
                      <a:pt x="5230" y="8400"/>
                      <a:pt x="4027" y="8400"/>
                    </a:cubicBezTo>
                    <a:cubicBezTo>
                      <a:pt x="3553" y="8400"/>
                      <a:pt x="3037" y="8229"/>
                      <a:pt x="2482" y="7831"/>
                    </a:cubicBezTo>
                    <a:cubicBezTo>
                      <a:pt x="1272" y="6964"/>
                      <a:pt x="880" y="5293"/>
                      <a:pt x="814" y="3892"/>
                    </a:cubicBezTo>
                    <a:cubicBezTo>
                      <a:pt x="752" y="2562"/>
                      <a:pt x="974" y="1226"/>
                      <a:pt x="1474" y="1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2"/>
              <p:cNvSpPr/>
              <p:nvPr/>
            </p:nvSpPr>
            <p:spPr>
              <a:xfrm>
                <a:off x="229912" y="1492644"/>
                <a:ext cx="308810" cy="25223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6357" extrusionOk="0">
                    <a:moveTo>
                      <a:pt x="4257" y="0"/>
                    </a:moveTo>
                    <a:cubicBezTo>
                      <a:pt x="1850" y="0"/>
                      <a:pt x="825" y="1112"/>
                      <a:pt x="260" y="2740"/>
                    </a:cubicBezTo>
                    <a:cubicBezTo>
                      <a:pt x="92" y="3227"/>
                      <a:pt x="0" y="3754"/>
                      <a:pt x="259" y="3754"/>
                    </a:cubicBezTo>
                    <a:cubicBezTo>
                      <a:pt x="332" y="3754"/>
                      <a:pt x="434" y="3712"/>
                      <a:pt x="570" y="3614"/>
                    </a:cubicBezTo>
                    <a:lnTo>
                      <a:pt x="570" y="3614"/>
                    </a:lnTo>
                    <a:cubicBezTo>
                      <a:pt x="523" y="3884"/>
                      <a:pt x="656" y="4956"/>
                      <a:pt x="814" y="5696"/>
                    </a:cubicBezTo>
                    <a:cubicBezTo>
                      <a:pt x="849" y="5863"/>
                      <a:pt x="897" y="6015"/>
                      <a:pt x="940" y="6138"/>
                    </a:cubicBezTo>
                    <a:cubicBezTo>
                      <a:pt x="995" y="6295"/>
                      <a:pt x="1028" y="6357"/>
                      <a:pt x="1048" y="6357"/>
                    </a:cubicBezTo>
                    <a:cubicBezTo>
                      <a:pt x="1083" y="6357"/>
                      <a:pt x="1080" y="6171"/>
                      <a:pt x="1090" y="5988"/>
                    </a:cubicBezTo>
                    <a:cubicBezTo>
                      <a:pt x="1151" y="4848"/>
                      <a:pt x="1071" y="3279"/>
                      <a:pt x="1732" y="2461"/>
                    </a:cubicBezTo>
                    <a:cubicBezTo>
                      <a:pt x="1876" y="2283"/>
                      <a:pt x="2048" y="2219"/>
                      <a:pt x="2227" y="2219"/>
                    </a:cubicBezTo>
                    <a:cubicBezTo>
                      <a:pt x="2449" y="2219"/>
                      <a:pt x="2681" y="2318"/>
                      <a:pt x="2882" y="2420"/>
                    </a:cubicBezTo>
                    <a:cubicBezTo>
                      <a:pt x="3285" y="2626"/>
                      <a:pt x="3628" y="2774"/>
                      <a:pt x="4094" y="2774"/>
                    </a:cubicBezTo>
                    <a:cubicBezTo>
                      <a:pt x="4105" y="2774"/>
                      <a:pt x="4116" y="2774"/>
                      <a:pt x="4127" y="2774"/>
                    </a:cubicBezTo>
                    <a:cubicBezTo>
                      <a:pt x="4566" y="2766"/>
                      <a:pt x="4997" y="2554"/>
                      <a:pt x="5377" y="2372"/>
                    </a:cubicBezTo>
                    <a:cubicBezTo>
                      <a:pt x="5545" y="2292"/>
                      <a:pt x="5714" y="2229"/>
                      <a:pt x="5870" y="2229"/>
                    </a:cubicBezTo>
                    <a:cubicBezTo>
                      <a:pt x="6036" y="2229"/>
                      <a:pt x="6188" y="2299"/>
                      <a:pt x="6310" y="2493"/>
                    </a:cubicBezTo>
                    <a:cubicBezTo>
                      <a:pt x="6478" y="2758"/>
                      <a:pt x="6551" y="3084"/>
                      <a:pt x="6613" y="3383"/>
                    </a:cubicBezTo>
                    <a:cubicBezTo>
                      <a:pt x="6767" y="4117"/>
                      <a:pt x="6873" y="5362"/>
                      <a:pt x="6927" y="6058"/>
                    </a:cubicBezTo>
                    <a:cubicBezTo>
                      <a:pt x="6939" y="6213"/>
                      <a:pt x="6974" y="6270"/>
                      <a:pt x="7011" y="6270"/>
                    </a:cubicBezTo>
                    <a:cubicBezTo>
                      <a:pt x="7049" y="6270"/>
                      <a:pt x="7090" y="6209"/>
                      <a:pt x="7109" y="6134"/>
                    </a:cubicBezTo>
                    <a:cubicBezTo>
                      <a:pt x="7177" y="5868"/>
                      <a:pt x="7225" y="5592"/>
                      <a:pt x="7295" y="5330"/>
                    </a:cubicBezTo>
                    <a:cubicBezTo>
                      <a:pt x="7405" y="4914"/>
                      <a:pt x="7498" y="4492"/>
                      <a:pt x="7574" y="4070"/>
                    </a:cubicBezTo>
                    <a:cubicBezTo>
                      <a:pt x="7725" y="3257"/>
                      <a:pt x="7783" y="2628"/>
                      <a:pt x="7466" y="1851"/>
                    </a:cubicBezTo>
                    <a:cubicBezTo>
                      <a:pt x="7050" y="829"/>
                      <a:pt x="6014" y="103"/>
                      <a:pt x="4871" y="23"/>
                    </a:cubicBezTo>
                    <a:cubicBezTo>
                      <a:pt x="4657" y="8"/>
                      <a:pt x="4453" y="0"/>
                      <a:pt x="4257" y="0"/>
                    </a:cubicBezTo>
                    <a:close/>
                  </a:path>
                </a:pathLst>
              </a:custGeom>
              <a:solidFill>
                <a:srgbClr val="0A2B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2"/>
              <p:cNvSpPr/>
              <p:nvPr/>
            </p:nvSpPr>
            <p:spPr>
              <a:xfrm>
                <a:off x="6845" y="1994643"/>
                <a:ext cx="113716" cy="269053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6781" extrusionOk="0">
                    <a:moveTo>
                      <a:pt x="2108" y="1"/>
                    </a:moveTo>
                    <a:lnTo>
                      <a:pt x="2108" y="1"/>
                    </a:lnTo>
                    <a:cubicBezTo>
                      <a:pt x="1905" y="287"/>
                      <a:pt x="1754" y="616"/>
                      <a:pt x="1615" y="952"/>
                    </a:cubicBezTo>
                    <a:cubicBezTo>
                      <a:pt x="1199" y="1968"/>
                      <a:pt x="824" y="2992"/>
                      <a:pt x="516" y="4046"/>
                    </a:cubicBezTo>
                    <a:cubicBezTo>
                      <a:pt x="360" y="4575"/>
                      <a:pt x="1" y="5310"/>
                      <a:pt x="261" y="5856"/>
                    </a:cubicBezTo>
                    <a:cubicBezTo>
                      <a:pt x="569" y="6507"/>
                      <a:pt x="1752" y="6663"/>
                      <a:pt x="2362" y="6725"/>
                    </a:cubicBezTo>
                    <a:cubicBezTo>
                      <a:pt x="2515" y="6741"/>
                      <a:pt x="2688" y="6765"/>
                      <a:pt x="2866" y="6781"/>
                    </a:cubicBezTo>
                    <a:cubicBezTo>
                      <a:pt x="2794" y="6760"/>
                      <a:pt x="2724" y="6740"/>
                      <a:pt x="2652" y="6718"/>
                    </a:cubicBezTo>
                    <a:cubicBezTo>
                      <a:pt x="1873" y="6475"/>
                      <a:pt x="844" y="6032"/>
                      <a:pt x="792" y="5095"/>
                    </a:cubicBezTo>
                    <a:cubicBezTo>
                      <a:pt x="740" y="4149"/>
                      <a:pt x="1153" y="3101"/>
                      <a:pt x="1434" y="2215"/>
                    </a:cubicBezTo>
                    <a:cubicBezTo>
                      <a:pt x="1667" y="1478"/>
                      <a:pt x="1904" y="745"/>
                      <a:pt x="2108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2"/>
              <p:cNvSpPr/>
              <p:nvPr/>
            </p:nvSpPr>
            <p:spPr>
              <a:xfrm>
                <a:off x="645970" y="2031067"/>
                <a:ext cx="105304" cy="217036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5470" extrusionOk="0">
                    <a:moveTo>
                      <a:pt x="1564" y="0"/>
                    </a:moveTo>
                    <a:lnTo>
                      <a:pt x="1564" y="0"/>
                    </a:lnTo>
                    <a:cubicBezTo>
                      <a:pt x="1678" y="569"/>
                      <a:pt x="1761" y="1147"/>
                      <a:pt x="1858" y="1697"/>
                    </a:cubicBezTo>
                    <a:cubicBezTo>
                      <a:pt x="1947" y="2208"/>
                      <a:pt x="2026" y="2722"/>
                      <a:pt x="2114" y="3234"/>
                    </a:cubicBezTo>
                    <a:cubicBezTo>
                      <a:pt x="2199" y="3738"/>
                      <a:pt x="2254" y="4288"/>
                      <a:pt x="1905" y="4708"/>
                    </a:cubicBezTo>
                    <a:cubicBezTo>
                      <a:pt x="1487" y="5214"/>
                      <a:pt x="686" y="5360"/>
                      <a:pt x="1" y="5442"/>
                    </a:cubicBezTo>
                    <a:cubicBezTo>
                      <a:pt x="156" y="5460"/>
                      <a:pt x="317" y="5469"/>
                      <a:pt x="480" y="5469"/>
                    </a:cubicBezTo>
                    <a:cubicBezTo>
                      <a:pt x="1514" y="5469"/>
                      <a:pt x="2596" y="5089"/>
                      <a:pt x="2635" y="3954"/>
                    </a:cubicBezTo>
                    <a:cubicBezTo>
                      <a:pt x="2654" y="3410"/>
                      <a:pt x="2474" y="2819"/>
                      <a:pt x="2341" y="2299"/>
                    </a:cubicBezTo>
                    <a:cubicBezTo>
                      <a:pt x="2182" y="1673"/>
                      <a:pt x="1968" y="1065"/>
                      <a:pt x="1735" y="466"/>
                    </a:cubicBezTo>
                    <a:cubicBezTo>
                      <a:pt x="1680" y="324"/>
                      <a:pt x="1623" y="162"/>
                      <a:pt x="1564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2"/>
              <p:cNvSpPr/>
              <p:nvPr/>
            </p:nvSpPr>
            <p:spPr>
              <a:xfrm>
                <a:off x="279152" y="2671264"/>
                <a:ext cx="145815" cy="121453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061" extrusionOk="0">
                    <a:moveTo>
                      <a:pt x="3029" y="1"/>
                    </a:moveTo>
                    <a:lnTo>
                      <a:pt x="3029" y="1"/>
                    </a:lnTo>
                    <a:cubicBezTo>
                      <a:pt x="3292" y="400"/>
                      <a:pt x="3397" y="871"/>
                      <a:pt x="3090" y="1327"/>
                    </a:cubicBezTo>
                    <a:cubicBezTo>
                      <a:pt x="2795" y="1764"/>
                      <a:pt x="2260" y="2068"/>
                      <a:pt x="1781" y="2259"/>
                    </a:cubicBezTo>
                    <a:cubicBezTo>
                      <a:pt x="1559" y="2348"/>
                      <a:pt x="1298" y="2419"/>
                      <a:pt x="1047" y="2419"/>
                    </a:cubicBezTo>
                    <a:cubicBezTo>
                      <a:pt x="806" y="2419"/>
                      <a:pt x="574" y="2354"/>
                      <a:pt x="393" y="2179"/>
                    </a:cubicBezTo>
                    <a:cubicBezTo>
                      <a:pt x="176" y="1968"/>
                      <a:pt x="79" y="1533"/>
                      <a:pt x="93" y="1130"/>
                    </a:cubicBezTo>
                    <a:lnTo>
                      <a:pt x="93" y="1130"/>
                    </a:lnTo>
                    <a:cubicBezTo>
                      <a:pt x="41" y="1293"/>
                      <a:pt x="13" y="1471"/>
                      <a:pt x="12" y="1658"/>
                    </a:cubicBezTo>
                    <a:cubicBezTo>
                      <a:pt x="8" y="2066"/>
                      <a:pt x="0" y="2690"/>
                      <a:pt x="363" y="2958"/>
                    </a:cubicBezTo>
                    <a:cubicBezTo>
                      <a:pt x="466" y="3033"/>
                      <a:pt x="599" y="3061"/>
                      <a:pt x="743" y="3061"/>
                    </a:cubicBezTo>
                    <a:cubicBezTo>
                      <a:pt x="1037" y="3061"/>
                      <a:pt x="1378" y="2947"/>
                      <a:pt x="1595" y="2891"/>
                    </a:cubicBezTo>
                    <a:cubicBezTo>
                      <a:pt x="2411" y="2677"/>
                      <a:pt x="3568" y="2227"/>
                      <a:pt x="3650" y="1251"/>
                    </a:cubicBezTo>
                    <a:cubicBezTo>
                      <a:pt x="3675" y="955"/>
                      <a:pt x="3551" y="604"/>
                      <a:pt x="3365" y="320"/>
                    </a:cubicBezTo>
                    <a:cubicBezTo>
                      <a:pt x="3267" y="167"/>
                      <a:pt x="3152" y="66"/>
                      <a:pt x="3029" y="1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2"/>
              <p:cNvSpPr/>
              <p:nvPr/>
            </p:nvSpPr>
            <p:spPr>
              <a:xfrm>
                <a:off x="114689" y="1982264"/>
                <a:ext cx="60032" cy="118517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987" extrusionOk="0">
                    <a:moveTo>
                      <a:pt x="38" y="1"/>
                    </a:moveTo>
                    <a:cubicBezTo>
                      <a:pt x="15" y="1"/>
                      <a:pt x="1" y="31"/>
                      <a:pt x="18" y="48"/>
                    </a:cubicBezTo>
                    <a:cubicBezTo>
                      <a:pt x="417" y="457"/>
                      <a:pt x="716" y="851"/>
                      <a:pt x="953" y="1376"/>
                    </a:cubicBezTo>
                    <a:cubicBezTo>
                      <a:pt x="1180" y="1880"/>
                      <a:pt x="1344" y="2439"/>
                      <a:pt x="1478" y="2975"/>
                    </a:cubicBezTo>
                    <a:cubicBezTo>
                      <a:pt x="1481" y="2983"/>
                      <a:pt x="1488" y="2987"/>
                      <a:pt x="1495" y="2987"/>
                    </a:cubicBezTo>
                    <a:cubicBezTo>
                      <a:pt x="1504" y="2987"/>
                      <a:pt x="1512" y="2981"/>
                      <a:pt x="1512" y="2970"/>
                    </a:cubicBezTo>
                    <a:cubicBezTo>
                      <a:pt x="1497" y="2376"/>
                      <a:pt x="1338" y="1832"/>
                      <a:pt x="1106" y="1288"/>
                    </a:cubicBezTo>
                    <a:cubicBezTo>
                      <a:pt x="911" y="829"/>
                      <a:pt x="568" y="15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2"/>
              <p:cNvSpPr/>
              <p:nvPr/>
            </p:nvSpPr>
            <p:spPr>
              <a:xfrm>
                <a:off x="595937" y="1984803"/>
                <a:ext cx="70666" cy="126333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3184" extrusionOk="0">
                    <a:moveTo>
                      <a:pt x="1764" y="1"/>
                    </a:moveTo>
                    <a:cubicBezTo>
                      <a:pt x="1763" y="1"/>
                      <a:pt x="1762" y="1"/>
                      <a:pt x="1761" y="1"/>
                    </a:cubicBezTo>
                    <a:cubicBezTo>
                      <a:pt x="1213" y="129"/>
                      <a:pt x="825" y="857"/>
                      <a:pt x="579" y="1307"/>
                    </a:cubicBezTo>
                    <a:cubicBezTo>
                      <a:pt x="264" y="1882"/>
                      <a:pt x="70" y="2514"/>
                      <a:pt x="2" y="3164"/>
                    </a:cubicBezTo>
                    <a:cubicBezTo>
                      <a:pt x="0" y="3177"/>
                      <a:pt x="9" y="3183"/>
                      <a:pt x="19" y="3183"/>
                    </a:cubicBezTo>
                    <a:cubicBezTo>
                      <a:pt x="28" y="3183"/>
                      <a:pt x="37" y="3178"/>
                      <a:pt x="40" y="3169"/>
                    </a:cubicBezTo>
                    <a:cubicBezTo>
                      <a:pt x="244" y="2571"/>
                      <a:pt x="475" y="1977"/>
                      <a:pt x="760" y="1412"/>
                    </a:cubicBezTo>
                    <a:cubicBezTo>
                      <a:pt x="902" y="1132"/>
                      <a:pt x="1073" y="866"/>
                      <a:pt x="1268" y="618"/>
                    </a:cubicBezTo>
                    <a:cubicBezTo>
                      <a:pt x="1429" y="413"/>
                      <a:pt x="1642" y="242"/>
                      <a:pt x="1776" y="17"/>
                    </a:cubicBezTo>
                    <a:cubicBezTo>
                      <a:pt x="1780" y="11"/>
                      <a:pt x="1773" y="1"/>
                      <a:pt x="1764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2"/>
              <p:cNvSpPr/>
              <p:nvPr/>
            </p:nvSpPr>
            <p:spPr>
              <a:xfrm>
                <a:off x="353389" y="1927707"/>
                <a:ext cx="136848" cy="57453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1448" extrusionOk="0">
                    <a:moveTo>
                      <a:pt x="3422" y="0"/>
                    </a:moveTo>
                    <a:cubicBezTo>
                      <a:pt x="3415" y="0"/>
                      <a:pt x="3407" y="3"/>
                      <a:pt x="3402" y="10"/>
                    </a:cubicBezTo>
                    <a:cubicBezTo>
                      <a:pt x="2772" y="855"/>
                      <a:pt x="1702" y="1297"/>
                      <a:pt x="657" y="1297"/>
                    </a:cubicBezTo>
                    <a:cubicBezTo>
                      <a:pt x="439" y="1297"/>
                      <a:pt x="223" y="1278"/>
                      <a:pt x="11" y="1239"/>
                    </a:cubicBezTo>
                    <a:cubicBezTo>
                      <a:pt x="4" y="1239"/>
                      <a:pt x="1" y="1248"/>
                      <a:pt x="6" y="1250"/>
                    </a:cubicBezTo>
                    <a:cubicBezTo>
                      <a:pt x="257" y="1394"/>
                      <a:pt x="546" y="1448"/>
                      <a:pt x="842" y="1448"/>
                    </a:cubicBezTo>
                    <a:cubicBezTo>
                      <a:pt x="1204" y="1448"/>
                      <a:pt x="1574" y="1367"/>
                      <a:pt x="1894" y="1270"/>
                    </a:cubicBezTo>
                    <a:cubicBezTo>
                      <a:pt x="2537" y="1078"/>
                      <a:pt x="3221" y="695"/>
                      <a:pt x="3443" y="29"/>
                    </a:cubicBezTo>
                    <a:cubicBezTo>
                      <a:pt x="3449" y="11"/>
                      <a:pt x="3436" y="0"/>
                      <a:pt x="3422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0" name="Google Shape;420;p42"/>
            <p:cNvSpPr/>
            <p:nvPr/>
          </p:nvSpPr>
          <p:spPr>
            <a:xfrm>
              <a:off x="124525" y="3240911"/>
              <a:ext cx="483534" cy="394495"/>
            </a:xfrm>
            <a:custGeom>
              <a:avLst/>
              <a:gdLst/>
              <a:ahLst/>
              <a:cxnLst/>
              <a:rect l="l" t="t" r="r" b="b"/>
              <a:pathLst>
                <a:path w="9862" h="8046" extrusionOk="0">
                  <a:moveTo>
                    <a:pt x="1051" y="0"/>
                  </a:moveTo>
                  <a:cubicBezTo>
                    <a:pt x="470" y="0"/>
                    <a:pt x="0" y="472"/>
                    <a:pt x="0" y="1053"/>
                  </a:cubicBezTo>
                  <a:lnTo>
                    <a:pt x="0" y="5414"/>
                  </a:lnTo>
                  <a:cubicBezTo>
                    <a:pt x="0" y="5995"/>
                    <a:pt x="472" y="6467"/>
                    <a:pt x="1051" y="6467"/>
                  </a:cubicBezTo>
                  <a:lnTo>
                    <a:pt x="4396" y="6467"/>
                  </a:lnTo>
                  <a:lnTo>
                    <a:pt x="6599" y="7948"/>
                  </a:lnTo>
                  <a:cubicBezTo>
                    <a:pt x="6697" y="8013"/>
                    <a:pt x="6771" y="8046"/>
                    <a:pt x="6813" y="8046"/>
                  </a:cubicBezTo>
                  <a:cubicBezTo>
                    <a:pt x="6855" y="8046"/>
                    <a:pt x="6864" y="8013"/>
                    <a:pt x="6831" y="7948"/>
                  </a:cubicBezTo>
                  <a:lnTo>
                    <a:pt x="6074" y="6467"/>
                  </a:lnTo>
                  <a:lnTo>
                    <a:pt x="8810" y="6467"/>
                  </a:lnTo>
                  <a:cubicBezTo>
                    <a:pt x="9391" y="6467"/>
                    <a:pt x="9862" y="5996"/>
                    <a:pt x="9862" y="5414"/>
                  </a:cubicBezTo>
                  <a:lnTo>
                    <a:pt x="9862" y="1053"/>
                  </a:lnTo>
                  <a:cubicBezTo>
                    <a:pt x="9862" y="472"/>
                    <a:pt x="9390" y="0"/>
                    <a:pt x="8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42"/>
          <p:cNvGrpSpPr/>
          <p:nvPr/>
        </p:nvGrpSpPr>
        <p:grpSpPr>
          <a:xfrm rot="899931" flipH="1">
            <a:off x="7555828" y="284643"/>
            <a:ext cx="1075163" cy="1209015"/>
            <a:chOff x="7225700" y="349275"/>
            <a:chExt cx="1205075" cy="1355100"/>
          </a:xfrm>
        </p:grpSpPr>
        <p:sp>
          <p:nvSpPr>
            <p:cNvPr id="422" name="Google Shape;422;p42"/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42"/>
          <p:cNvSpPr/>
          <p:nvPr/>
        </p:nvSpPr>
        <p:spPr>
          <a:xfrm>
            <a:off x="8729588" y="2777577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2"/>
          <p:cNvSpPr/>
          <p:nvPr/>
        </p:nvSpPr>
        <p:spPr>
          <a:xfrm>
            <a:off x="6620921" y="28796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2"/>
          <p:cNvSpPr/>
          <p:nvPr/>
        </p:nvSpPr>
        <p:spPr>
          <a:xfrm>
            <a:off x="3571113" y="4674903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2"/>
          <p:cNvSpPr/>
          <p:nvPr/>
        </p:nvSpPr>
        <p:spPr>
          <a:xfrm>
            <a:off x="7313658" y="474367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2"/>
          <p:cNvSpPr/>
          <p:nvPr/>
        </p:nvSpPr>
        <p:spPr>
          <a:xfrm>
            <a:off x="324988" y="15779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2"/>
          <p:cNvSpPr/>
          <p:nvPr/>
        </p:nvSpPr>
        <p:spPr>
          <a:xfrm>
            <a:off x="3792608" y="2305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42"/>
          <p:cNvGrpSpPr/>
          <p:nvPr/>
        </p:nvGrpSpPr>
        <p:grpSpPr>
          <a:xfrm>
            <a:off x="5349674" y="166110"/>
            <a:ext cx="486957" cy="486957"/>
            <a:chOff x="2937859" y="4128989"/>
            <a:chExt cx="240247" cy="240247"/>
          </a:xfrm>
        </p:grpSpPr>
        <p:sp>
          <p:nvSpPr>
            <p:cNvPr id="433" name="Google Shape;433;p42"/>
            <p:cNvSpPr/>
            <p:nvPr/>
          </p:nvSpPr>
          <p:spPr>
            <a:xfrm>
              <a:off x="2937859" y="4128989"/>
              <a:ext cx="240247" cy="240247"/>
            </a:xfrm>
            <a:custGeom>
              <a:avLst/>
              <a:gdLst/>
              <a:ahLst/>
              <a:cxnLst/>
              <a:rect l="l" t="t" r="r" b="b"/>
              <a:pathLst>
                <a:path w="6055" h="6055" extrusionOk="0">
                  <a:moveTo>
                    <a:pt x="3027" y="0"/>
                  </a:moveTo>
                  <a:cubicBezTo>
                    <a:pt x="1355" y="0"/>
                    <a:pt x="1" y="1355"/>
                    <a:pt x="1" y="3027"/>
                  </a:cubicBezTo>
                  <a:cubicBezTo>
                    <a:pt x="1" y="4700"/>
                    <a:pt x="1356" y="6054"/>
                    <a:pt x="3027" y="6054"/>
                  </a:cubicBezTo>
                  <a:cubicBezTo>
                    <a:pt x="4700" y="6054"/>
                    <a:pt x="6055" y="4700"/>
                    <a:pt x="6055" y="3027"/>
                  </a:cubicBezTo>
                  <a:cubicBezTo>
                    <a:pt x="6055" y="1355"/>
                    <a:pt x="4698" y="0"/>
                    <a:pt x="3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2952063" y="4143114"/>
              <a:ext cx="211798" cy="211838"/>
            </a:xfrm>
            <a:custGeom>
              <a:avLst/>
              <a:gdLst/>
              <a:ahLst/>
              <a:cxnLst/>
              <a:rect l="l" t="t" r="r" b="b"/>
              <a:pathLst>
                <a:path w="5338" h="5339" extrusionOk="0">
                  <a:moveTo>
                    <a:pt x="2669" y="263"/>
                  </a:moveTo>
                  <a:cubicBezTo>
                    <a:pt x="3996" y="263"/>
                    <a:pt x="5076" y="1343"/>
                    <a:pt x="5076" y="2670"/>
                  </a:cubicBezTo>
                  <a:cubicBezTo>
                    <a:pt x="5075" y="3996"/>
                    <a:pt x="3996" y="5076"/>
                    <a:pt x="2669" y="5076"/>
                  </a:cubicBezTo>
                  <a:cubicBezTo>
                    <a:pt x="1343" y="5076"/>
                    <a:pt x="265" y="3996"/>
                    <a:pt x="265" y="2670"/>
                  </a:cubicBezTo>
                  <a:cubicBezTo>
                    <a:pt x="265" y="1343"/>
                    <a:pt x="1345" y="263"/>
                    <a:pt x="2669" y="263"/>
                  </a:cubicBezTo>
                  <a:close/>
                  <a:moveTo>
                    <a:pt x="2669" y="1"/>
                  </a:moveTo>
                  <a:cubicBezTo>
                    <a:pt x="1198" y="1"/>
                    <a:pt x="0" y="1198"/>
                    <a:pt x="0" y="2670"/>
                  </a:cubicBezTo>
                  <a:cubicBezTo>
                    <a:pt x="0" y="4141"/>
                    <a:pt x="1198" y="5338"/>
                    <a:pt x="2669" y="5338"/>
                  </a:cubicBezTo>
                  <a:cubicBezTo>
                    <a:pt x="4142" y="5338"/>
                    <a:pt x="5338" y="4141"/>
                    <a:pt x="5338" y="2670"/>
                  </a:cubicBezTo>
                  <a:cubicBezTo>
                    <a:pt x="5338" y="1199"/>
                    <a:pt x="4140" y="1"/>
                    <a:pt x="2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3015666" y="4183466"/>
              <a:ext cx="84553" cy="131253"/>
            </a:xfrm>
            <a:custGeom>
              <a:avLst/>
              <a:gdLst/>
              <a:ahLst/>
              <a:cxnLst/>
              <a:rect l="l" t="t" r="r" b="b"/>
              <a:pathLst>
                <a:path w="2131" h="3308" extrusionOk="0">
                  <a:moveTo>
                    <a:pt x="890" y="0"/>
                  </a:moveTo>
                  <a:lnTo>
                    <a:pt x="890" y="387"/>
                  </a:lnTo>
                  <a:cubicBezTo>
                    <a:pt x="320" y="456"/>
                    <a:pt x="42" y="784"/>
                    <a:pt x="42" y="1170"/>
                  </a:cubicBezTo>
                  <a:cubicBezTo>
                    <a:pt x="42" y="2086"/>
                    <a:pt x="1444" y="1801"/>
                    <a:pt x="1444" y="2192"/>
                  </a:cubicBezTo>
                  <a:cubicBezTo>
                    <a:pt x="1444" y="2311"/>
                    <a:pt x="1330" y="2392"/>
                    <a:pt x="1043" y="2392"/>
                  </a:cubicBezTo>
                  <a:cubicBezTo>
                    <a:pt x="758" y="2392"/>
                    <a:pt x="448" y="2293"/>
                    <a:pt x="230" y="2149"/>
                  </a:cubicBezTo>
                  <a:lnTo>
                    <a:pt x="1" y="2664"/>
                  </a:lnTo>
                  <a:cubicBezTo>
                    <a:pt x="205" y="2803"/>
                    <a:pt x="540" y="2906"/>
                    <a:pt x="891" y="2931"/>
                  </a:cubicBezTo>
                  <a:lnTo>
                    <a:pt x="891" y="3307"/>
                  </a:lnTo>
                  <a:lnTo>
                    <a:pt x="1313" y="3307"/>
                  </a:lnTo>
                  <a:lnTo>
                    <a:pt x="1313" y="2917"/>
                  </a:lnTo>
                  <a:cubicBezTo>
                    <a:pt x="1863" y="2835"/>
                    <a:pt x="2131" y="2512"/>
                    <a:pt x="2130" y="2137"/>
                  </a:cubicBezTo>
                  <a:cubicBezTo>
                    <a:pt x="2130" y="1230"/>
                    <a:pt x="732" y="1512"/>
                    <a:pt x="732" y="1134"/>
                  </a:cubicBezTo>
                  <a:cubicBezTo>
                    <a:pt x="732" y="1013"/>
                    <a:pt x="838" y="913"/>
                    <a:pt x="1130" y="913"/>
                  </a:cubicBezTo>
                  <a:cubicBezTo>
                    <a:pt x="1344" y="913"/>
                    <a:pt x="1575" y="977"/>
                    <a:pt x="1812" y="1104"/>
                  </a:cubicBezTo>
                  <a:lnTo>
                    <a:pt x="2027" y="587"/>
                  </a:lnTo>
                  <a:cubicBezTo>
                    <a:pt x="1829" y="470"/>
                    <a:pt x="1573" y="401"/>
                    <a:pt x="1312" y="379"/>
                  </a:cubicBezTo>
                  <a:lnTo>
                    <a:pt x="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000" y="2338200"/>
            <a:ext cx="42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842800" y="1461625"/>
            <a:ext cx="1013700" cy="841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20000" y="3167125"/>
            <a:ext cx="4270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633500" y="1307100"/>
            <a:ext cx="587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699300" y="1406400"/>
            <a:ext cx="77454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2135550" y="30660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3296075" y="468719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327233" y="291405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20000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2"/>
          </p:nvPr>
        </p:nvSpPr>
        <p:spPr>
          <a:xfrm>
            <a:off x="3419269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3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5"/>
          </p:nvPr>
        </p:nvSpPr>
        <p:spPr>
          <a:xfrm>
            <a:off x="6118545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6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7" hasCustomPrompt="1"/>
          </p:nvPr>
        </p:nvSpPr>
        <p:spPr>
          <a:xfrm>
            <a:off x="818402" y="1344783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8" hasCustomPrompt="1"/>
          </p:nvPr>
        </p:nvSpPr>
        <p:spPr>
          <a:xfrm>
            <a:off x="818402" y="2930591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9" hasCustomPrompt="1"/>
          </p:nvPr>
        </p:nvSpPr>
        <p:spPr>
          <a:xfrm>
            <a:off x="3517677" y="1344783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3" hasCustomPrompt="1"/>
          </p:nvPr>
        </p:nvSpPr>
        <p:spPr>
          <a:xfrm>
            <a:off x="3517677" y="2930591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216952" y="1344783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5" hasCustomPrompt="1"/>
          </p:nvPr>
        </p:nvSpPr>
        <p:spPr>
          <a:xfrm>
            <a:off x="6216952" y="2930591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6"/>
          </p:nvPr>
        </p:nvSpPr>
        <p:spPr>
          <a:xfrm>
            <a:off x="72000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7"/>
          </p:nvPr>
        </p:nvSpPr>
        <p:spPr>
          <a:xfrm>
            <a:off x="3419275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8"/>
          </p:nvPr>
        </p:nvSpPr>
        <p:spPr>
          <a:xfrm>
            <a:off x="611855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9"/>
          </p:nvPr>
        </p:nvSpPr>
        <p:spPr>
          <a:xfrm>
            <a:off x="720000" y="34900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20"/>
          </p:nvPr>
        </p:nvSpPr>
        <p:spPr>
          <a:xfrm>
            <a:off x="3419275" y="34900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21"/>
          </p:nvPr>
        </p:nvSpPr>
        <p:spPr>
          <a:xfrm>
            <a:off x="6118550" y="34900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8686200" y="2116964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4763746" y="485242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2761775" y="460399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236250" y="2930606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4867783" y="22490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20000" y="747100"/>
            <a:ext cx="3101700" cy="22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720000" y="2986350"/>
            <a:ext cx="3099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>
            <a:spLocks noGrp="1"/>
          </p:cNvSpPr>
          <p:nvPr>
            <p:ph type="pic" idx="2"/>
          </p:nvPr>
        </p:nvSpPr>
        <p:spPr>
          <a:xfrm>
            <a:off x="4410775" y="603750"/>
            <a:ext cx="3936000" cy="393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>
            <a:off x="2184413" y="4792128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7345346" y="479212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8688788" y="1399669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-163462" y="0"/>
            <a:ext cx="9470935" cy="5143526"/>
          </a:xfrm>
          <a:custGeom>
            <a:avLst/>
            <a:gdLst/>
            <a:ahLst/>
            <a:cxnLst/>
            <a:rect l="l" t="t" r="r" b="b"/>
            <a:pathLst>
              <a:path w="90135" h="48951" extrusionOk="0">
                <a:moveTo>
                  <a:pt x="1960" y="37"/>
                </a:moveTo>
                <a:lnTo>
                  <a:pt x="1960" y="1959"/>
                </a:lnTo>
                <a:lnTo>
                  <a:pt x="39" y="1959"/>
                </a:lnTo>
                <a:lnTo>
                  <a:pt x="39" y="37"/>
                </a:lnTo>
                <a:close/>
                <a:moveTo>
                  <a:pt x="3918" y="37"/>
                </a:moveTo>
                <a:lnTo>
                  <a:pt x="3918" y="1959"/>
                </a:lnTo>
                <a:lnTo>
                  <a:pt x="1996" y="1959"/>
                </a:lnTo>
                <a:lnTo>
                  <a:pt x="1996" y="37"/>
                </a:lnTo>
                <a:close/>
                <a:moveTo>
                  <a:pt x="5877" y="37"/>
                </a:moveTo>
                <a:lnTo>
                  <a:pt x="5877" y="1959"/>
                </a:lnTo>
                <a:lnTo>
                  <a:pt x="3955" y="1959"/>
                </a:lnTo>
                <a:lnTo>
                  <a:pt x="3955" y="37"/>
                </a:lnTo>
                <a:close/>
                <a:moveTo>
                  <a:pt x="7835" y="37"/>
                </a:moveTo>
                <a:lnTo>
                  <a:pt x="7835" y="1959"/>
                </a:lnTo>
                <a:lnTo>
                  <a:pt x="5913" y="1959"/>
                </a:lnTo>
                <a:lnTo>
                  <a:pt x="5913" y="37"/>
                </a:lnTo>
                <a:close/>
                <a:moveTo>
                  <a:pt x="9794" y="37"/>
                </a:moveTo>
                <a:lnTo>
                  <a:pt x="9794" y="1959"/>
                </a:lnTo>
                <a:lnTo>
                  <a:pt x="7872" y="1959"/>
                </a:lnTo>
                <a:lnTo>
                  <a:pt x="7872" y="37"/>
                </a:lnTo>
                <a:close/>
                <a:moveTo>
                  <a:pt x="11753" y="37"/>
                </a:moveTo>
                <a:lnTo>
                  <a:pt x="11753" y="1959"/>
                </a:lnTo>
                <a:lnTo>
                  <a:pt x="9831" y="1959"/>
                </a:lnTo>
                <a:lnTo>
                  <a:pt x="9831" y="37"/>
                </a:lnTo>
                <a:close/>
                <a:moveTo>
                  <a:pt x="13711" y="37"/>
                </a:moveTo>
                <a:lnTo>
                  <a:pt x="13711" y="1959"/>
                </a:lnTo>
                <a:lnTo>
                  <a:pt x="11789" y="1959"/>
                </a:lnTo>
                <a:lnTo>
                  <a:pt x="11789" y="37"/>
                </a:lnTo>
                <a:close/>
                <a:moveTo>
                  <a:pt x="15670" y="37"/>
                </a:moveTo>
                <a:lnTo>
                  <a:pt x="15670" y="1959"/>
                </a:lnTo>
                <a:lnTo>
                  <a:pt x="13748" y="1959"/>
                </a:lnTo>
                <a:lnTo>
                  <a:pt x="13748" y="37"/>
                </a:lnTo>
                <a:close/>
                <a:moveTo>
                  <a:pt x="17627" y="37"/>
                </a:moveTo>
                <a:lnTo>
                  <a:pt x="17627" y="1959"/>
                </a:lnTo>
                <a:lnTo>
                  <a:pt x="15705" y="1959"/>
                </a:lnTo>
                <a:lnTo>
                  <a:pt x="15705" y="37"/>
                </a:lnTo>
                <a:close/>
                <a:moveTo>
                  <a:pt x="19587" y="37"/>
                </a:moveTo>
                <a:lnTo>
                  <a:pt x="19587" y="1959"/>
                </a:lnTo>
                <a:lnTo>
                  <a:pt x="17665" y="1959"/>
                </a:lnTo>
                <a:lnTo>
                  <a:pt x="17665" y="37"/>
                </a:lnTo>
                <a:close/>
                <a:moveTo>
                  <a:pt x="21546" y="37"/>
                </a:moveTo>
                <a:lnTo>
                  <a:pt x="21546" y="1959"/>
                </a:lnTo>
                <a:lnTo>
                  <a:pt x="19625" y="1959"/>
                </a:lnTo>
                <a:lnTo>
                  <a:pt x="19625" y="37"/>
                </a:lnTo>
                <a:close/>
                <a:moveTo>
                  <a:pt x="23504" y="37"/>
                </a:moveTo>
                <a:lnTo>
                  <a:pt x="23504" y="1959"/>
                </a:lnTo>
                <a:lnTo>
                  <a:pt x="21582" y="1959"/>
                </a:lnTo>
                <a:lnTo>
                  <a:pt x="21582" y="37"/>
                </a:lnTo>
                <a:close/>
                <a:moveTo>
                  <a:pt x="25463" y="37"/>
                </a:moveTo>
                <a:lnTo>
                  <a:pt x="25463" y="1959"/>
                </a:lnTo>
                <a:lnTo>
                  <a:pt x="23541" y="1959"/>
                </a:lnTo>
                <a:lnTo>
                  <a:pt x="23541" y="37"/>
                </a:lnTo>
                <a:close/>
                <a:moveTo>
                  <a:pt x="27422" y="37"/>
                </a:moveTo>
                <a:lnTo>
                  <a:pt x="27422" y="1959"/>
                </a:lnTo>
                <a:lnTo>
                  <a:pt x="25500" y="1959"/>
                </a:lnTo>
                <a:lnTo>
                  <a:pt x="25500" y="37"/>
                </a:lnTo>
                <a:close/>
                <a:moveTo>
                  <a:pt x="29380" y="37"/>
                </a:moveTo>
                <a:lnTo>
                  <a:pt x="29380" y="1959"/>
                </a:lnTo>
                <a:lnTo>
                  <a:pt x="27458" y="1959"/>
                </a:lnTo>
                <a:lnTo>
                  <a:pt x="27458" y="37"/>
                </a:lnTo>
                <a:close/>
                <a:moveTo>
                  <a:pt x="31339" y="37"/>
                </a:moveTo>
                <a:lnTo>
                  <a:pt x="31339" y="1959"/>
                </a:lnTo>
                <a:lnTo>
                  <a:pt x="29417" y="1959"/>
                </a:lnTo>
                <a:lnTo>
                  <a:pt x="29417" y="37"/>
                </a:lnTo>
                <a:close/>
                <a:moveTo>
                  <a:pt x="33297" y="37"/>
                </a:moveTo>
                <a:lnTo>
                  <a:pt x="33297" y="1959"/>
                </a:lnTo>
                <a:lnTo>
                  <a:pt x="31375" y="1959"/>
                </a:lnTo>
                <a:lnTo>
                  <a:pt x="31375" y="37"/>
                </a:lnTo>
                <a:close/>
                <a:moveTo>
                  <a:pt x="35256" y="37"/>
                </a:moveTo>
                <a:lnTo>
                  <a:pt x="35256" y="1959"/>
                </a:lnTo>
                <a:lnTo>
                  <a:pt x="33334" y="1959"/>
                </a:lnTo>
                <a:lnTo>
                  <a:pt x="33334" y="37"/>
                </a:lnTo>
                <a:close/>
                <a:moveTo>
                  <a:pt x="37216" y="37"/>
                </a:moveTo>
                <a:lnTo>
                  <a:pt x="37216" y="1959"/>
                </a:lnTo>
                <a:lnTo>
                  <a:pt x="35293" y="1959"/>
                </a:lnTo>
                <a:lnTo>
                  <a:pt x="35293" y="37"/>
                </a:lnTo>
                <a:close/>
                <a:moveTo>
                  <a:pt x="39173" y="37"/>
                </a:moveTo>
                <a:lnTo>
                  <a:pt x="39173" y="1959"/>
                </a:lnTo>
                <a:lnTo>
                  <a:pt x="37252" y="1959"/>
                </a:lnTo>
                <a:lnTo>
                  <a:pt x="37252" y="37"/>
                </a:lnTo>
                <a:close/>
                <a:moveTo>
                  <a:pt x="41132" y="37"/>
                </a:moveTo>
                <a:lnTo>
                  <a:pt x="41132" y="1959"/>
                </a:lnTo>
                <a:lnTo>
                  <a:pt x="39211" y="1959"/>
                </a:lnTo>
                <a:lnTo>
                  <a:pt x="39211" y="37"/>
                </a:lnTo>
                <a:close/>
                <a:moveTo>
                  <a:pt x="43091" y="37"/>
                </a:moveTo>
                <a:lnTo>
                  <a:pt x="43091" y="1959"/>
                </a:lnTo>
                <a:lnTo>
                  <a:pt x="41170" y="1959"/>
                </a:lnTo>
                <a:lnTo>
                  <a:pt x="41170" y="37"/>
                </a:lnTo>
                <a:close/>
                <a:moveTo>
                  <a:pt x="45049" y="37"/>
                </a:moveTo>
                <a:lnTo>
                  <a:pt x="45049" y="1959"/>
                </a:lnTo>
                <a:lnTo>
                  <a:pt x="43127" y="1959"/>
                </a:lnTo>
                <a:lnTo>
                  <a:pt x="43127" y="37"/>
                </a:lnTo>
                <a:close/>
                <a:moveTo>
                  <a:pt x="47008" y="37"/>
                </a:moveTo>
                <a:lnTo>
                  <a:pt x="47008" y="1959"/>
                </a:lnTo>
                <a:lnTo>
                  <a:pt x="45086" y="1959"/>
                </a:lnTo>
                <a:lnTo>
                  <a:pt x="45086" y="37"/>
                </a:lnTo>
                <a:close/>
                <a:moveTo>
                  <a:pt x="48966" y="37"/>
                </a:moveTo>
                <a:lnTo>
                  <a:pt x="48966" y="1959"/>
                </a:lnTo>
                <a:lnTo>
                  <a:pt x="47044" y="1959"/>
                </a:lnTo>
                <a:lnTo>
                  <a:pt x="47044" y="37"/>
                </a:lnTo>
                <a:close/>
                <a:moveTo>
                  <a:pt x="50925" y="37"/>
                </a:moveTo>
                <a:lnTo>
                  <a:pt x="50925" y="1959"/>
                </a:lnTo>
                <a:lnTo>
                  <a:pt x="49003" y="1959"/>
                </a:lnTo>
                <a:lnTo>
                  <a:pt x="49003" y="37"/>
                </a:lnTo>
                <a:close/>
                <a:moveTo>
                  <a:pt x="52883" y="37"/>
                </a:moveTo>
                <a:lnTo>
                  <a:pt x="52883" y="1959"/>
                </a:lnTo>
                <a:lnTo>
                  <a:pt x="50961" y="1959"/>
                </a:lnTo>
                <a:lnTo>
                  <a:pt x="50961" y="37"/>
                </a:lnTo>
                <a:close/>
                <a:moveTo>
                  <a:pt x="54842" y="37"/>
                </a:moveTo>
                <a:lnTo>
                  <a:pt x="54842" y="1959"/>
                </a:lnTo>
                <a:lnTo>
                  <a:pt x="52920" y="1959"/>
                </a:lnTo>
                <a:lnTo>
                  <a:pt x="52920" y="37"/>
                </a:lnTo>
                <a:close/>
                <a:moveTo>
                  <a:pt x="56802" y="37"/>
                </a:moveTo>
                <a:lnTo>
                  <a:pt x="56802" y="1959"/>
                </a:lnTo>
                <a:lnTo>
                  <a:pt x="54879" y="1959"/>
                </a:lnTo>
                <a:lnTo>
                  <a:pt x="54879" y="37"/>
                </a:lnTo>
                <a:close/>
                <a:moveTo>
                  <a:pt x="58759" y="37"/>
                </a:moveTo>
                <a:lnTo>
                  <a:pt x="58759" y="1959"/>
                </a:lnTo>
                <a:lnTo>
                  <a:pt x="56838" y="1959"/>
                </a:lnTo>
                <a:lnTo>
                  <a:pt x="56838" y="37"/>
                </a:lnTo>
                <a:close/>
                <a:moveTo>
                  <a:pt x="60718" y="37"/>
                </a:moveTo>
                <a:lnTo>
                  <a:pt x="60718" y="1959"/>
                </a:lnTo>
                <a:lnTo>
                  <a:pt x="58797" y="1959"/>
                </a:lnTo>
                <a:lnTo>
                  <a:pt x="58797" y="37"/>
                </a:lnTo>
                <a:close/>
                <a:moveTo>
                  <a:pt x="62676" y="37"/>
                </a:moveTo>
                <a:lnTo>
                  <a:pt x="62676" y="1959"/>
                </a:lnTo>
                <a:lnTo>
                  <a:pt x="60754" y="1959"/>
                </a:lnTo>
                <a:lnTo>
                  <a:pt x="60754" y="37"/>
                </a:lnTo>
                <a:close/>
                <a:moveTo>
                  <a:pt x="64635" y="37"/>
                </a:moveTo>
                <a:lnTo>
                  <a:pt x="64635" y="1959"/>
                </a:lnTo>
                <a:lnTo>
                  <a:pt x="62713" y="1959"/>
                </a:lnTo>
                <a:lnTo>
                  <a:pt x="62713" y="37"/>
                </a:lnTo>
                <a:close/>
                <a:moveTo>
                  <a:pt x="66593" y="37"/>
                </a:moveTo>
                <a:lnTo>
                  <a:pt x="66593" y="1959"/>
                </a:lnTo>
                <a:lnTo>
                  <a:pt x="64671" y="1959"/>
                </a:lnTo>
                <a:lnTo>
                  <a:pt x="64671" y="37"/>
                </a:lnTo>
                <a:close/>
                <a:moveTo>
                  <a:pt x="68552" y="37"/>
                </a:moveTo>
                <a:lnTo>
                  <a:pt x="68552" y="1959"/>
                </a:lnTo>
                <a:lnTo>
                  <a:pt x="66630" y="1959"/>
                </a:lnTo>
                <a:lnTo>
                  <a:pt x="66630" y="37"/>
                </a:lnTo>
                <a:close/>
                <a:moveTo>
                  <a:pt x="70511" y="37"/>
                </a:moveTo>
                <a:lnTo>
                  <a:pt x="70511" y="1959"/>
                </a:lnTo>
                <a:lnTo>
                  <a:pt x="68589" y="1959"/>
                </a:lnTo>
                <a:lnTo>
                  <a:pt x="68589" y="37"/>
                </a:lnTo>
                <a:close/>
                <a:moveTo>
                  <a:pt x="72469" y="37"/>
                </a:moveTo>
                <a:lnTo>
                  <a:pt x="72469" y="1959"/>
                </a:lnTo>
                <a:lnTo>
                  <a:pt x="70547" y="1959"/>
                </a:lnTo>
                <a:lnTo>
                  <a:pt x="70547" y="37"/>
                </a:lnTo>
                <a:close/>
                <a:moveTo>
                  <a:pt x="74429" y="37"/>
                </a:moveTo>
                <a:lnTo>
                  <a:pt x="74429" y="1959"/>
                </a:lnTo>
                <a:lnTo>
                  <a:pt x="72506" y="1959"/>
                </a:lnTo>
                <a:lnTo>
                  <a:pt x="72506" y="37"/>
                </a:lnTo>
                <a:close/>
                <a:moveTo>
                  <a:pt x="76386" y="37"/>
                </a:moveTo>
                <a:lnTo>
                  <a:pt x="76386" y="1959"/>
                </a:lnTo>
                <a:lnTo>
                  <a:pt x="74465" y="1959"/>
                </a:lnTo>
                <a:lnTo>
                  <a:pt x="74465" y="37"/>
                </a:lnTo>
                <a:close/>
                <a:moveTo>
                  <a:pt x="78345" y="37"/>
                </a:moveTo>
                <a:lnTo>
                  <a:pt x="78345" y="1959"/>
                </a:lnTo>
                <a:lnTo>
                  <a:pt x="76424" y="1959"/>
                </a:lnTo>
                <a:lnTo>
                  <a:pt x="76424" y="37"/>
                </a:lnTo>
                <a:close/>
                <a:moveTo>
                  <a:pt x="80303" y="37"/>
                </a:moveTo>
                <a:lnTo>
                  <a:pt x="80303" y="1959"/>
                </a:lnTo>
                <a:lnTo>
                  <a:pt x="78381" y="1959"/>
                </a:lnTo>
                <a:lnTo>
                  <a:pt x="78381" y="37"/>
                </a:lnTo>
                <a:close/>
                <a:moveTo>
                  <a:pt x="82262" y="37"/>
                </a:moveTo>
                <a:lnTo>
                  <a:pt x="82262" y="1959"/>
                </a:lnTo>
                <a:lnTo>
                  <a:pt x="80340" y="1959"/>
                </a:lnTo>
                <a:lnTo>
                  <a:pt x="80340" y="37"/>
                </a:lnTo>
                <a:close/>
                <a:moveTo>
                  <a:pt x="84220" y="37"/>
                </a:moveTo>
                <a:lnTo>
                  <a:pt x="84220" y="1959"/>
                </a:lnTo>
                <a:lnTo>
                  <a:pt x="82298" y="1959"/>
                </a:lnTo>
                <a:lnTo>
                  <a:pt x="82298" y="37"/>
                </a:lnTo>
                <a:close/>
                <a:moveTo>
                  <a:pt x="86179" y="37"/>
                </a:moveTo>
                <a:lnTo>
                  <a:pt x="86179" y="1959"/>
                </a:lnTo>
                <a:lnTo>
                  <a:pt x="84257" y="1959"/>
                </a:lnTo>
                <a:lnTo>
                  <a:pt x="84257" y="37"/>
                </a:lnTo>
                <a:close/>
                <a:moveTo>
                  <a:pt x="88138" y="37"/>
                </a:moveTo>
                <a:lnTo>
                  <a:pt x="88138" y="1959"/>
                </a:lnTo>
                <a:lnTo>
                  <a:pt x="86216" y="1959"/>
                </a:lnTo>
                <a:lnTo>
                  <a:pt x="86216" y="37"/>
                </a:lnTo>
                <a:close/>
                <a:moveTo>
                  <a:pt x="90096" y="37"/>
                </a:moveTo>
                <a:lnTo>
                  <a:pt x="90096" y="1959"/>
                </a:lnTo>
                <a:lnTo>
                  <a:pt x="88174" y="1959"/>
                </a:lnTo>
                <a:lnTo>
                  <a:pt x="88174" y="37"/>
                </a:lnTo>
                <a:close/>
                <a:moveTo>
                  <a:pt x="1960" y="1995"/>
                </a:moveTo>
                <a:lnTo>
                  <a:pt x="1960" y="3917"/>
                </a:lnTo>
                <a:lnTo>
                  <a:pt x="39" y="3917"/>
                </a:lnTo>
                <a:lnTo>
                  <a:pt x="39" y="1995"/>
                </a:lnTo>
                <a:close/>
                <a:moveTo>
                  <a:pt x="3918" y="1995"/>
                </a:moveTo>
                <a:lnTo>
                  <a:pt x="3918" y="3917"/>
                </a:lnTo>
                <a:lnTo>
                  <a:pt x="1996" y="3917"/>
                </a:lnTo>
                <a:lnTo>
                  <a:pt x="1996" y="1995"/>
                </a:lnTo>
                <a:close/>
                <a:moveTo>
                  <a:pt x="5877" y="1995"/>
                </a:moveTo>
                <a:lnTo>
                  <a:pt x="5877" y="3917"/>
                </a:lnTo>
                <a:lnTo>
                  <a:pt x="3955" y="3917"/>
                </a:lnTo>
                <a:lnTo>
                  <a:pt x="3955" y="1995"/>
                </a:lnTo>
                <a:close/>
                <a:moveTo>
                  <a:pt x="7835" y="1995"/>
                </a:moveTo>
                <a:lnTo>
                  <a:pt x="7835" y="3917"/>
                </a:lnTo>
                <a:lnTo>
                  <a:pt x="5913" y="3917"/>
                </a:lnTo>
                <a:lnTo>
                  <a:pt x="5913" y="1995"/>
                </a:lnTo>
                <a:close/>
                <a:moveTo>
                  <a:pt x="9794" y="1995"/>
                </a:moveTo>
                <a:lnTo>
                  <a:pt x="9794" y="3917"/>
                </a:lnTo>
                <a:lnTo>
                  <a:pt x="7872" y="3917"/>
                </a:lnTo>
                <a:lnTo>
                  <a:pt x="7872" y="1995"/>
                </a:lnTo>
                <a:close/>
                <a:moveTo>
                  <a:pt x="11753" y="1995"/>
                </a:moveTo>
                <a:lnTo>
                  <a:pt x="11753" y="3917"/>
                </a:lnTo>
                <a:lnTo>
                  <a:pt x="9831" y="3917"/>
                </a:lnTo>
                <a:lnTo>
                  <a:pt x="9831" y="1995"/>
                </a:lnTo>
                <a:close/>
                <a:moveTo>
                  <a:pt x="13711" y="1995"/>
                </a:moveTo>
                <a:lnTo>
                  <a:pt x="13711" y="3917"/>
                </a:lnTo>
                <a:lnTo>
                  <a:pt x="11789" y="3917"/>
                </a:lnTo>
                <a:lnTo>
                  <a:pt x="11789" y="1995"/>
                </a:lnTo>
                <a:close/>
                <a:moveTo>
                  <a:pt x="15670" y="1995"/>
                </a:moveTo>
                <a:lnTo>
                  <a:pt x="15670" y="3917"/>
                </a:lnTo>
                <a:lnTo>
                  <a:pt x="13748" y="3917"/>
                </a:lnTo>
                <a:lnTo>
                  <a:pt x="13748" y="1995"/>
                </a:lnTo>
                <a:close/>
                <a:moveTo>
                  <a:pt x="17627" y="1995"/>
                </a:moveTo>
                <a:lnTo>
                  <a:pt x="17627" y="3917"/>
                </a:lnTo>
                <a:lnTo>
                  <a:pt x="15705" y="3917"/>
                </a:lnTo>
                <a:lnTo>
                  <a:pt x="15705" y="1995"/>
                </a:lnTo>
                <a:close/>
                <a:moveTo>
                  <a:pt x="19587" y="1995"/>
                </a:moveTo>
                <a:lnTo>
                  <a:pt x="19587" y="3917"/>
                </a:lnTo>
                <a:lnTo>
                  <a:pt x="17665" y="3917"/>
                </a:lnTo>
                <a:lnTo>
                  <a:pt x="17665" y="1995"/>
                </a:lnTo>
                <a:close/>
                <a:moveTo>
                  <a:pt x="21546" y="1995"/>
                </a:moveTo>
                <a:lnTo>
                  <a:pt x="21546" y="3917"/>
                </a:lnTo>
                <a:lnTo>
                  <a:pt x="19625" y="3917"/>
                </a:lnTo>
                <a:lnTo>
                  <a:pt x="19625" y="1995"/>
                </a:lnTo>
                <a:close/>
                <a:moveTo>
                  <a:pt x="23504" y="1995"/>
                </a:moveTo>
                <a:lnTo>
                  <a:pt x="23504" y="3917"/>
                </a:lnTo>
                <a:lnTo>
                  <a:pt x="21582" y="3917"/>
                </a:lnTo>
                <a:lnTo>
                  <a:pt x="21582" y="1995"/>
                </a:lnTo>
                <a:close/>
                <a:moveTo>
                  <a:pt x="25463" y="1995"/>
                </a:moveTo>
                <a:lnTo>
                  <a:pt x="25463" y="3917"/>
                </a:lnTo>
                <a:lnTo>
                  <a:pt x="23541" y="3917"/>
                </a:lnTo>
                <a:lnTo>
                  <a:pt x="23541" y="1995"/>
                </a:lnTo>
                <a:close/>
                <a:moveTo>
                  <a:pt x="27422" y="1995"/>
                </a:moveTo>
                <a:lnTo>
                  <a:pt x="27422" y="3917"/>
                </a:lnTo>
                <a:lnTo>
                  <a:pt x="25500" y="3917"/>
                </a:lnTo>
                <a:lnTo>
                  <a:pt x="25500" y="1995"/>
                </a:lnTo>
                <a:close/>
                <a:moveTo>
                  <a:pt x="29380" y="1995"/>
                </a:moveTo>
                <a:lnTo>
                  <a:pt x="29380" y="3917"/>
                </a:lnTo>
                <a:lnTo>
                  <a:pt x="27458" y="3917"/>
                </a:lnTo>
                <a:lnTo>
                  <a:pt x="27458" y="1995"/>
                </a:lnTo>
                <a:close/>
                <a:moveTo>
                  <a:pt x="31339" y="1995"/>
                </a:moveTo>
                <a:lnTo>
                  <a:pt x="31339" y="3917"/>
                </a:lnTo>
                <a:lnTo>
                  <a:pt x="29417" y="3917"/>
                </a:lnTo>
                <a:lnTo>
                  <a:pt x="29417" y="1995"/>
                </a:lnTo>
                <a:close/>
                <a:moveTo>
                  <a:pt x="33297" y="1995"/>
                </a:moveTo>
                <a:lnTo>
                  <a:pt x="33297" y="3917"/>
                </a:lnTo>
                <a:lnTo>
                  <a:pt x="31375" y="3917"/>
                </a:lnTo>
                <a:lnTo>
                  <a:pt x="31375" y="1995"/>
                </a:lnTo>
                <a:close/>
                <a:moveTo>
                  <a:pt x="35256" y="1995"/>
                </a:moveTo>
                <a:lnTo>
                  <a:pt x="35256" y="3917"/>
                </a:lnTo>
                <a:lnTo>
                  <a:pt x="33334" y="3917"/>
                </a:lnTo>
                <a:lnTo>
                  <a:pt x="33334" y="1995"/>
                </a:lnTo>
                <a:close/>
                <a:moveTo>
                  <a:pt x="37216" y="1995"/>
                </a:moveTo>
                <a:lnTo>
                  <a:pt x="37216" y="3917"/>
                </a:lnTo>
                <a:lnTo>
                  <a:pt x="35293" y="3917"/>
                </a:lnTo>
                <a:lnTo>
                  <a:pt x="35293" y="1995"/>
                </a:lnTo>
                <a:close/>
                <a:moveTo>
                  <a:pt x="39173" y="1995"/>
                </a:moveTo>
                <a:lnTo>
                  <a:pt x="39173" y="3917"/>
                </a:lnTo>
                <a:lnTo>
                  <a:pt x="37252" y="3917"/>
                </a:lnTo>
                <a:lnTo>
                  <a:pt x="37252" y="1995"/>
                </a:lnTo>
                <a:close/>
                <a:moveTo>
                  <a:pt x="41132" y="1995"/>
                </a:moveTo>
                <a:lnTo>
                  <a:pt x="41132" y="3917"/>
                </a:lnTo>
                <a:lnTo>
                  <a:pt x="39211" y="3917"/>
                </a:lnTo>
                <a:lnTo>
                  <a:pt x="39211" y="1995"/>
                </a:lnTo>
                <a:close/>
                <a:moveTo>
                  <a:pt x="43091" y="1995"/>
                </a:moveTo>
                <a:lnTo>
                  <a:pt x="43091" y="3917"/>
                </a:lnTo>
                <a:lnTo>
                  <a:pt x="41170" y="3917"/>
                </a:lnTo>
                <a:lnTo>
                  <a:pt x="41170" y="1995"/>
                </a:lnTo>
                <a:close/>
                <a:moveTo>
                  <a:pt x="45049" y="1995"/>
                </a:moveTo>
                <a:lnTo>
                  <a:pt x="45049" y="3917"/>
                </a:lnTo>
                <a:lnTo>
                  <a:pt x="43127" y="3917"/>
                </a:lnTo>
                <a:lnTo>
                  <a:pt x="43127" y="1995"/>
                </a:lnTo>
                <a:close/>
                <a:moveTo>
                  <a:pt x="47008" y="1995"/>
                </a:moveTo>
                <a:lnTo>
                  <a:pt x="47008" y="3917"/>
                </a:lnTo>
                <a:lnTo>
                  <a:pt x="45086" y="3917"/>
                </a:lnTo>
                <a:lnTo>
                  <a:pt x="45086" y="1995"/>
                </a:lnTo>
                <a:close/>
                <a:moveTo>
                  <a:pt x="48966" y="1995"/>
                </a:moveTo>
                <a:lnTo>
                  <a:pt x="48966" y="3917"/>
                </a:lnTo>
                <a:lnTo>
                  <a:pt x="47044" y="3917"/>
                </a:lnTo>
                <a:lnTo>
                  <a:pt x="47044" y="1995"/>
                </a:lnTo>
                <a:close/>
                <a:moveTo>
                  <a:pt x="50925" y="1995"/>
                </a:moveTo>
                <a:lnTo>
                  <a:pt x="50925" y="3917"/>
                </a:lnTo>
                <a:lnTo>
                  <a:pt x="49003" y="3917"/>
                </a:lnTo>
                <a:lnTo>
                  <a:pt x="49003" y="1995"/>
                </a:lnTo>
                <a:close/>
                <a:moveTo>
                  <a:pt x="52883" y="1995"/>
                </a:moveTo>
                <a:lnTo>
                  <a:pt x="52883" y="3917"/>
                </a:lnTo>
                <a:lnTo>
                  <a:pt x="50961" y="3917"/>
                </a:lnTo>
                <a:lnTo>
                  <a:pt x="50961" y="1995"/>
                </a:lnTo>
                <a:close/>
                <a:moveTo>
                  <a:pt x="54842" y="1995"/>
                </a:moveTo>
                <a:lnTo>
                  <a:pt x="54842" y="3917"/>
                </a:lnTo>
                <a:lnTo>
                  <a:pt x="52920" y="3917"/>
                </a:lnTo>
                <a:lnTo>
                  <a:pt x="52920" y="1995"/>
                </a:lnTo>
                <a:close/>
                <a:moveTo>
                  <a:pt x="56802" y="1995"/>
                </a:moveTo>
                <a:lnTo>
                  <a:pt x="56802" y="3917"/>
                </a:lnTo>
                <a:lnTo>
                  <a:pt x="54879" y="3917"/>
                </a:lnTo>
                <a:lnTo>
                  <a:pt x="54879" y="1995"/>
                </a:lnTo>
                <a:close/>
                <a:moveTo>
                  <a:pt x="58759" y="1995"/>
                </a:moveTo>
                <a:lnTo>
                  <a:pt x="58759" y="3917"/>
                </a:lnTo>
                <a:lnTo>
                  <a:pt x="56838" y="3917"/>
                </a:lnTo>
                <a:lnTo>
                  <a:pt x="56838" y="1995"/>
                </a:lnTo>
                <a:close/>
                <a:moveTo>
                  <a:pt x="60718" y="1995"/>
                </a:moveTo>
                <a:lnTo>
                  <a:pt x="60718" y="3917"/>
                </a:lnTo>
                <a:lnTo>
                  <a:pt x="58797" y="3917"/>
                </a:lnTo>
                <a:lnTo>
                  <a:pt x="58797" y="1995"/>
                </a:lnTo>
                <a:close/>
                <a:moveTo>
                  <a:pt x="62676" y="1995"/>
                </a:moveTo>
                <a:lnTo>
                  <a:pt x="62676" y="3917"/>
                </a:lnTo>
                <a:lnTo>
                  <a:pt x="60754" y="3917"/>
                </a:lnTo>
                <a:lnTo>
                  <a:pt x="60754" y="1995"/>
                </a:lnTo>
                <a:close/>
                <a:moveTo>
                  <a:pt x="64635" y="1995"/>
                </a:moveTo>
                <a:lnTo>
                  <a:pt x="64635" y="3917"/>
                </a:lnTo>
                <a:lnTo>
                  <a:pt x="62713" y="3917"/>
                </a:lnTo>
                <a:lnTo>
                  <a:pt x="62713" y="1995"/>
                </a:lnTo>
                <a:close/>
                <a:moveTo>
                  <a:pt x="66593" y="1995"/>
                </a:moveTo>
                <a:lnTo>
                  <a:pt x="66593" y="3917"/>
                </a:lnTo>
                <a:lnTo>
                  <a:pt x="64671" y="3917"/>
                </a:lnTo>
                <a:lnTo>
                  <a:pt x="64671" y="1995"/>
                </a:lnTo>
                <a:close/>
                <a:moveTo>
                  <a:pt x="68552" y="1995"/>
                </a:moveTo>
                <a:lnTo>
                  <a:pt x="68552" y="3917"/>
                </a:lnTo>
                <a:lnTo>
                  <a:pt x="66630" y="3917"/>
                </a:lnTo>
                <a:lnTo>
                  <a:pt x="66630" y="1995"/>
                </a:lnTo>
                <a:close/>
                <a:moveTo>
                  <a:pt x="70511" y="1995"/>
                </a:moveTo>
                <a:lnTo>
                  <a:pt x="70511" y="3917"/>
                </a:lnTo>
                <a:lnTo>
                  <a:pt x="68589" y="3917"/>
                </a:lnTo>
                <a:lnTo>
                  <a:pt x="68589" y="1995"/>
                </a:lnTo>
                <a:close/>
                <a:moveTo>
                  <a:pt x="72469" y="1995"/>
                </a:moveTo>
                <a:lnTo>
                  <a:pt x="72469" y="3917"/>
                </a:lnTo>
                <a:lnTo>
                  <a:pt x="70547" y="3917"/>
                </a:lnTo>
                <a:lnTo>
                  <a:pt x="70547" y="1995"/>
                </a:lnTo>
                <a:close/>
                <a:moveTo>
                  <a:pt x="74429" y="1995"/>
                </a:moveTo>
                <a:lnTo>
                  <a:pt x="74429" y="3917"/>
                </a:lnTo>
                <a:lnTo>
                  <a:pt x="72506" y="3917"/>
                </a:lnTo>
                <a:lnTo>
                  <a:pt x="72506" y="1995"/>
                </a:lnTo>
                <a:close/>
                <a:moveTo>
                  <a:pt x="76386" y="1995"/>
                </a:moveTo>
                <a:lnTo>
                  <a:pt x="76386" y="3917"/>
                </a:lnTo>
                <a:lnTo>
                  <a:pt x="74465" y="3917"/>
                </a:lnTo>
                <a:lnTo>
                  <a:pt x="74465" y="1995"/>
                </a:lnTo>
                <a:close/>
                <a:moveTo>
                  <a:pt x="78345" y="1995"/>
                </a:moveTo>
                <a:lnTo>
                  <a:pt x="78345" y="3917"/>
                </a:lnTo>
                <a:lnTo>
                  <a:pt x="76424" y="3917"/>
                </a:lnTo>
                <a:lnTo>
                  <a:pt x="76424" y="1995"/>
                </a:lnTo>
                <a:close/>
                <a:moveTo>
                  <a:pt x="80303" y="1995"/>
                </a:moveTo>
                <a:lnTo>
                  <a:pt x="80303" y="3917"/>
                </a:lnTo>
                <a:lnTo>
                  <a:pt x="78381" y="3917"/>
                </a:lnTo>
                <a:lnTo>
                  <a:pt x="78381" y="1995"/>
                </a:lnTo>
                <a:close/>
                <a:moveTo>
                  <a:pt x="82262" y="1995"/>
                </a:moveTo>
                <a:lnTo>
                  <a:pt x="82262" y="3917"/>
                </a:lnTo>
                <a:lnTo>
                  <a:pt x="80340" y="3917"/>
                </a:lnTo>
                <a:lnTo>
                  <a:pt x="80340" y="1995"/>
                </a:lnTo>
                <a:close/>
                <a:moveTo>
                  <a:pt x="84220" y="1995"/>
                </a:moveTo>
                <a:lnTo>
                  <a:pt x="84220" y="3917"/>
                </a:lnTo>
                <a:lnTo>
                  <a:pt x="82298" y="3917"/>
                </a:lnTo>
                <a:lnTo>
                  <a:pt x="82298" y="1995"/>
                </a:lnTo>
                <a:close/>
                <a:moveTo>
                  <a:pt x="86179" y="1995"/>
                </a:moveTo>
                <a:lnTo>
                  <a:pt x="86179" y="3917"/>
                </a:lnTo>
                <a:lnTo>
                  <a:pt x="84257" y="3917"/>
                </a:lnTo>
                <a:lnTo>
                  <a:pt x="84257" y="1995"/>
                </a:lnTo>
                <a:close/>
                <a:moveTo>
                  <a:pt x="88138" y="1995"/>
                </a:moveTo>
                <a:lnTo>
                  <a:pt x="88138" y="3917"/>
                </a:lnTo>
                <a:lnTo>
                  <a:pt x="86216" y="3917"/>
                </a:lnTo>
                <a:lnTo>
                  <a:pt x="86216" y="1995"/>
                </a:lnTo>
                <a:close/>
                <a:moveTo>
                  <a:pt x="90096" y="1995"/>
                </a:moveTo>
                <a:lnTo>
                  <a:pt x="90096" y="3917"/>
                </a:lnTo>
                <a:lnTo>
                  <a:pt x="88174" y="3917"/>
                </a:lnTo>
                <a:lnTo>
                  <a:pt x="88174" y="1995"/>
                </a:lnTo>
                <a:close/>
                <a:moveTo>
                  <a:pt x="1960" y="3955"/>
                </a:moveTo>
                <a:lnTo>
                  <a:pt x="1960" y="5876"/>
                </a:lnTo>
                <a:lnTo>
                  <a:pt x="39" y="5876"/>
                </a:lnTo>
                <a:lnTo>
                  <a:pt x="39" y="3955"/>
                </a:lnTo>
                <a:close/>
                <a:moveTo>
                  <a:pt x="3918" y="3955"/>
                </a:moveTo>
                <a:lnTo>
                  <a:pt x="3918" y="5876"/>
                </a:lnTo>
                <a:lnTo>
                  <a:pt x="1996" y="5876"/>
                </a:lnTo>
                <a:lnTo>
                  <a:pt x="1996" y="3955"/>
                </a:lnTo>
                <a:close/>
                <a:moveTo>
                  <a:pt x="5877" y="3955"/>
                </a:moveTo>
                <a:lnTo>
                  <a:pt x="5877" y="5876"/>
                </a:lnTo>
                <a:lnTo>
                  <a:pt x="3955" y="5876"/>
                </a:lnTo>
                <a:lnTo>
                  <a:pt x="3955" y="3955"/>
                </a:lnTo>
                <a:close/>
                <a:moveTo>
                  <a:pt x="7835" y="3955"/>
                </a:moveTo>
                <a:lnTo>
                  <a:pt x="7835" y="5876"/>
                </a:lnTo>
                <a:lnTo>
                  <a:pt x="5913" y="5876"/>
                </a:lnTo>
                <a:lnTo>
                  <a:pt x="5913" y="3955"/>
                </a:lnTo>
                <a:close/>
                <a:moveTo>
                  <a:pt x="9794" y="3955"/>
                </a:moveTo>
                <a:lnTo>
                  <a:pt x="9794" y="5876"/>
                </a:lnTo>
                <a:lnTo>
                  <a:pt x="7872" y="5876"/>
                </a:lnTo>
                <a:lnTo>
                  <a:pt x="7872" y="3955"/>
                </a:lnTo>
                <a:close/>
                <a:moveTo>
                  <a:pt x="11753" y="3955"/>
                </a:moveTo>
                <a:lnTo>
                  <a:pt x="11753" y="5876"/>
                </a:lnTo>
                <a:lnTo>
                  <a:pt x="9831" y="5876"/>
                </a:lnTo>
                <a:lnTo>
                  <a:pt x="9831" y="3955"/>
                </a:lnTo>
                <a:close/>
                <a:moveTo>
                  <a:pt x="13711" y="3955"/>
                </a:moveTo>
                <a:lnTo>
                  <a:pt x="13711" y="5876"/>
                </a:lnTo>
                <a:lnTo>
                  <a:pt x="11789" y="5876"/>
                </a:lnTo>
                <a:lnTo>
                  <a:pt x="11789" y="3955"/>
                </a:lnTo>
                <a:close/>
                <a:moveTo>
                  <a:pt x="15670" y="3955"/>
                </a:moveTo>
                <a:lnTo>
                  <a:pt x="15670" y="5876"/>
                </a:lnTo>
                <a:lnTo>
                  <a:pt x="13748" y="5876"/>
                </a:lnTo>
                <a:lnTo>
                  <a:pt x="13748" y="3955"/>
                </a:lnTo>
                <a:close/>
                <a:moveTo>
                  <a:pt x="17627" y="3955"/>
                </a:moveTo>
                <a:lnTo>
                  <a:pt x="17627" y="5876"/>
                </a:lnTo>
                <a:lnTo>
                  <a:pt x="15705" y="5876"/>
                </a:lnTo>
                <a:lnTo>
                  <a:pt x="15705" y="3955"/>
                </a:lnTo>
                <a:close/>
                <a:moveTo>
                  <a:pt x="19587" y="3955"/>
                </a:moveTo>
                <a:lnTo>
                  <a:pt x="19587" y="5876"/>
                </a:lnTo>
                <a:lnTo>
                  <a:pt x="17665" y="5876"/>
                </a:lnTo>
                <a:lnTo>
                  <a:pt x="17665" y="3955"/>
                </a:lnTo>
                <a:close/>
                <a:moveTo>
                  <a:pt x="21546" y="3955"/>
                </a:moveTo>
                <a:lnTo>
                  <a:pt x="21546" y="5876"/>
                </a:lnTo>
                <a:lnTo>
                  <a:pt x="19625" y="5876"/>
                </a:lnTo>
                <a:lnTo>
                  <a:pt x="19625" y="3955"/>
                </a:lnTo>
                <a:close/>
                <a:moveTo>
                  <a:pt x="23504" y="3955"/>
                </a:moveTo>
                <a:lnTo>
                  <a:pt x="23504" y="5876"/>
                </a:lnTo>
                <a:lnTo>
                  <a:pt x="21582" y="5876"/>
                </a:lnTo>
                <a:lnTo>
                  <a:pt x="21582" y="3955"/>
                </a:lnTo>
                <a:close/>
                <a:moveTo>
                  <a:pt x="25463" y="3955"/>
                </a:moveTo>
                <a:lnTo>
                  <a:pt x="25463" y="5876"/>
                </a:lnTo>
                <a:lnTo>
                  <a:pt x="23541" y="5876"/>
                </a:lnTo>
                <a:lnTo>
                  <a:pt x="23541" y="3955"/>
                </a:lnTo>
                <a:close/>
                <a:moveTo>
                  <a:pt x="27422" y="3955"/>
                </a:moveTo>
                <a:lnTo>
                  <a:pt x="27422" y="5876"/>
                </a:lnTo>
                <a:lnTo>
                  <a:pt x="25500" y="5876"/>
                </a:lnTo>
                <a:lnTo>
                  <a:pt x="25500" y="3955"/>
                </a:lnTo>
                <a:close/>
                <a:moveTo>
                  <a:pt x="29380" y="3955"/>
                </a:moveTo>
                <a:lnTo>
                  <a:pt x="29380" y="5876"/>
                </a:lnTo>
                <a:lnTo>
                  <a:pt x="27458" y="5876"/>
                </a:lnTo>
                <a:lnTo>
                  <a:pt x="27458" y="3955"/>
                </a:lnTo>
                <a:close/>
                <a:moveTo>
                  <a:pt x="31339" y="3955"/>
                </a:moveTo>
                <a:lnTo>
                  <a:pt x="31339" y="5876"/>
                </a:lnTo>
                <a:lnTo>
                  <a:pt x="29417" y="5876"/>
                </a:lnTo>
                <a:lnTo>
                  <a:pt x="29417" y="3955"/>
                </a:lnTo>
                <a:close/>
                <a:moveTo>
                  <a:pt x="33297" y="3955"/>
                </a:moveTo>
                <a:lnTo>
                  <a:pt x="33297" y="5876"/>
                </a:lnTo>
                <a:lnTo>
                  <a:pt x="31375" y="5876"/>
                </a:lnTo>
                <a:lnTo>
                  <a:pt x="31375" y="3955"/>
                </a:lnTo>
                <a:close/>
                <a:moveTo>
                  <a:pt x="35256" y="3955"/>
                </a:moveTo>
                <a:lnTo>
                  <a:pt x="35256" y="5876"/>
                </a:lnTo>
                <a:lnTo>
                  <a:pt x="33334" y="5876"/>
                </a:lnTo>
                <a:lnTo>
                  <a:pt x="33334" y="3955"/>
                </a:lnTo>
                <a:close/>
                <a:moveTo>
                  <a:pt x="37216" y="3955"/>
                </a:moveTo>
                <a:lnTo>
                  <a:pt x="37216" y="5876"/>
                </a:lnTo>
                <a:lnTo>
                  <a:pt x="35293" y="5876"/>
                </a:lnTo>
                <a:lnTo>
                  <a:pt x="35293" y="3955"/>
                </a:lnTo>
                <a:close/>
                <a:moveTo>
                  <a:pt x="39173" y="3955"/>
                </a:moveTo>
                <a:lnTo>
                  <a:pt x="39173" y="5876"/>
                </a:lnTo>
                <a:lnTo>
                  <a:pt x="37252" y="5876"/>
                </a:lnTo>
                <a:lnTo>
                  <a:pt x="37252" y="3955"/>
                </a:lnTo>
                <a:close/>
                <a:moveTo>
                  <a:pt x="41132" y="3955"/>
                </a:moveTo>
                <a:lnTo>
                  <a:pt x="41132" y="5876"/>
                </a:lnTo>
                <a:lnTo>
                  <a:pt x="39211" y="5876"/>
                </a:lnTo>
                <a:lnTo>
                  <a:pt x="39211" y="3955"/>
                </a:lnTo>
                <a:close/>
                <a:moveTo>
                  <a:pt x="43091" y="3955"/>
                </a:moveTo>
                <a:lnTo>
                  <a:pt x="43091" y="5876"/>
                </a:lnTo>
                <a:lnTo>
                  <a:pt x="41170" y="5876"/>
                </a:lnTo>
                <a:lnTo>
                  <a:pt x="41170" y="3955"/>
                </a:lnTo>
                <a:close/>
                <a:moveTo>
                  <a:pt x="45049" y="3955"/>
                </a:moveTo>
                <a:lnTo>
                  <a:pt x="45049" y="5876"/>
                </a:lnTo>
                <a:lnTo>
                  <a:pt x="43127" y="5876"/>
                </a:lnTo>
                <a:lnTo>
                  <a:pt x="43127" y="3955"/>
                </a:lnTo>
                <a:close/>
                <a:moveTo>
                  <a:pt x="47008" y="3955"/>
                </a:moveTo>
                <a:lnTo>
                  <a:pt x="47008" y="5876"/>
                </a:lnTo>
                <a:lnTo>
                  <a:pt x="45086" y="5876"/>
                </a:lnTo>
                <a:lnTo>
                  <a:pt x="45086" y="3955"/>
                </a:lnTo>
                <a:close/>
                <a:moveTo>
                  <a:pt x="48966" y="3955"/>
                </a:moveTo>
                <a:lnTo>
                  <a:pt x="48966" y="5876"/>
                </a:lnTo>
                <a:lnTo>
                  <a:pt x="47044" y="5876"/>
                </a:lnTo>
                <a:lnTo>
                  <a:pt x="47044" y="3955"/>
                </a:lnTo>
                <a:close/>
                <a:moveTo>
                  <a:pt x="50925" y="3955"/>
                </a:moveTo>
                <a:lnTo>
                  <a:pt x="50925" y="5876"/>
                </a:lnTo>
                <a:lnTo>
                  <a:pt x="49003" y="5876"/>
                </a:lnTo>
                <a:lnTo>
                  <a:pt x="49003" y="3955"/>
                </a:lnTo>
                <a:close/>
                <a:moveTo>
                  <a:pt x="52883" y="3955"/>
                </a:moveTo>
                <a:lnTo>
                  <a:pt x="52883" y="5876"/>
                </a:lnTo>
                <a:lnTo>
                  <a:pt x="50961" y="5876"/>
                </a:lnTo>
                <a:lnTo>
                  <a:pt x="50961" y="3955"/>
                </a:lnTo>
                <a:close/>
                <a:moveTo>
                  <a:pt x="54842" y="3955"/>
                </a:moveTo>
                <a:lnTo>
                  <a:pt x="54842" y="5876"/>
                </a:lnTo>
                <a:lnTo>
                  <a:pt x="52920" y="5876"/>
                </a:lnTo>
                <a:lnTo>
                  <a:pt x="52920" y="3955"/>
                </a:lnTo>
                <a:close/>
                <a:moveTo>
                  <a:pt x="56802" y="3955"/>
                </a:moveTo>
                <a:lnTo>
                  <a:pt x="56802" y="5876"/>
                </a:lnTo>
                <a:lnTo>
                  <a:pt x="54879" y="5876"/>
                </a:lnTo>
                <a:lnTo>
                  <a:pt x="54879" y="3955"/>
                </a:lnTo>
                <a:close/>
                <a:moveTo>
                  <a:pt x="58759" y="3955"/>
                </a:moveTo>
                <a:lnTo>
                  <a:pt x="58759" y="5876"/>
                </a:lnTo>
                <a:lnTo>
                  <a:pt x="56838" y="5876"/>
                </a:lnTo>
                <a:lnTo>
                  <a:pt x="56838" y="3955"/>
                </a:lnTo>
                <a:close/>
                <a:moveTo>
                  <a:pt x="60718" y="3955"/>
                </a:moveTo>
                <a:lnTo>
                  <a:pt x="60718" y="5876"/>
                </a:lnTo>
                <a:lnTo>
                  <a:pt x="58797" y="5876"/>
                </a:lnTo>
                <a:lnTo>
                  <a:pt x="58797" y="3955"/>
                </a:lnTo>
                <a:close/>
                <a:moveTo>
                  <a:pt x="62676" y="3955"/>
                </a:moveTo>
                <a:lnTo>
                  <a:pt x="62676" y="5876"/>
                </a:lnTo>
                <a:lnTo>
                  <a:pt x="60754" y="5876"/>
                </a:lnTo>
                <a:lnTo>
                  <a:pt x="60754" y="3955"/>
                </a:lnTo>
                <a:close/>
                <a:moveTo>
                  <a:pt x="64635" y="3955"/>
                </a:moveTo>
                <a:lnTo>
                  <a:pt x="64635" y="5876"/>
                </a:lnTo>
                <a:lnTo>
                  <a:pt x="62713" y="5876"/>
                </a:lnTo>
                <a:lnTo>
                  <a:pt x="62713" y="3955"/>
                </a:lnTo>
                <a:close/>
                <a:moveTo>
                  <a:pt x="66593" y="3955"/>
                </a:moveTo>
                <a:lnTo>
                  <a:pt x="66593" y="5876"/>
                </a:lnTo>
                <a:lnTo>
                  <a:pt x="64671" y="5876"/>
                </a:lnTo>
                <a:lnTo>
                  <a:pt x="64671" y="3955"/>
                </a:lnTo>
                <a:close/>
                <a:moveTo>
                  <a:pt x="68552" y="3955"/>
                </a:moveTo>
                <a:lnTo>
                  <a:pt x="68552" y="5876"/>
                </a:lnTo>
                <a:lnTo>
                  <a:pt x="66630" y="5876"/>
                </a:lnTo>
                <a:lnTo>
                  <a:pt x="66630" y="3955"/>
                </a:lnTo>
                <a:close/>
                <a:moveTo>
                  <a:pt x="70511" y="3955"/>
                </a:moveTo>
                <a:lnTo>
                  <a:pt x="70511" y="5876"/>
                </a:lnTo>
                <a:lnTo>
                  <a:pt x="68589" y="5876"/>
                </a:lnTo>
                <a:lnTo>
                  <a:pt x="68589" y="3955"/>
                </a:lnTo>
                <a:close/>
                <a:moveTo>
                  <a:pt x="72469" y="3955"/>
                </a:moveTo>
                <a:lnTo>
                  <a:pt x="72469" y="5876"/>
                </a:lnTo>
                <a:lnTo>
                  <a:pt x="70547" y="5876"/>
                </a:lnTo>
                <a:lnTo>
                  <a:pt x="70547" y="3955"/>
                </a:lnTo>
                <a:close/>
                <a:moveTo>
                  <a:pt x="74429" y="3955"/>
                </a:moveTo>
                <a:lnTo>
                  <a:pt x="74429" y="5876"/>
                </a:lnTo>
                <a:lnTo>
                  <a:pt x="72506" y="5876"/>
                </a:lnTo>
                <a:lnTo>
                  <a:pt x="72506" y="3955"/>
                </a:lnTo>
                <a:close/>
                <a:moveTo>
                  <a:pt x="76386" y="3955"/>
                </a:moveTo>
                <a:lnTo>
                  <a:pt x="76386" y="5876"/>
                </a:lnTo>
                <a:lnTo>
                  <a:pt x="74465" y="5876"/>
                </a:lnTo>
                <a:lnTo>
                  <a:pt x="74465" y="3955"/>
                </a:lnTo>
                <a:close/>
                <a:moveTo>
                  <a:pt x="78345" y="3955"/>
                </a:moveTo>
                <a:lnTo>
                  <a:pt x="78345" y="5876"/>
                </a:lnTo>
                <a:lnTo>
                  <a:pt x="76424" y="5876"/>
                </a:lnTo>
                <a:lnTo>
                  <a:pt x="76424" y="3955"/>
                </a:lnTo>
                <a:close/>
                <a:moveTo>
                  <a:pt x="80303" y="3955"/>
                </a:moveTo>
                <a:lnTo>
                  <a:pt x="80303" y="5876"/>
                </a:lnTo>
                <a:lnTo>
                  <a:pt x="78381" y="5876"/>
                </a:lnTo>
                <a:lnTo>
                  <a:pt x="78381" y="3955"/>
                </a:lnTo>
                <a:close/>
                <a:moveTo>
                  <a:pt x="82262" y="3955"/>
                </a:moveTo>
                <a:lnTo>
                  <a:pt x="82262" y="5876"/>
                </a:lnTo>
                <a:lnTo>
                  <a:pt x="80340" y="5876"/>
                </a:lnTo>
                <a:lnTo>
                  <a:pt x="80340" y="3955"/>
                </a:lnTo>
                <a:close/>
                <a:moveTo>
                  <a:pt x="84220" y="3955"/>
                </a:moveTo>
                <a:lnTo>
                  <a:pt x="84220" y="5876"/>
                </a:lnTo>
                <a:lnTo>
                  <a:pt x="82298" y="5876"/>
                </a:lnTo>
                <a:lnTo>
                  <a:pt x="82298" y="3955"/>
                </a:lnTo>
                <a:close/>
                <a:moveTo>
                  <a:pt x="86179" y="3955"/>
                </a:moveTo>
                <a:lnTo>
                  <a:pt x="86179" y="5876"/>
                </a:lnTo>
                <a:lnTo>
                  <a:pt x="84257" y="5876"/>
                </a:lnTo>
                <a:lnTo>
                  <a:pt x="84257" y="3955"/>
                </a:lnTo>
                <a:close/>
                <a:moveTo>
                  <a:pt x="88138" y="3955"/>
                </a:moveTo>
                <a:lnTo>
                  <a:pt x="88138" y="5876"/>
                </a:lnTo>
                <a:lnTo>
                  <a:pt x="86216" y="5876"/>
                </a:lnTo>
                <a:lnTo>
                  <a:pt x="86216" y="3955"/>
                </a:lnTo>
                <a:close/>
                <a:moveTo>
                  <a:pt x="90096" y="3955"/>
                </a:moveTo>
                <a:lnTo>
                  <a:pt x="90096" y="5876"/>
                </a:lnTo>
                <a:lnTo>
                  <a:pt x="88174" y="5876"/>
                </a:lnTo>
                <a:lnTo>
                  <a:pt x="88174" y="3955"/>
                </a:lnTo>
                <a:close/>
                <a:moveTo>
                  <a:pt x="1960" y="5914"/>
                </a:moveTo>
                <a:lnTo>
                  <a:pt x="1960" y="7835"/>
                </a:lnTo>
                <a:lnTo>
                  <a:pt x="39" y="7835"/>
                </a:lnTo>
                <a:lnTo>
                  <a:pt x="39" y="5914"/>
                </a:lnTo>
                <a:close/>
                <a:moveTo>
                  <a:pt x="3918" y="5914"/>
                </a:moveTo>
                <a:lnTo>
                  <a:pt x="3918" y="7835"/>
                </a:lnTo>
                <a:lnTo>
                  <a:pt x="1996" y="7835"/>
                </a:lnTo>
                <a:lnTo>
                  <a:pt x="1996" y="5914"/>
                </a:lnTo>
                <a:close/>
                <a:moveTo>
                  <a:pt x="5877" y="5914"/>
                </a:moveTo>
                <a:lnTo>
                  <a:pt x="5877" y="7835"/>
                </a:lnTo>
                <a:lnTo>
                  <a:pt x="3955" y="7835"/>
                </a:lnTo>
                <a:lnTo>
                  <a:pt x="3955" y="5914"/>
                </a:lnTo>
                <a:close/>
                <a:moveTo>
                  <a:pt x="7835" y="5914"/>
                </a:moveTo>
                <a:lnTo>
                  <a:pt x="7835" y="7835"/>
                </a:lnTo>
                <a:lnTo>
                  <a:pt x="5913" y="7835"/>
                </a:lnTo>
                <a:lnTo>
                  <a:pt x="5913" y="5914"/>
                </a:lnTo>
                <a:close/>
                <a:moveTo>
                  <a:pt x="9794" y="5914"/>
                </a:moveTo>
                <a:lnTo>
                  <a:pt x="9794" y="7835"/>
                </a:lnTo>
                <a:lnTo>
                  <a:pt x="7872" y="7835"/>
                </a:lnTo>
                <a:lnTo>
                  <a:pt x="7872" y="5914"/>
                </a:lnTo>
                <a:close/>
                <a:moveTo>
                  <a:pt x="11753" y="5914"/>
                </a:moveTo>
                <a:lnTo>
                  <a:pt x="11753" y="7835"/>
                </a:lnTo>
                <a:lnTo>
                  <a:pt x="9831" y="7835"/>
                </a:lnTo>
                <a:lnTo>
                  <a:pt x="9831" y="5914"/>
                </a:lnTo>
                <a:close/>
                <a:moveTo>
                  <a:pt x="13711" y="5914"/>
                </a:moveTo>
                <a:lnTo>
                  <a:pt x="13711" y="7835"/>
                </a:lnTo>
                <a:lnTo>
                  <a:pt x="11789" y="7835"/>
                </a:lnTo>
                <a:lnTo>
                  <a:pt x="11789" y="5914"/>
                </a:lnTo>
                <a:close/>
                <a:moveTo>
                  <a:pt x="15670" y="5914"/>
                </a:moveTo>
                <a:lnTo>
                  <a:pt x="15670" y="7835"/>
                </a:lnTo>
                <a:lnTo>
                  <a:pt x="13748" y="7835"/>
                </a:lnTo>
                <a:lnTo>
                  <a:pt x="13748" y="5914"/>
                </a:lnTo>
                <a:close/>
                <a:moveTo>
                  <a:pt x="17627" y="5914"/>
                </a:moveTo>
                <a:lnTo>
                  <a:pt x="17627" y="7835"/>
                </a:lnTo>
                <a:lnTo>
                  <a:pt x="15705" y="7835"/>
                </a:lnTo>
                <a:lnTo>
                  <a:pt x="15705" y="5914"/>
                </a:lnTo>
                <a:close/>
                <a:moveTo>
                  <a:pt x="19587" y="5914"/>
                </a:moveTo>
                <a:lnTo>
                  <a:pt x="19587" y="7835"/>
                </a:lnTo>
                <a:lnTo>
                  <a:pt x="17665" y="7835"/>
                </a:lnTo>
                <a:lnTo>
                  <a:pt x="17665" y="5914"/>
                </a:lnTo>
                <a:close/>
                <a:moveTo>
                  <a:pt x="21546" y="5914"/>
                </a:moveTo>
                <a:lnTo>
                  <a:pt x="21546" y="7835"/>
                </a:lnTo>
                <a:lnTo>
                  <a:pt x="19625" y="7835"/>
                </a:lnTo>
                <a:lnTo>
                  <a:pt x="19625" y="5914"/>
                </a:lnTo>
                <a:close/>
                <a:moveTo>
                  <a:pt x="23504" y="5914"/>
                </a:moveTo>
                <a:lnTo>
                  <a:pt x="23504" y="7835"/>
                </a:lnTo>
                <a:lnTo>
                  <a:pt x="21582" y="7835"/>
                </a:lnTo>
                <a:lnTo>
                  <a:pt x="21582" y="5914"/>
                </a:lnTo>
                <a:close/>
                <a:moveTo>
                  <a:pt x="25463" y="5914"/>
                </a:moveTo>
                <a:lnTo>
                  <a:pt x="25463" y="7835"/>
                </a:lnTo>
                <a:lnTo>
                  <a:pt x="23541" y="7835"/>
                </a:lnTo>
                <a:lnTo>
                  <a:pt x="23541" y="5914"/>
                </a:lnTo>
                <a:close/>
                <a:moveTo>
                  <a:pt x="27422" y="5914"/>
                </a:moveTo>
                <a:lnTo>
                  <a:pt x="27422" y="7835"/>
                </a:lnTo>
                <a:lnTo>
                  <a:pt x="25500" y="7835"/>
                </a:lnTo>
                <a:lnTo>
                  <a:pt x="25500" y="5914"/>
                </a:lnTo>
                <a:close/>
                <a:moveTo>
                  <a:pt x="29380" y="5914"/>
                </a:moveTo>
                <a:lnTo>
                  <a:pt x="29380" y="7835"/>
                </a:lnTo>
                <a:lnTo>
                  <a:pt x="27458" y="7835"/>
                </a:lnTo>
                <a:lnTo>
                  <a:pt x="27458" y="5914"/>
                </a:lnTo>
                <a:close/>
                <a:moveTo>
                  <a:pt x="31339" y="5914"/>
                </a:moveTo>
                <a:lnTo>
                  <a:pt x="31339" y="7835"/>
                </a:lnTo>
                <a:lnTo>
                  <a:pt x="29417" y="7835"/>
                </a:lnTo>
                <a:lnTo>
                  <a:pt x="29417" y="5914"/>
                </a:lnTo>
                <a:close/>
                <a:moveTo>
                  <a:pt x="33297" y="5914"/>
                </a:moveTo>
                <a:lnTo>
                  <a:pt x="33297" y="7835"/>
                </a:lnTo>
                <a:lnTo>
                  <a:pt x="31375" y="7835"/>
                </a:lnTo>
                <a:lnTo>
                  <a:pt x="31375" y="5914"/>
                </a:lnTo>
                <a:close/>
                <a:moveTo>
                  <a:pt x="35256" y="5914"/>
                </a:moveTo>
                <a:lnTo>
                  <a:pt x="35256" y="7835"/>
                </a:lnTo>
                <a:lnTo>
                  <a:pt x="33334" y="7835"/>
                </a:lnTo>
                <a:lnTo>
                  <a:pt x="33334" y="5914"/>
                </a:lnTo>
                <a:close/>
                <a:moveTo>
                  <a:pt x="37216" y="5914"/>
                </a:moveTo>
                <a:lnTo>
                  <a:pt x="37216" y="7835"/>
                </a:lnTo>
                <a:lnTo>
                  <a:pt x="35293" y="7835"/>
                </a:lnTo>
                <a:lnTo>
                  <a:pt x="35293" y="5914"/>
                </a:lnTo>
                <a:close/>
                <a:moveTo>
                  <a:pt x="39173" y="5914"/>
                </a:moveTo>
                <a:lnTo>
                  <a:pt x="39173" y="7835"/>
                </a:lnTo>
                <a:lnTo>
                  <a:pt x="37252" y="7835"/>
                </a:lnTo>
                <a:lnTo>
                  <a:pt x="37252" y="5914"/>
                </a:lnTo>
                <a:close/>
                <a:moveTo>
                  <a:pt x="41132" y="5914"/>
                </a:moveTo>
                <a:lnTo>
                  <a:pt x="41132" y="7835"/>
                </a:lnTo>
                <a:lnTo>
                  <a:pt x="39211" y="7835"/>
                </a:lnTo>
                <a:lnTo>
                  <a:pt x="39211" y="5914"/>
                </a:lnTo>
                <a:close/>
                <a:moveTo>
                  <a:pt x="43091" y="5914"/>
                </a:moveTo>
                <a:lnTo>
                  <a:pt x="43091" y="7835"/>
                </a:lnTo>
                <a:lnTo>
                  <a:pt x="41170" y="7835"/>
                </a:lnTo>
                <a:lnTo>
                  <a:pt x="41170" y="5914"/>
                </a:lnTo>
                <a:close/>
                <a:moveTo>
                  <a:pt x="45049" y="5914"/>
                </a:moveTo>
                <a:lnTo>
                  <a:pt x="45049" y="7835"/>
                </a:lnTo>
                <a:lnTo>
                  <a:pt x="43127" y="7835"/>
                </a:lnTo>
                <a:lnTo>
                  <a:pt x="43127" y="5914"/>
                </a:lnTo>
                <a:close/>
                <a:moveTo>
                  <a:pt x="47008" y="5914"/>
                </a:moveTo>
                <a:lnTo>
                  <a:pt x="47008" y="7835"/>
                </a:lnTo>
                <a:lnTo>
                  <a:pt x="45086" y="7835"/>
                </a:lnTo>
                <a:lnTo>
                  <a:pt x="45086" y="5914"/>
                </a:lnTo>
                <a:close/>
                <a:moveTo>
                  <a:pt x="48966" y="5914"/>
                </a:moveTo>
                <a:lnTo>
                  <a:pt x="48966" y="7835"/>
                </a:lnTo>
                <a:lnTo>
                  <a:pt x="47044" y="7835"/>
                </a:lnTo>
                <a:lnTo>
                  <a:pt x="47044" y="5914"/>
                </a:lnTo>
                <a:close/>
                <a:moveTo>
                  <a:pt x="50925" y="5914"/>
                </a:moveTo>
                <a:lnTo>
                  <a:pt x="50925" y="7835"/>
                </a:lnTo>
                <a:lnTo>
                  <a:pt x="49003" y="7835"/>
                </a:lnTo>
                <a:lnTo>
                  <a:pt x="49003" y="5914"/>
                </a:lnTo>
                <a:close/>
                <a:moveTo>
                  <a:pt x="52883" y="5914"/>
                </a:moveTo>
                <a:lnTo>
                  <a:pt x="52883" y="7835"/>
                </a:lnTo>
                <a:lnTo>
                  <a:pt x="50961" y="7835"/>
                </a:lnTo>
                <a:lnTo>
                  <a:pt x="50961" y="5914"/>
                </a:lnTo>
                <a:close/>
                <a:moveTo>
                  <a:pt x="54842" y="5914"/>
                </a:moveTo>
                <a:lnTo>
                  <a:pt x="54842" y="7835"/>
                </a:lnTo>
                <a:lnTo>
                  <a:pt x="52920" y="7835"/>
                </a:lnTo>
                <a:lnTo>
                  <a:pt x="52920" y="5914"/>
                </a:lnTo>
                <a:close/>
                <a:moveTo>
                  <a:pt x="56802" y="5914"/>
                </a:moveTo>
                <a:lnTo>
                  <a:pt x="56802" y="7835"/>
                </a:lnTo>
                <a:lnTo>
                  <a:pt x="54879" y="7835"/>
                </a:lnTo>
                <a:lnTo>
                  <a:pt x="54879" y="5914"/>
                </a:lnTo>
                <a:close/>
                <a:moveTo>
                  <a:pt x="58759" y="5914"/>
                </a:moveTo>
                <a:lnTo>
                  <a:pt x="58759" y="7835"/>
                </a:lnTo>
                <a:lnTo>
                  <a:pt x="56838" y="7835"/>
                </a:lnTo>
                <a:lnTo>
                  <a:pt x="56838" y="5914"/>
                </a:lnTo>
                <a:close/>
                <a:moveTo>
                  <a:pt x="60718" y="5914"/>
                </a:moveTo>
                <a:lnTo>
                  <a:pt x="60718" y="7835"/>
                </a:lnTo>
                <a:lnTo>
                  <a:pt x="58797" y="7835"/>
                </a:lnTo>
                <a:lnTo>
                  <a:pt x="58797" y="5914"/>
                </a:lnTo>
                <a:close/>
                <a:moveTo>
                  <a:pt x="62676" y="5914"/>
                </a:moveTo>
                <a:lnTo>
                  <a:pt x="62676" y="7835"/>
                </a:lnTo>
                <a:lnTo>
                  <a:pt x="60754" y="7835"/>
                </a:lnTo>
                <a:lnTo>
                  <a:pt x="60754" y="5914"/>
                </a:lnTo>
                <a:close/>
                <a:moveTo>
                  <a:pt x="64635" y="5914"/>
                </a:moveTo>
                <a:lnTo>
                  <a:pt x="64635" y="7835"/>
                </a:lnTo>
                <a:lnTo>
                  <a:pt x="62713" y="7835"/>
                </a:lnTo>
                <a:lnTo>
                  <a:pt x="62713" y="5914"/>
                </a:lnTo>
                <a:close/>
                <a:moveTo>
                  <a:pt x="66593" y="5914"/>
                </a:moveTo>
                <a:lnTo>
                  <a:pt x="66593" y="7835"/>
                </a:lnTo>
                <a:lnTo>
                  <a:pt x="64671" y="7835"/>
                </a:lnTo>
                <a:lnTo>
                  <a:pt x="64671" y="5914"/>
                </a:lnTo>
                <a:close/>
                <a:moveTo>
                  <a:pt x="68552" y="5914"/>
                </a:moveTo>
                <a:lnTo>
                  <a:pt x="68552" y="7835"/>
                </a:lnTo>
                <a:lnTo>
                  <a:pt x="66630" y="7835"/>
                </a:lnTo>
                <a:lnTo>
                  <a:pt x="66630" y="5914"/>
                </a:lnTo>
                <a:close/>
                <a:moveTo>
                  <a:pt x="70511" y="5914"/>
                </a:moveTo>
                <a:lnTo>
                  <a:pt x="70511" y="7835"/>
                </a:lnTo>
                <a:lnTo>
                  <a:pt x="68589" y="7835"/>
                </a:lnTo>
                <a:lnTo>
                  <a:pt x="68589" y="5914"/>
                </a:lnTo>
                <a:close/>
                <a:moveTo>
                  <a:pt x="72469" y="5914"/>
                </a:moveTo>
                <a:lnTo>
                  <a:pt x="72469" y="7835"/>
                </a:lnTo>
                <a:lnTo>
                  <a:pt x="70547" y="7835"/>
                </a:lnTo>
                <a:lnTo>
                  <a:pt x="70547" y="5914"/>
                </a:lnTo>
                <a:close/>
                <a:moveTo>
                  <a:pt x="74429" y="5914"/>
                </a:moveTo>
                <a:lnTo>
                  <a:pt x="74429" y="7835"/>
                </a:lnTo>
                <a:lnTo>
                  <a:pt x="72506" y="7835"/>
                </a:lnTo>
                <a:lnTo>
                  <a:pt x="72506" y="5914"/>
                </a:lnTo>
                <a:close/>
                <a:moveTo>
                  <a:pt x="76386" y="5914"/>
                </a:moveTo>
                <a:lnTo>
                  <a:pt x="76386" y="7835"/>
                </a:lnTo>
                <a:lnTo>
                  <a:pt x="74465" y="7835"/>
                </a:lnTo>
                <a:lnTo>
                  <a:pt x="74465" y="5914"/>
                </a:lnTo>
                <a:close/>
                <a:moveTo>
                  <a:pt x="78345" y="5914"/>
                </a:moveTo>
                <a:lnTo>
                  <a:pt x="78345" y="7835"/>
                </a:lnTo>
                <a:lnTo>
                  <a:pt x="76424" y="7835"/>
                </a:lnTo>
                <a:lnTo>
                  <a:pt x="76424" y="5914"/>
                </a:lnTo>
                <a:close/>
                <a:moveTo>
                  <a:pt x="80303" y="5914"/>
                </a:moveTo>
                <a:lnTo>
                  <a:pt x="80303" y="7835"/>
                </a:lnTo>
                <a:lnTo>
                  <a:pt x="78381" y="7835"/>
                </a:lnTo>
                <a:lnTo>
                  <a:pt x="78381" y="5914"/>
                </a:lnTo>
                <a:close/>
                <a:moveTo>
                  <a:pt x="82262" y="5914"/>
                </a:moveTo>
                <a:lnTo>
                  <a:pt x="82262" y="7835"/>
                </a:lnTo>
                <a:lnTo>
                  <a:pt x="80340" y="7835"/>
                </a:lnTo>
                <a:lnTo>
                  <a:pt x="80340" y="5914"/>
                </a:lnTo>
                <a:close/>
                <a:moveTo>
                  <a:pt x="84221" y="5914"/>
                </a:moveTo>
                <a:lnTo>
                  <a:pt x="84221" y="7835"/>
                </a:lnTo>
                <a:lnTo>
                  <a:pt x="82299" y="7835"/>
                </a:lnTo>
                <a:lnTo>
                  <a:pt x="82299" y="5914"/>
                </a:lnTo>
                <a:close/>
                <a:moveTo>
                  <a:pt x="86179" y="5914"/>
                </a:moveTo>
                <a:lnTo>
                  <a:pt x="86179" y="7835"/>
                </a:lnTo>
                <a:lnTo>
                  <a:pt x="84257" y="7835"/>
                </a:lnTo>
                <a:lnTo>
                  <a:pt x="84257" y="5914"/>
                </a:lnTo>
                <a:close/>
                <a:moveTo>
                  <a:pt x="88138" y="5914"/>
                </a:moveTo>
                <a:lnTo>
                  <a:pt x="88138" y="7835"/>
                </a:lnTo>
                <a:lnTo>
                  <a:pt x="86216" y="7835"/>
                </a:lnTo>
                <a:lnTo>
                  <a:pt x="86216" y="5914"/>
                </a:lnTo>
                <a:close/>
                <a:moveTo>
                  <a:pt x="90096" y="5914"/>
                </a:moveTo>
                <a:lnTo>
                  <a:pt x="90096" y="7835"/>
                </a:lnTo>
                <a:lnTo>
                  <a:pt x="88174" y="7835"/>
                </a:lnTo>
                <a:lnTo>
                  <a:pt x="88174" y="5914"/>
                </a:lnTo>
                <a:close/>
                <a:moveTo>
                  <a:pt x="1960" y="7871"/>
                </a:moveTo>
                <a:lnTo>
                  <a:pt x="1960" y="9793"/>
                </a:lnTo>
                <a:lnTo>
                  <a:pt x="39" y="9793"/>
                </a:lnTo>
                <a:lnTo>
                  <a:pt x="39" y="7871"/>
                </a:lnTo>
                <a:close/>
                <a:moveTo>
                  <a:pt x="3918" y="7871"/>
                </a:moveTo>
                <a:lnTo>
                  <a:pt x="3918" y="9793"/>
                </a:lnTo>
                <a:lnTo>
                  <a:pt x="1996" y="9793"/>
                </a:lnTo>
                <a:lnTo>
                  <a:pt x="1996" y="7871"/>
                </a:lnTo>
                <a:close/>
                <a:moveTo>
                  <a:pt x="5877" y="7871"/>
                </a:moveTo>
                <a:lnTo>
                  <a:pt x="5877" y="9793"/>
                </a:lnTo>
                <a:lnTo>
                  <a:pt x="3955" y="9793"/>
                </a:lnTo>
                <a:lnTo>
                  <a:pt x="3955" y="7871"/>
                </a:lnTo>
                <a:close/>
                <a:moveTo>
                  <a:pt x="7835" y="7871"/>
                </a:moveTo>
                <a:lnTo>
                  <a:pt x="7835" y="9793"/>
                </a:lnTo>
                <a:lnTo>
                  <a:pt x="5913" y="9793"/>
                </a:lnTo>
                <a:lnTo>
                  <a:pt x="5913" y="7871"/>
                </a:lnTo>
                <a:close/>
                <a:moveTo>
                  <a:pt x="9794" y="7871"/>
                </a:moveTo>
                <a:lnTo>
                  <a:pt x="9794" y="9793"/>
                </a:lnTo>
                <a:lnTo>
                  <a:pt x="7872" y="9793"/>
                </a:lnTo>
                <a:lnTo>
                  <a:pt x="7872" y="7871"/>
                </a:lnTo>
                <a:close/>
                <a:moveTo>
                  <a:pt x="11753" y="7871"/>
                </a:moveTo>
                <a:lnTo>
                  <a:pt x="11753" y="9793"/>
                </a:lnTo>
                <a:lnTo>
                  <a:pt x="9831" y="9793"/>
                </a:lnTo>
                <a:lnTo>
                  <a:pt x="9831" y="7871"/>
                </a:lnTo>
                <a:close/>
                <a:moveTo>
                  <a:pt x="13711" y="7871"/>
                </a:moveTo>
                <a:lnTo>
                  <a:pt x="13711" y="9793"/>
                </a:lnTo>
                <a:lnTo>
                  <a:pt x="11789" y="9793"/>
                </a:lnTo>
                <a:lnTo>
                  <a:pt x="11789" y="7871"/>
                </a:lnTo>
                <a:close/>
                <a:moveTo>
                  <a:pt x="15670" y="7871"/>
                </a:moveTo>
                <a:lnTo>
                  <a:pt x="15670" y="9793"/>
                </a:lnTo>
                <a:lnTo>
                  <a:pt x="13748" y="9793"/>
                </a:lnTo>
                <a:lnTo>
                  <a:pt x="13748" y="7871"/>
                </a:lnTo>
                <a:close/>
                <a:moveTo>
                  <a:pt x="17627" y="7871"/>
                </a:moveTo>
                <a:lnTo>
                  <a:pt x="17627" y="9793"/>
                </a:lnTo>
                <a:lnTo>
                  <a:pt x="15705" y="9793"/>
                </a:lnTo>
                <a:lnTo>
                  <a:pt x="15705" y="7871"/>
                </a:lnTo>
                <a:close/>
                <a:moveTo>
                  <a:pt x="19587" y="7871"/>
                </a:moveTo>
                <a:lnTo>
                  <a:pt x="19587" y="9793"/>
                </a:lnTo>
                <a:lnTo>
                  <a:pt x="17665" y="9793"/>
                </a:lnTo>
                <a:lnTo>
                  <a:pt x="17665" y="7871"/>
                </a:lnTo>
                <a:close/>
                <a:moveTo>
                  <a:pt x="21546" y="7871"/>
                </a:moveTo>
                <a:lnTo>
                  <a:pt x="21546" y="9793"/>
                </a:lnTo>
                <a:lnTo>
                  <a:pt x="19625" y="9793"/>
                </a:lnTo>
                <a:lnTo>
                  <a:pt x="19625" y="7871"/>
                </a:lnTo>
                <a:close/>
                <a:moveTo>
                  <a:pt x="23504" y="7871"/>
                </a:moveTo>
                <a:lnTo>
                  <a:pt x="23504" y="9793"/>
                </a:lnTo>
                <a:lnTo>
                  <a:pt x="21582" y="9793"/>
                </a:lnTo>
                <a:lnTo>
                  <a:pt x="21582" y="7871"/>
                </a:lnTo>
                <a:close/>
                <a:moveTo>
                  <a:pt x="25463" y="7871"/>
                </a:moveTo>
                <a:lnTo>
                  <a:pt x="25463" y="9793"/>
                </a:lnTo>
                <a:lnTo>
                  <a:pt x="23541" y="9793"/>
                </a:lnTo>
                <a:lnTo>
                  <a:pt x="23541" y="7871"/>
                </a:lnTo>
                <a:close/>
                <a:moveTo>
                  <a:pt x="27422" y="7871"/>
                </a:moveTo>
                <a:lnTo>
                  <a:pt x="27422" y="9793"/>
                </a:lnTo>
                <a:lnTo>
                  <a:pt x="25500" y="9793"/>
                </a:lnTo>
                <a:lnTo>
                  <a:pt x="25500" y="7871"/>
                </a:lnTo>
                <a:close/>
                <a:moveTo>
                  <a:pt x="29380" y="7871"/>
                </a:moveTo>
                <a:lnTo>
                  <a:pt x="29380" y="9793"/>
                </a:lnTo>
                <a:lnTo>
                  <a:pt x="27458" y="9793"/>
                </a:lnTo>
                <a:lnTo>
                  <a:pt x="27458" y="7871"/>
                </a:lnTo>
                <a:close/>
                <a:moveTo>
                  <a:pt x="31339" y="7871"/>
                </a:moveTo>
                <a:lnTo>
                  <a:pt x="31339" y="9793"/>
                </a:lnTo>
                <a:lnTo>
                  <a:pt x="29417" y="9793"/>
                </a:lnTo>
                <a:lnTo>
                  <a:pt x="29417" y="7871"/>
                </a:lnTo>
                <a:close/>
                <a:moveTo>
                  <a:pt x="33297" y="7871"/>
                </a:moveTo>
                <a:lnTo>
                  <a:pt x="33297" y="9793"/>
                </a:lnTo>
                <a:lnTo>
                  <a:pt x="31375" y="9793"/>
                </a:lnTo>
                <a:lnTo>
                  <a:pt x="31375" y="7871"/>
                </a:lnTo>
                <a:close/>
                <a:moveTo>
                  <a:pt x="35256" y="7871"/>
                </a:moveTo>
                <a:lnTo>
                  <a:pt x="35256" y="9793"/>
                </a:lnTo>
                <a:lnTo>
                  <a:pt x="33334" y="9793"/>
                </a:lnTo>
                <a:lnTo>
                  <a:pt x="33334" y="7871"/>
                </a:lnTo>
                <a:close/>
                <a:moveTo>
                  <a:pt x="37216" y="7871"/>
                </a:moveTo>
                <a:lnTo>
                  <a:pt x="37216" y="9793"/>
                </a:lnTo>
                <a:lnTo>
                  <a:pt x="35293" y="9793"/>
                </a:lnTo>
                <a:lnTo>
                  <a:pt x="35293" y="7871"/>
                </a:lnTo>
                <a:close/>
                <a:moveTo>
                  <a:pt x="39173" y="7871"/>
                </a:moveTo>
                <a:lnTo>
                  <a:pt x="39173" y="9793"/>
                </a:lnTo>
                <a:lnTo>
                  <a:pt x="37252" y="9793"/>
                </a:lnTo>
                <a:lnTo>
                  <a:pt x="37252" y="7871"/>
                </a:lnTo>
                <a:close/>
                <a:moveTo>
                  <a:pt x="41132" y="7871"/>
                </a:moveTo>
                <a:lnTo>
                  <a:pt x="41132" y="9793"/>
                </a:lnTo>
                <a:lnTo>
                  <a:pt x="39211" y="9793"/>
                </a:lnTo>
                <a:lnTo>
                  <a:pt x="39211" y="7871"/>
                </a:lnTo>
                <a:close/>
                <a:moveTo>
                  <a:pt x="43091" y="7871"/>
                </a:moveTo>
                <a:lnTo>
                  <a:pt x="43091" y="9793"/>
                </a:lnTo>
                <a:lnTo>
                  <a:pt x="41170" y="9793"/>
                </a:lnTo>
                <a:lnTo>
                  <a:pt x="41170" y="7871"/>
                </a:lnTo>
                <a:close/>
                <a:moveTo>
                  <a:pt x="45049" y="7871"/>
                </a:moveTo>
                <a:lnTo>
                  <a:pt x="45049" y="9793"/>
                </a:lnTo>
                <a:lnTo>
                  <a:pt x="43127" y="9793"/>
                </a:lnTo>
                <a:lnTo>
                  <a:pt x="43127" y="7871"/>
                </a:lnTo>
                <a:close/>
                <a:moveTo>
                  <a:pt x="47008" y="7871"/>
                </a:moveTo>
                <a:lnTo>
                  <a:pt x="47008" y="9793"/>
                </a:lnTo>
                <a:lnTo>
                  <a:pt x="45086" y="9793"/>
                </a:lnTo>
                <a:lnTo>
                  <a:pt x="45086" y="7871"/>
                </a:lnTo>
                <a:close/>
                <a:moveTo>
                  <a:pt x="48966" y="7871"/>
                </a:moveTo>
                <a:lnTo>
                  <a:pt x="48966" y="9793"/>
                </a:lnTo>
                <a:lnTo>
                  <a:pt x="47044" y="9793"/>
                </a:lnTo>
                <a:lnTo>
                  <a:pt x="47044" y="7871"/>
                </a:lnTo>
                <a:close/>
                <a:moveTo>
                  <a:pt x="50925" y="7871"/>
                </a:moveTo>
                <a:lnTo>
                  <a:pt x="50925" y="9793"/>
                </a:lnTo>
                <a:lnTo>
                  <a:pt x="49003" y="9793"/>
                </a:lnTo>
                <a:lnTo>
                  <a:pt x="49003" y="7871"/>
                </a:lnTo>
                <a:close/>
                <a:moveTo>
                  <a:pt x="52883" y="7871"/>
                </a:moveTo>
                <a:lnTo>
                  <a:pt x="52883" y="9793"/>
                </a:lnTo>
                <a:lnTo>
                  <a:pt x="50961" y="9793"/>
                </a:lnTo>
                <a:lnTo>
                  <a:pt x="50961" y="7871"/>
                </a:lnTo>
                <a:close/>
                <a:moveTo>
                  <a:pt x="54842" y="7871"/>
                </a:moveTo>
                <a:lnTo>
                  <a:pt x="54842" y="9793"/>
                </a:lnTo>
                <a:lnTo>
                  <a:pt x="52920" y="9793"/>
                </a:lnTo>
                <a:lnTo>
                  <a:pt x="52920" y="7871"/>
                </a:lnTo>
                <a:close/>
                <a:moveTo>
                  <a:pt x="56802" y="7871"/>
                </a:moveTo>
                <a:lnTo>
                  <a:pt x="56802" y="9793"/>
                </a:lnTo>
                <a:lnTo>
                  <a:pt x="54879" y="9793"/>
                </a:lnTo>
                <a:lnTo>
                  <a:pt x="54879" y="7871"/>
                </a:lnTo>
                <a:close/>
                <a:moveTo>
                  <a:pt x="58759" y="7871"/>
                </a:moveTo>
                <a:lnTo>
                  <a:pt x="58759" y="9793"/>
                </a:lnTo>
                <a:lnTo>
                  <a:pt x="56838" y="9793"/>
                </a:lnTo>
                <a:lnTo>
                  <a:pt x="56838" y="7871"/>
                </a:lnTo>
                <a:close/>
                <a:moveTo>
                  <a:pt x="60718" y="7871"/>
                </a:moveTo>
                <a:lnTo>
                  <a:pt x="60718" y="9793"/>
                </a:lnTo>
                <a:lnTo>
                  <a:pt x="58797" y="9793"/>
                </a:lnTo>
                <a:lnTo>
                  <a:pt x="58797" y="7871"/>
                </a:lnTo>
                <a:close/>
                <a:moveTo>
                  <a:pt x="62676" y="7871"/>
                </a:moveTo>
                <a:lnTo>
                  <a:pt x="62676" y="9793"/>
                </a:lnTo>
                <a:lnTo>
                  <a:pt x="60754" y="9793"/>
                </a:lnTo>
                <a:lnTo>
                  <a:pt x="60754" y="7871"/>
                </a:lnTo>
                <a:close/>
                <a:moveTo>
                  <a:pt x="64635" y="7871"/>
                </a:moveTo>
                <a:lnTo>
                  <a:pt x="64635" y="9793"/>
                </a:lnTo>
                <a:lnTo>
                  <a:pt x="62713" y="9793"/>
                </a:lnTo>
                <a:lnTo>
                  <a:pt x="62713" y="7871"/>
                </a:lnTo>
                <a:close/>
                <a:moveTo>
                  <a:pt x="66593" y="7871"/>
                </a:moveTo>
                <a:lnTo>
                  <a:pt x="66593" y="9793"/>
                </a:lnTo>
                <a:lnTo>
                  <a:pt x="64671" y="9793"/>
                </a:lnTo>
                <a:lnTo>
                  <a:pt x="64671" y="7871"/>
                </a:lnTo>
                <a:close/>
                <a:moveTo>
                  <a:pt x="68552" y="7871"/>
                </a:moveTo>
                <a:lnTo>
                  <a:pt x="68552" y="9793"/>
                </a:lnTo>
                <a:lnTo>
                  <a:pt x="66630" y="9793"/>
                </a:lnTo>
                <a:lnTo>
                  <a:pt x="66630" y="7871"/>
                </a:lnTo>
                <a:close/>
                <a:moveTo>
                  <a:pt x="70511" y="7871"/>
                </a:moveTo>
                <a:lnTo>
                  <a:pt x="70511" y="9793"/>
                </a:lnTo>
                <a:lnTo>
                  <a:pt x="68589" y="9793"/>
                </a:lnTo>
                <a:lnTo>
                  <a:pt x="68589" y="7871"/>
                </a:lnTo>
                <a:close/>
                <a:moveTo>
                  <a:pt x="72469" y="7871"/>
                </a:moveTo>
                <a:lnTo>
                  <a:pt x="72469" y="9793"/>
                </a:lnTo>
                <a:lnTo>
                  <a:pt x="70547" y="9793"/>
                </a:lnTo>
                <a:lnTo>
                  <a:pt x="70547" y="7871"/>
                </a:lnTo>
                <a:close/>
                <a:moveTo>
                  <a:pt x="74429" y="7871"/>
                </a:moveTo>
                <a:lnTo>
                  <a:pt x="74429" y="9793"/>
                </a:lnTo>
                <a:lnTo>
                  <a:pt x="72506" y="9793"/>
                </a:lnTo>
                <a:lnTo>
                  <a:pt x="72506" y="7871"/>
                </a:lnTo>
                <a:close/>
                <a:moveTo>
                  <a:pt x="76386" y="7871"/>
                </a:moveTo>
                <a:lnTo>
                  <a:pt x="76386" y="9793"/>
                </a:lnTo>
                <a:lnTo>
                  <a:pt x="74465" y="9793"/>
                </a:lnTo>
                <a:lnTo>
                  <a:pt x="74465" y="7871"/>
                </a:lnTo>
                <a:close/>
                <a:moveTo>
                  <a:pt x="78345" y="7871"/>
                </a:moveTo>
                <a:lnTo>
                  <a:pt x="78345" y="9793"/>
                </a:lnTo>
                <a:lnTo>
                  <a:pt x="76424" y="9793"/>
                </a:lnTo>
                <a:lnTo>
                  <a:pt x="76424" y="7871"/>
                </a:lnTo>
                <a:close/>
                <a:moveTo>
                  <a:pt x="80303" y="7871"/>
                </a:moveTo>
                <a:lnTo>
                  <a:pt x="80303" y="9793"/>
                </a:lnTo>
                <a:lnTo>
                  <a:pt x="78381" y="9793"/>
                </a:lnTo>
                <a:lnTo>
                  <a:pt x="78381" y="7871"/>
                </a:lnTo>
                <a:close/>
                <a:moveTo>
                  <a:pt x="82262" y="7871"/>
                </a:moveTo>
                <a:lnTo>
                  <a:pt x="82262" y="9793"/>
                </a:lnTo>
                <a:lnTo>
                  <a:pt x="80340" y="9793"/>
                </a:lnTo>
                <a:lnTo>
                  <a:pt x="80340" y="7871"/>
                </a:lnTo>
                <a:close/>
                <a:moveTo>
                  <a:pt x="84221" y="7871"/>
                </a:moveTo>
                <a:lnTo>
                  <a:pt x="84221" y="9793"/>
                </a:lnTo>
                <a:lnTo>
                  <a:pt x="82299" y="9793"/>
                </a:lnTo>
                <a:lnTo>
                  <a:pt x="82299" y="7871"/>
                </a:lnTo>
                <a:close/>
                <a:moveTo>
                  <a:pt x="86179" y="7871"/>
                </a:moveTo>
                <a:lnTo>
                  <a:pt x="86179" y="9793"/>
                </a:lnTo>
                <a:lnTo>
                  <a:pt x="84257" y="9793"/>
                </a:lnTo>
                <a:lnTo>
                  <a:pt x="84257" y="7871"/>
                </a:lnTo>
                <a:close/>
                <a:moveTo>
                  <a:pt x="88138" y="7871"/>
                </a:moveTo>
                <a:lnTo>
                  <a:pt x="88138" y="9793"/>
                </a:lnTo>
                <a:lnTo>
                  <a:pt x="86216" y="9793"/>
                </a:lnTo>
                <a:lnTo>
                  <a:pt x="86216" y="7871"/>
                </a:lnTo>
                <a:close/>
                <a:moveTo>
                  <a:pt x="90096" y="7871"/>
                </a:moveTo>
                <a:lnTo>
                  <a:pt x="90096" y="9793"/>
                </a:lnTo>
                <a:lnTo>
                  <a:pt x="88174" y="9793"/>
                </a:lnTo>
                <a:lnTo>
                  <a:pt x="88174" y="7871"/>
                </a:lnTo>
                <a:close/>
                <a:moveTo>
                  <a:pt x="1960" y="9830"/>
                </a:moveTo>
                <a:lnTo>
                  <a:pt x="1960" y="11752"/>
                </a:lnTo>
                <a:lnTo>
                  <a:pt x="39" y="11752"/>
                </a:lnTo>
                <a:lnTo>
                  <a:pt x="39" y="9830"/>
                </a:lnTo>
                <a:close/>
                <a:moveTo>
                  <a:pt x="3918" y="9830"/>
                </a:moveTo>
                <a:lnTo>
                  <a:pt x="3918" y="11752"/>
                </a:lnTo>
                <a:lnTo>
                  <a:pt x="1996" y="11752"/>
                </a:lnTo>
                <a:lnTo>
                  <a:pt x="1996" y="9830"/>
                </a:lnTo>
                <a:close/>
                <a:moveTo>
                  <a:pt x="5877" y="9830"/>
                </a:moveTo>
                <a:lnTo>
                  <a:pt x="5877" y="11752"/>
                </a:lnTo>
                <a:lnTo>
                  <a:pt x="3955" y="11752"/>
                </a:lnTo>
                <a:lnTo>
                  <a:pt x="3955" y="9830"/>
                </a:lnTo>
                <a:close/>
                <a:moveTo>
                  <a:pt x="7835" y="9830"/>
                </a:moveTo>
                <a:lnTo>
                  <a:pt x="7835" y="11752"/>
                </a:lnTo>
                <a:lnTo>
                  <a:pt x="5913" y="11752"/>
                </a:lnTo>
                <a:lnTo>
                  <a:pt x="5913" y="9830"/>
                </a:lnTo>
                <a:close/>
                <a:moveTo>
                  <a:pt x="9794" y="9830"/>
                </a:moveTo>
                <a:lnTo>
                  <a:pt x="9794" y="11752"/>
                </a:lnTo>
                <a:lnTo>
                  <a:pt x="7872" y="11752"/>
                </a:lnTo>
                <a:lnTo>
                  <a:pt x="7872" y="9830"/>
                </a:lnTo>
                <a:close/>
                <a:moveTo>
                  <a:pt x="11753" y="9830"/>
                </a:moveTo>
                <a:lnTo>
                  <a:pt x="11753" y="11752"/>
                </a:lnTo>
                <a:lnTo>
                  <a:pt x="9831" y="11752"/>
                </a:lnTo>
                <a:lnTo>
                  <a:pt x="9831" y="9830"/>
                </a:lnTo>
                <a:close/>
                <a:moveTo>
                  <a:pt x="13711" y="9830"/>
                </a:moveTo>
                <a:lnTo>
                  <a:pt x="13711" y="11752"/>
                </a:lnTo>
                <a:lnTo>
                  <a:pt x="11789" y="11752"/>
                </a:lnTo>
                <a:lnTo>
                  <a:pt x="11789" y="9830"/>
                </a:lnTo>
                <a:close/>
                <a:moveTo>
                  <a:pt x="15670" y="9830"/>
                </a:moveTo>
                <a:lnTo>
                  <a:pt x="15670" y="11752"/>
                </a:lnTo>
                <a:lnTo>
                  <a:pt x="13748" y="11752"/>
                </a:lnTo>
                <a:lnTo>
                  <a:pt x="13748" y="9830"/>
                </a:lnTo>
                <a:close/>
                <a:moveTo>
                  <a:pt x="17627" y="9830"/>
                </a:moveTo>
                <a:lnTo>
                  <a:pt x="17627" y="11752"/>
                </a:lnTo>
                <a:lnTo>
                  <a:pt x="15705" y="11752"/>
                </a:lnTo>
                <a:lnTo>
                  <a:pt x="15705" y="9830"/>
                </a:lnTo>
                <a:close/>
                <a:moveTo>
                  <a:pt x="19587" y="9830"/>
                </a:moveTo>
                <a:lnTo>
                  <a:pt x="19587" y="11752"/>
                </a:lnTo>
                <a:lnTo>
                  <a:pt x="17665" y="11752"/>
                </a:lnTo>
                <a:lnTo>
                  <a:pt x="17665" y="9830"/>
                </a:lnTo>
                <a:close/>
                <a:moveTo>
                  <a:pt x="21546" y="9830"/>
                </a:moveTo>
                <a:lnTo>
                  <a:pt x="21546" y="11752"/>
                </a:lnTo>
                <a:lnTo>
                  <a:pt x="19625" y="11752"/>
                </a:lnTo>
                <a:lnTo>
                  <a:pt x="19625" y="9830"/>
                </a:lnTo>
                <a:close/>
                <a:moveTo>
                  <a:pt x="23504" y="9830"/>
                </a:moveTo>
                <a:lnTo>
                  <a:pt x="23504" y="11752"/>
                </a:lnTo>
                <a:lnTo>
                  <a:pt x="21582" y="11752"/>
                </a:lnTo>
                <a:lnTo>
                  <a:pt x="21582" y="9830"/>
                </a:lnTo>
                <a:close/>
                <a:moveTo>
                  <a:pt x="25463" y="9830"/>
                </a:moveTo>
                <a:lnTo>
                  <a:pt x="25463" y="11752"/>
                </a:lnTo>
                <a:lnTo>
                  <a:pt x="23541" y="11752"/>
                </a:lnTo>
                <a:lnTo>
                  <a:pt x="23541" y="9830"/>
                </a:lnTo>
                <a:close/>
                <a:moveTo>
                  <a:pt x="27422" y="9830"/>
                </a:moveTo>
                <a:lnTo>
                  <a:pt x="27422" y="11752"/>
                </a:lnTo>
                <a:lnTo>
                  <a:pt x="25500" y="11752"/>
                </a:lnTo>
                <a:lnTo>
                  <a:pt x="25500" y="9830"/>
                </a:lnTo>
                <a:close/>
                <a:moveTo>
                  <a:pt x="29380" y="9830"/>
                </a:moveTo>
                <a:lnTo>
                  <a:pt x="29380" y="11752"/>
                </a:lnTo>
                <a:lnTo>
                  <a:pt x="27458" y="11752"/>
                </a:lnTo>
                <a:lnTo>
                  <a:pt x="27458" y="9830"/>
                </a:lnTo>
                <a:close/>
                <a:moveTo>
                  <a:pt x="31339" y="9830"/>
                </a:moveTo>
                <a:lnTo>
                  <a:pt x="31339" y="11752"/>
                </a:lnTo>
                <a:lnTo>
                  <a:pt x="29417" y="11752"/>
                </a:lnTo>
                <a:lnTo>
                  <a:pt x="29417" y="9830"/>
                </a:lnTo>
                <a:close/>
                <a:moveTo>
                  <a:pt x="33297" y="9830"/>
                </a:moveTo>
                <a:lnTo>
                  <a:pt x="33297" y="11752"/>
                </a:lnTo>
                <a:lnTo>
                  <a:pt x="31375" y="11752"/>
                </a:lnTo>
                <a:lnTo>
                  <a:pt x="31375" y="9830"/>
                </a:lnTo>
                <a:close/>
                <a:moveTo>
                  <a:pt x="35256" y="9830"/>
                </a:moveTo>
                <a:lnTo>
                  <a:pt x="35256" y="11752"/>
                </a:lnTo>
                <a:lnTo>
                  <a:pt x="33334" y="11752"/>
                </a:lnTo>
                <a:lnTo>
                  <a:pt x="33334" y="9830"/>
                </a:lnTo>
                <a:close/>
                <a:moveTo>
                  <a:pt x="37216" y="9830"/>
                </a:moveTo>
                <a:lnTo>
                  <a:pt x="37216" y="11752"/>
                </a:lnTo>
                <a:lnTo>
                  <a:pt x="35293" y="11752"/>
                </a:lnTo>
                <a:lnTo>
                  <a:pt x="35293" y="9830"/>
                </a:lnTo>
                <a:close/>
                <a:moveTo>
                  <a:pt x="39173" y="9830"/>
                </a:moveTo>
                <a:lnTo>
                  <a:pt x="39173" y="11752"/>
                </a:lnTo>
                <a:lnTo>
                  <a:pt x="37252" y="11752"/>
                </a:lnTo>
                <a:lnTo>
                  <a:pt x="37252" y="9830"/>
                </a:lnTo>
                <a:close/>
                <a:moveTo>
                  <a:pt x="41132" y="9830"/>
                </a:moveTo>
                <a:lnTo>
                  <a:pt x="41132" y="11752"/>
                </a:lnTo>
                <a:lnTo>
                  <a:pt x="39211" y="11752"/>
                </a:lnTo>
                <a:lnTo>
                  <a:pt x="39211" y="9830"/>
                </a:lnTo>
                <a:close/>
                <a:moveTo>
                  <a:pt x="43091" y="9830"/>
                </a:moveTo>
                <a:lnTo>
                  <a:pt x="43091" y="11752"/>
                </a:lnTo>
                <a:lnTo>
                  <a:pt x="41170" y="11752"/>
                </a:lnTo>
                <a:lnTo>
                  <a:pt x="41170" y="9830"/>
                </a:lnTo>
                <a:close/>
                <a:moveTo>
                  <a:pt x="45049" y="9830"/>
                </a:moveTo>
                <a:lnTo>
                  <a:pt x="45049" y="11752"/>
                </a:lnTo>
                <a:lnTo>
                  <a:pt x="43127" y="11752"/>
                </a:lnTo>
                <a:lnTo>
                  <a:pt x="43127" y="9830"/>
                </a:lnTo>
                <a:close/>
                <a:moveTo>
                  <a:pt x="47008" y="9830"/>
                </a:moveTo>
                <a:lnTo>
                  <a:pt x="47008" y="11752"/>
                </a:lnTo>
                <a:lnTo>
                  <a:pt x="45086" y="11752"/>
                </a:lnTo>
                <a:lnTo>
                  <a:pt x="45086" y="9830"/>
                </a:lnTo>
                <a:close/>
                <a:moveTo>
                  <a:pt x="48966" y="9830"/>
                </a:moveTo>
                <a:lnTo>
                  <a:pt x="48966" y="11752"/>
                </a:lnTo>
                <a:lnTo>
                  <a:pt x="47044" y="11752"/>
                </a:lnTo>
                <a:lnTo>
                  <a:pt x="47044" y="9830"/>
                </a:lnTo>
                <a:close/>
                <a:moveTo>
                  <a:pt x="50925" y="9830"/>
                </a:moveTo>
                <a:lnTo>
                  <a:pt x="50925" y="11752"/>
                </a:lnTo>
                <a:lnTo>
                  <a:pt x="49003" y="11752"/>
                </a:lnTo>
                <a:lnTo>
                  <a:pt x="49003" y="9830"/>
                </a:lnTo>
                <a:close/>
                <a:moveTo>
                  <a:pt x="52883" y="9830"/>
                </a:moveTo>
                <a:lnTo>
                  <a:pt x="52883" y="11752"/>
                </a:lnTo>
                <a:lnTo>
                  <a:pt x="50961" y="11752"/>
                </a:lnTo>
                <a:lnTo>
                  <a:pt x="50961" y="9830"/>
                </a:lnTo>
                <a:close/>
                <a:moveTo>
                  <a:pt x="54842" y="9830"/>
                </a:moveTo>
                <a:lnTo>
                  <a:pt x="54842" y="11752"/>
                </a:lnTo>
                <a:lnTo>
                  <a:pt x="52920" y="11752"/>
                </a:lnTo>
                <a:lnTo>
                  <a:pt x="52920" y="9830"/>
                </a:lnTo>
                <a:close/>
                <a:moveTo>
                  <a:pt x="56802" y="9830"/>
                </a:moveTo>
                <a:lnTo>
                  <a:pt x="56802" y="11752"/>
                </a:lnTo>
                <a:lnTo>
                  <a:pt x="54879" y="11752"/>
                </a:lnTo>
                <a:lnTo>
                  <a:pt x="54879" y="9830"/>
                </a:lnTo>
                <a:close/>
                <a:moveTo>
                  <a:pt x="58759" y="9830"/>
                </a:moveTo>
                <a:lnTo>
                  <a:pt x="58759" y="11752"/>
                </a:lnTo>
                <a:lnTo>
                  <a:pt x="56838" y="11752"/>
                </a:lnTo>
                <a:lnTo>
                  <a:pt x="56838" y="9830"/>
                </a:lnTo>
                <a:close/>
                <a:moveTo>
                  <a:pt x="60718" y="9830"/>
                </a:moveTo>
                <a:lnTo>
                  <a:pt x="60718" y="11752"/>
                </a:lnTo>
                <a:lnTo>
                  <a:pt x="58797" y="11752"/>
                </a:lnTo>
                <a:lnTo>
                  <a:pt x="58797" y="9830"/>
                </a:lnTo>
                <a:close/>
                <a:moveTo>
                  <a:pt x="62676" y="9830"/>
                </a:moveTo>
                <a:lnTo>
                  <a:pt x="62676" y="11752"/>
                </a:lnTo>
                <a:lnTo>
                  <a:pt x="60754" y="11752"/>
                </a:lnTo>
                <a:lnTo>
                  <a:pt x="60754" y="9830"/>
                </a:lnTo>
                <a:close/>
                <a:moveTo>
                  <a:pt x="64635" y="9830"/>
                </a:moveTo>
                <a:lnTo>
                  <a:pt x="64635" y="11752"/>
                </a:lnTo>
                <a:lnTo>
                  <a:pt x="62713" y="11752"/>
                </a:lnTo>
                <a:lnTo>
                  <a:pt x="62713" y="9830"/>
                </a:lnTo>
                <a:close/>
                <a:moveTo>
                  <a:pt x="66593" y="9830"/>
                </a:moveTo>
                <a:lnTo>
                  <a:pt x="66593" y="11752"/>
                </a:lnTo>
                <a:lnTo>
                  <a:pt x="64671" y="11752"/>
                </a:lnTo>
                <a:lnTo>
                  <a:pt x="64671" y="9830"/>
                </a:lnTo>
                <a:close/>
                <a:moveTo>
                  <a:pt x="68552" y="9830"/>
                </a:moveTo>
                <a:lnTo>
                  <a:pt x="68552" y="11752"/>
                </a:lnTo>
                <a:lnTo>
                  <a:pt x="66630" y="11752"/>
                </a:lnTo>
                <a:lnTo>
                  <a:pt x="66630" y="9830"/>
                </a:lnTo>
                <a:close/>
                <a:moveTo>
                  <a:pt x="70511" y="9830"/>
                </a:moveTo>
                <a:lnTo>
                  <a:pt x="70511" y="11752"/>
                </a:lnTo>
                <a:lnTo>
                  <a:pt x="68589" y="11752"/>
                </a:lnTo>
                <a:lnTo>
                  <a:pt x="68589" y="9830"/>
                </a:lnTo>
                <a:close/>
                <a:moveTo>
                  <a:pt x="72469" y="9830"/>
                </a:moveTo>
                <a:lnTo>
                  <a:pt x="72469" y="11752"/>
                </a:lnTo>
                <a:lnTo>
                  <a:pt x="70547" y="11752"/>
                </a:lnTo>
                <a:lnTo>
                  <a:pt x="70547" y="9830"/>
                </a:lnTo>
                <a:close/>
                <a:moveTo>
                  <a:pt x="74429" y="9830"/>
                </a:moveTo>
                <a:lnTo>
                  <a:pt x="74429" y="11752"/>
                </a:lnTo>
                <a:lnTo>
                  <a:pt x="72506" y="11752"/>
                </a:lnTo>
                <a:lnTo>
                  <a:pt x="72506" y="9830"/>
                </a:lnTo>
                <a:close/>
                <a:moveTo>
                  <a:pt x="76386" y="9830"/>
                </a:moveTo>
                <a:lnTo>
                  <a:pt x="76386" y="11752"/>
                </a:lnTo>
                <a:lnTo>
                  <a:pt x="74465" y="11752"/>
                </a:lnTo>
                <a:lnTo>
                  <a:pt x="74465" y="9830"/>
                </a:lnTo>
                <a:close/>
                <a:moveTo>
                  <a:pt x="78345" y="9830"/>
                </a:moveTo>
                <a:lnTo>
                  <a:pt x="78345" y="11752"/>
                </a:lnTo>
                <a:lnTo>
                  <a:pt x="76424" y="11752"/>
                </a:lnTo>
                <a:lnTo>
                  <a:pt x="76424" y="9830"/>
                </a:lnTo>
                <a:close/>
                <a:moveTo>
                  <a:pt x="80303" y="9830"/>
                </a:moveTo>
                <a:lnTo>
                  <a:pt x="80303" y="11752"/>
                </a:lnTo>
                <a:lnTo>
                  <a:pt x="78381" y="11752"/>
                </a:lnTo>
                <a:lnTo>
                  <a:pt x="78381" y="9830"/>
                </a:lnTo>
                <a:close/>
                <a:moveTo>
                  <a:pt x="82262" y="9830"/>
                </a:moveTo>
                <a:lnTo>
                  <a:pt x="82262" y="11752"/>
                </a:lnTo>
                <a:lnTo>
                  <a:pt x="80340" y="11752"/>
                </a:lnTo>
                <a:lnTo>
                  <a:pt x="80340" y="9830"/>
                </a:lnTo>
                <a:close/>
                <a:moveTo>
                  <a:pt x="84221" y="9830"/>
                </a:moveTo>
                <a:lnTo>
                  <a:pt x="84221" y="11752"/>
                </a:lnTo>
                <a:lnTo>
                  <a:pt x="82299" y="11752"/>
                </a:lnTo>
                <a:lnTo>
                  <a:pt x="82299" y="9830"/>
                </a:lnTo>
                <a:close/>
                <a:moveTo>
                  <a:pt x="86179" y="9830"/>
                </a:moveTo>
                <a:lnTo>
                  <a:pt x="86179" y="11752"/>
                </a:lnTo>
                <a:lnTo>
                  <a:pt x="84257" y="11752"/>
                </a:lnTo>
                <a:lnTo>
                  <a:pt x="84257" y="9830"/>
                </a:lnTo>
                <a:close/>
                <a:moveTo>
                  <a:pt x="88138" y="9830"/>
                </a:moveTo>
                <a:lnTo>
                  <a:pt x="88138" y="11752"/>
                </a:lnTo>
                <a:lnTo>
                  <a:pt x="86216" y="11752"/>
                </a:lnTo>
                <a:lnTo>
                  <a:pt x="86216" y="9830"/>
                </a:lnTo>
                <a:close/>
                <a:moveTo>
                  <a:pt x="90096" y="9830"/>
                </a:moveTo>
                <a:lnTo>
                  <a:pt x="90096" y="11752"/>
                </a:lnTo>
                <a:lnTo>
                  <a:pt x="88174" y="11752"/>
                </a:lnTo>
                <a:lnTo>
                  <a:pt x="88174" y="9830"/>
                </a:lnTo>
                <a:close/>
                <a:moveTo>
                  <a:pt x="1960" y="11788"/>
                </a:moveTo>
                <a:lnTo>
                  <a:pt x="1960" y="13710"/>
                </a:lnTo>
                <a:lnTo>
                  <a:pt x="39" y="13710"/>
                </a:lnTo>
                <a:lnTo>
                  <a:pt x="39" y="11788"/>
                </a:lnTo>
                <a:close/>
                <a:moveTo>
                  <a:pt x="3918" y="11788"/>
                </a:moveTo>
                <a:lnTo>
                  <a:pt x="3918" y="13710"/>
                </a:lnTo>
                <a:lnTo>
                  <a:pt x="1996" y="13710"/>
                </a:lnTo>
                <a:lnTo>
                  <a:pt x="1996" y="11788"/>
                </a:lnTo>
                <a:close/>
                <a:moveTo>
                  <a:pt x="5877" y="11788"/>
                </a:moveTo>
                <a:lnTo>
                  <a:pt x="5877" y="13710"/>
                </a:lnTo>
                <a:lnTo>
                  <a:pt x="3955" y="13710"/>
                </a:lnTo>
                <a:lnTo>
                  <a:pt x="3955" y="11788"/>
                </a:lnTo>
                <a:close/>
                <a:moveTo>
                  <a:pt x="7835" y="11788"/>
                </a:moveTo>
                <a:lnTo>
                  <a:pt x="7835" y="13710"/>
                </a:lnTo>
                <a:lnTo>
                  <a:pt x="5913" y="13710"/>
                </a:lnTo>
                <a:lnTo>
                  <a:pt x="5913" y="11788"/>
                </a:lnTo>
                <a:close/>
                <a:moveTo>
                  <a:pt x="9794" y="11788"/>
                </a:moveTo>
                <a:lnTo>
                  <a:pt x="9794" y="13710"/>
                </a:lnTo>
                <a:lnTo>
                  <a:pt x="7872" y="13710"/>
                </a:lnTo>
                <a:lnTo>
                  <a:pt x="7872" y="11788"/>
                </a:lnTo>
                <a:close/>
                <a:moveTo>
                  <a:pt x="11753" y="11788"/>
                </a:moveTo>
                <a:lnTo>
                  <a:pt x="11753" y="13710"/>
                </a:lnTo>
                <a:lnTo>
                  <a:pt x="9831" y="13710"/>
                </a:lnTo>
                <a:lnTo>
                  <a:pt x="9831" y="11788"/>
                </a:lnTo>
                <a:close/>
                <a:moveTo>
                  <a:pt x="13711" y="11788"/>
                </a:moveTo>
                <a:lnTo>
                  <a:pt x="13711" y="13710"/>
                </a:lnTo>
                <a:lnTo>
                  <a:pt x="11789" y="13710"/>
                </a:lnTo>
                <a:lnTo>
                  <a:pt x="11789" y="11788"/>
                </a:lnTo>
                <a:close/>
                <a:moveTo>
                  <a:pt x="15670" y="11788"/>
                </a:moveTo>
                <a:lnTo>
                  <a:pt x="15670" y="13710"/>
                </a:lnTo>
                <a:lnTo>
                  <a:pt x="13748" y="13710"/>
                </a:lnTo>
                <a:lnTo>
                  <a:pt x="13748" y="11788"/>
                </a:lnTo>
                <a:close/>
                <a:moveTo>
                  <a:pt x="17627" y="11788"/>
                </a:moveTo>
                <a:lnTo>
                  <a:pt x="17627" y="13710"/>
                </a:lnTo>
                <a:lnTo>
                  <a:pt x="15705" y="13710"/>
                </a:lnTo>
                <a:lnTo>
                  <a:pt x="15705" y="11788"/>
                </a:lnTo>
                <a:close/>
                <a:moveTo>
                  <a:pt x="19587" y="11788"/>
                </a:moveTo>
                <a:lnTo>
                  <a:pt x="19587" y="13710"/>
                </a:lnTo>
                <a:lnTo>
                  <a:pt x="17665" y="13710"/>
                </a:lnTo>
                <a:lnTo>
                  <a:pt x="17665" y="11788"/>
                </a:lnTo>
                <a:close/>
                <a:moveTo>
                  <a:pt x="21546" y="11788"/>
                </a:moveTo>
                <a:lnTo>
                  <a:pt x="21546" y="13710"/>
                </a:lnTo>
                <a:lnTo>
                  <a:pt x="19625" y="13710"/>
                </a:lnTo>
                <a:lnTo>
                  <a:pt x="19625" y="11788"/>
                </a:lnTo>
                <a:close/>
                <a:moveTo>
                  <a:pt x="23504" y="11788"/>
                </a:moveTo>
                <a:lnTo>
                  <a:pt x="23504" y="13710"/>
                </a:lnTo>
                <a:lnTo>
                  <a:pt x="21582" y="13710"/>
                </a:lnTo>
                <a:lnTo>
                  <a:pt x="21582" y="11788"/>
                </a:lnTo>
                <a:close/>
                <a:moveTo>
                  <a:pt x="25463" y="11788"/>
                </a:moveTo>
                <a:lnTo>
                  <a:pt x="25463" y="13710"/>
                </a:lnTo>
                <a:lnTo>
                  <a:pt x="23541" y="13710"/>
                </a:lnTo>
                <a:lnTo>
                  <a:pt x="23541" y="11788"/>
                </a:lnTo>
                <a:close/>
                <a:moveTo>
                  <a:pt x="27422" y="11788"/>
                </a:moveTo>
                <a:lnTo>
                  <a:pt x="27422" y="13710"/>
                </a:lnTo>
                <a:lnTo>
                  <a:pt x="25500" y="13710"/>
                </a:lnTo>
                <a:lnTo>
                  <a:pt x="25500" y="11788"/>
                </a:lnTo>
                <a:close/>
                <a:moveTo>
                  <a:pt x="29380" y="11788"/>
                </a:moveTo>
                <a:lnTo>
                  <a:pt x="29380" y="13710"/>
                </a:lnTo>
                <a:lnTo>
                  <a:pt x="27458" y="13710"/>
                </a:lnTo>
                <a:lnTo>
                  <a:pt x="27458" y="11788"/>
                </a:lnTo>
                <a:close/>
                <a:moveTo>
                  <a:pt x="31339" y="11788"/>
                </a:moveTo>
                <a:lnTo>
                  <a:pt x="31339" y="13710"/>
                </a:lnTo>
                <a:lnTo>
                  <a:pt x="29417" y="13710"/>
                </a:lnTo>
                <a:lnTo>
                  <a:pt x="29417" y="11788"/>
                </a:lnTo>
                <a:close/>
                <a:moveTo>
                  <a:pt x="33297" y="11788"/>
                </a:moveTo>
                <a:lnTo>
                  <a:pt x="33297" y="13710"/>
                </a:lnTo>
                <a:lnTo>
                  <a:pt x="31375" y="13710"/>
                </a:lnTo>
                <a:lnTo>
                  <a:pt x="31375" y="11788"/>
                </a:lnTo>
                <a:close/>
                <a:moveTo>
                  <a:pt x="35256" y="11788"/>
                </a:moveTo>
                <a:lnTo>
                  <a:pt x="35256" y="13710"/>
                </a:lnTo>
                <a:lnTo>
                  <a:pt x="33334" y="13710"/>
                </a:lnTo>
                <a:lnTo>
                  <a:pt x="33334" y="11788"/>
                </a:lnTo>
                <a:close/>
                <a:moveTo>
                  <a:pt x="37216" y="11788"/>
                </a:moveTo>
                <a:lnTo>
                  <a:pt x="37216" y="13710"/>
                </a:lnTo>
                <a:lnTo>
                  <a:pt x="35293" y="13710"/>
                </a:lnTo>
                <a:lnTo>
                  <a:pt x="35293" y="11788"/>
                </a:lnTo>
                <a:close/>
                <a:moveTo>
                  <a:pt x="39173" y="11788"/>
                </a:moveTo>
                <a:lnTo>
                  <a:pt x="39173" y="13710"/>
                </a:lnTo>
                <a:lnTo>
                  <a:pt x="37252" y="13710"/>
                </a:lnTo>
                <a:lnTo>
                  <a:pt x="37252" y="11788"/>
                </a:lnTo>
                <a:close/>
                <a:moveTo>
                  <a:pt x="41132" y="11788"/>
                </a:moveTo>
                <a:lnTo>
                  <a:pt x="41132" y="13710"/>
                </a:lnTo>
                <a:lnTo>
                  <a:pt x="39211" y="13710"/>
                </a:lnTo>
                <a:lnTo>
                  <a:pt x="39211" y="11788"/>
                </a:lnTo>
                <a:close/>
                <a:moveTo>
                  <a:pt x="43091" y="11788"/>
                </a:moveTo>
                <a:lnTo>
                  <a:pt x="43091" y="13710"/>
                </a:lnTo>
                <a:lnTo>
                  <a:pt x="41170" y="13710"/>
                </a:lnTo>
                <a:lnTo>
                  <a:pt x="41170" y="11788"/>
                </a:lnTo>
                <a:close/>
                <a:moveTo>
                  <a:pt x="45049" y="11788"/>
                </a:moveTo>
                <a:lnTo>
                  <a:pt x="45049" y="13710"/>
                </a:lnTo>
                <a:lnTo>
                  <a:pt x="43127" y="13710"/>
                </a:lnTo>
                <a:lnTo>
                  <a:pt x="43127" y="11788"/>
                </a:lnTo>
                <a:close/>
                <a:moveTo>
                  <a:pt x="47008" y="11788"/>
                </a:moveTo>
                <a:lnTo>
                  <a:pt x="47008" y="13710"/>
                </a:lnTo>
                <a:lnTo>
                  <a:pt x="45086" y="13710"/>
                </a:lnTo>
                <a:lnTo>
                  <a:pt x="45086" y="11788"/>
                </a:lnTo>
                <a:close/>
                <a:moveTo>
                  <a:pt x="48966" y="11788"/>
                </a:moveTo>
                <a:lnTo>
                  <a:pt x="48966" y="13710"/>
                </a:lnTo>
                <a:lnTo>
                  <a:pt x="47044" y="13710"/>
                </a:lnTo>
                <a:lnTo>
                  <a:pt x="47044" y="11788"/>
                </a:lnTo>
                <a:close/>
                <a:moveTo>
                  <a:pt x="50925" y="11788"/>
                </a:moveTo>
                <a:lnTo>
                  <a:pt x="50925" y="13710"/>
                </a:lnTo>
                <a:lnTo>
                  <a:pt x="49003" y="13710"/>
                </a:lnTo>
                <a:lnTo>
                  <a:pt x="49003" y="11788"/>
                </a:lnTo>
                <a:close/>
                <a:moveTo>
                  <a:pt x="52883" y="11788"/>
                </a:moveTo>
                <a:lnTo>
                  <a:pt x="52883" y="13710"/>
                </a:lnTo>
                <a:lnTo>
                  <a:pt x="50961" y="13710"/>
                </a:lnTo>
                <a:lnTo>
                  <a:pt x="50961" y="11788"/>
                </a:lnTo>
                <a:close/>
                <a:moveTo>
                  <a:pt x="54842" y="11788"/>
                </a:moveTo>
                <a:lnTo>
                  <a:pt x="54842" y="13710"/>
                </a:lnTo>
                <a:lnTo>
                  <a:pt x="52920" y="13710"/>
                </a:lnTo>
                <a:lnTo>
                  <a:pt x="52920" y="11788"/>
                </a:lnTo>
                <a:close/>
                <a:moveTo>
                  <a:pt x="56802" y="11788"/>
                </a:moveTo>
                <a:lnTo>
                  <a:pt x="56802" y="13710"/>
                </a:lnTo>
                <a:lnTo>
                  <a:pt x="54879" y="13710"/>
                </a:lnTo>
                <a:lnTo>
                  <a:pt x="54879" y="11788"/>
                </a:lnTo>
                <a:close/>
                <a:moveTo>
                  <a:pt x="58759" y="11788"/>
                </a:moveTo>
                <a:lnTo>
                  <a:pt x="58759" y="13710"/>
                </a:lnTo>
                <a:lnTo>
                  <a:pt x="56838" y="13710"/>
                </a:lnTo>
                <a:lnTo>
                  <a:pt x="56838" y="11788"/>
                </a:lnTo>
                <a:close/>
                <a:moveTo>
                  <a:pt x="60718" y="11788"/>
                </a:moveTo>
                <a:lnTo>
                  <a:pt x="60718" y="13710"/>
                </a:lnTo>
                <a:lnTo>
                  <a:pt x="58797" y="13710"/>
                </a:lnTo>
                <a:lnTo>
                  <a:pt x="58797" y="11788"/>
                </a:lnTo>
                <a:close/>
                <a:moveTo>
                  <a:pt x="62676" y="11788"/>
                </a:moveTo>
                <a:lnTo>
                  <a:pt x="62676" y="13710"/>
                </a:lnTo>
                <a:lnTo>
                  <a:pt x="60754" y="13710"/>
                </a:lnTo>
                <a:lnTo>
                  <a:pt x="60754" y="11788"/>
                </a:lnTo>
                <a:close/>
                <a:moveTo>
                  <a:pt x="64635" y="11788"/>
                </a:moveTo>
                <a:lnTo>
                  <a:pt x="64635" y="13710"/>
                </a:lnTo>
                <a:lnTo>
                  <a:pt x="62713" y="13710"/>
                </a:lnTo>
                <a:lnTo>
                  <a:pt x="62713" y="11788"/>
                </a:lnTo>
                <a:close/>
                <a:moveTo>
                  <a:pt x="66593" y="11788"/>
                </a:moveTo>
                <a:lnTo>
                  <a:pt x="66593" y="13710"/>
                </a:lnTo>
                <a:lnTo>
                  <a:pt x="64671" y="13710"/>
                </a:lnTo>
                <a:lnTo>
                  <a:pt x="64671" y="11788"/>
                </a:lnTo>
                <a:close/>
                <a:moveTo>
                  <a:pt x="68552" y="11788"/>
                </a:moveTo>
                <a:lnTo>
                  <a:pt x="68552" y="13710"/>
                </a:lnTo>
                <a:lnTo>
                  <a:pt x="66630" y="13710"/>
                </a:lnTo>
                <a:lnTo>
                  <a:pt x="66630" y="11788"/>
                </a:lnTo>
                <a:close/>
                <a:moveTo>
                  <a:pt x="70511" y="11788"/>
                </a:moveTo>
                <a:lnTo>
                  <a:pt x="70511" y="13710"/>
                </a:lnTo>
                <a:lnTo>
                  <a:pt x="68589" y="13710"/>
                </a:lnTo>
                <a:lnTo>
                  <a:pt x="68589" y="11788"/>
                </a:lnTo>
                <a:close/>
                <a:moveTo>
                  <a:pt x="72469" y="11788"/>
                </a:moveTo>
                <a:lnTo>
                  <a:pt x="72469" y="13710"/>
                </a:lnTo>
                <a:lnTo>
                  <a:pt x="70547" y="13710"/>
                </a:lnTo>
                <a:lnTo>
                  <a:pt x="70547" y="11788"/>
                </a:lnTo>
                <a:close/>
                <a:moveTo>
                  <a:pt x="74429" y="11788"/>
                </a:moveTo>
                <a:lnTo>
                  <a:pt x="74429" y="13710"/>
                </a:lnTo>
                <a:lnTo>
                  <a:pt x="72506" y="13710"/>
                </a:lnTo>
                <a:lnTo>
                  <a:pt x="72506" y="11788"/>
                </a:lnTo>
                <a:close/>
                <a:moveTo>
                  <a:pt x="76386" y="11788"/>
                </a:moveTo>
                <a:lnTo>
                  <a:pt x="76386" y="13710"/>
                </a:lnTo>
                <a:lnTo>
                  <a:pt x="74465" y="13710"/>
                </a:lnTo>
                <a:lnTo>
                  <a:pt x="74465" y="11788"/>
                </a:lnTo>
                <a:close/>
                <a:moveTo>
                  <a:pt x="78345" y="11788"/>
                </a:moveTo>
                <a:lnTo>
                  <a:pt x="78345" y="13710"/>
                </a:lnTo>
                <a:lnTo>
                  <a:pt x="76424" y="13710"/>
                </a:lnTo>
                <a:lnTo>
                  <a:pt x="76424" y="11788"/>
                </a:lnTo>
                <a:close/>
                <a:moveTo>
                  <a:pt x="80303" y="11788"/>
                </a:moveTo>
                <a:lnTo>
                  <a:pt x="80303" y="13710"/>
                </a:lnTo>
                <a:lnTo>
                  <a:pt x="78381" y="13710"/>
                </a:lnTo>
                <a:lnTo>
                  <a:pt x="78381" y="11788"/>
                </a:lnTo>
                <a:close/>
                <a:moveTo>
                  <a:pt x="82262" y="11788"/>
                </a:moveTo>
                <a:lnTo>
                  <a:pt x="82262" y="13710"/>
                </a:lnTo>
                <a:lnTo>
                  <a:pt x="80340" y="13710"/>
                </a:lnTo>
                <a:lnTo>
                  <a:pt x="80340" y="11788"/>
                </a:lnTo>
                <a:close/>
                <a:moveTo>
                  <a:pt x="84221" y="11788"/>
                </a:moveTo>
                <a:lnTo>
                  <a:pt x="84221" y="13710"/>
                </a:lnTo>
                <a:lnTo>
                  <a:pt x="82299" y="13710"/>
                </a:lnTo>
                <a:lnTo>
                  <a:pt x="82299" y="11788"/>
                </a:lnTo>
                <a:close/>
                <a:moveTo>
                  <a:pt x="86179" y="11788"/>
                </a:moveTo>
                <a:lnTo>
                  <a:pt x="86179" y="13710"/>
                </a:lnTo>
                <a:lnTo>
                  <a:pt x="84257" y="13710"/>
                </a:lnTo>
                <a:lnTo>
                  <a:pt x="84257" y="11788"/>
                </a:lnTo>
                <a:close/>
                <a:moveTo>
                  <a:pt x="88138" y="11788"/>
                </a:moveTo>
                <a:lnTo>
                  <a:pt x="88138" y="13710"/>
                </a:lnTo>
                <a:lnTo>
                  <a:pt x="86216" y="13710"/>
                </a:lnTo>
                <a:lnTo>
                  <a:pt x="86216" y="11788"/>
                </a:lnTo>
                <a:close/>
                <a:moveTo>
                  <a:pt x="90096" y="11788"/>
                </a:moveTo>
                <a:lnTo>
                  <a:pt x="90096" y="13710"/>
                </a:lnTo>
                <a:lnTo>
                  <a:pt x="88174" y="13710"/>
                </a:lnTo>
                <a:lnTo>
                  <a:pt x="88174" y="11788"/>
                </a:lnTo>
                <a:close/>
                <a:moveTo>
                  <a:pt x="1960" y="13747"/>
                </a:moveTo>
                <a:lnTo>
                  <a:pt x="1960" y="15669"/>
                </a:lnTo>
                <a:lnTo>
                  <a:pt x="39" y="15669"/>
                </a:lnTo>
                <a:lnTo>
                  <a:pt x="39" y="13747"/>
                </a:lnTo>
                <a:close/>
                <a:moveTo>
                  <a:pt x="3918" y="13747"/>
                </a:moveTo>
                <a:lnTo>
                  <a:pt x="3918" y="15669"/>
                </a:lnTo>
                <a:lnTo>
                  <a:pt x="1996" y="15669"/>
                </a:lnTo>
                <a:lnTo>
                  <a:pt x="1996" y="13747"/>
                </a:lnTo>
                <a:close/>
                <a:moveTo>
                  <a:pt x="5877" y="13747"/>
                </a:moveTo>
                <a:lnTo>
                  <a:pt x="5877" y="15669"/>
                </a:lnTo>
                <a:lnTo>
                  <a:pt x="3955" y="15669"/>
                </a:lnTo>
                <a:lnTo>
                  <a:pt x="3955" y="13747"/>
                </a:lnTo>
                <a:close/>
                <a:moveTo>
                  <a:pt x="7835" y="13747"/>
                </a:moveTo>
                <a:lnTo>
                  <a:pt x="7835" y="15669"/>
                </a:lnTo>
                <a:lnTo>
                  <a:pt x="5913" y="15669"/>
                </a:lnTo>
                <a:lnTo>
                  <a:pt x="5913" y="13747"/>
                </a:lnTo>
                <a:close/>
                <a:moveTo>
                  <a:pt x="9794" y="13747"/>
                </a:moveTo>
                <a:lnTo>
                  <a:pt x="9794" y="15669"/>
                </a:lnTo>
                <a:lnTo>
                  <a:pt x="7872" y="15669"/>
                </a:lnTo>
                <a:lnTo>
                  <a:pt x="7872" y="13747"/>
                </a:lnTo>
                <a:close/>
                <a:moveTo>
                  <a:pt x="11753" y="13747"/>
                </a:moveTo>
                <a:lnTo>
                  <a:pt x="11753" y="15669"/>
                </a:lnTo>
                <a:lnTo>
                  <a:pt x="9831" y="15669"/>
                </a:lnTo>
                <a:lnTo>
                  <a:pt x="9831" y="13747"/>
                </a:lnTo>
                <a:close/>
                <a:moveTo>
                  <a:pt x="13711" y="13747"/>
                </a:moveTo>
                <a:lnTo>
                  <a:pt x="13711" y="15669"/>
                </a:lnTo>
                <a:lnTo>
                  <a:pt x="11789" y="15669"/>
                </a:lnTo>
                <a:lnTo>
                  <a:pt x="11789" y="13747"/>
                </a:lnTo>
                <a:close/>
                <a:moveTo>
                  <a:pt x="15670" y="13747"/>
                </a:moveTo>
                <a:lnTo>
                  <a:pt x="15670" y="15669"/>
                </a:lnTo>
                <a:lnTo>
                  <a:pt x="13748" y="15669"/>
                </a:lnTo>
                <a:lnTo>
                  <a:pt x="13748" y="13747"/>
                </a:lnTo>
                <a:close/>
                <a:moveTo>
                  <a:pt x="17627" y="13747"/>
                </a:moveTo>
                <a:lnTo>
                  <a:pt x="17627" y="15669"/>
                </a:lnTo>
                <a:lnTo>
                  <a:pt x="15705" y="15669"/>
                </a:lnTo>
                <a:lnTo>
                  <a:pt x="15705" y="13747"/>
                </a:lnTo>
                <a:close/>
                <a:moveTo>
                  <a:pt x="19587" y="13747"/>
                </a:moveTo>
                <a:lnTo>
                  <a:pt x="19587" y="15669"/>
                </a:lnTo>
                <a:lnTo>
                  <a:pt x="17665" y="15669"/>
                </a:lnTo>
                <a:lnTo>
                  <a:pt x="17665" y="13747"/>
                </a:lnTo>
                <a:close/>
                <a:moveTo>
                  <a:pt x="21546" y="13747"/>
                </a:moveTo>
                <a:lnTo>
                  <a:pt x="21546" y="15669"/>
                </a:lnTo>
                <a:lnTo>
                  <a:pt x="19625" y="15669"/>
                </a:lnTo>
                <a:lnTo>
                  <a:pt x="19625" y="13747"/>
                </a:lnTo>
                <a:close/>
                <a:moveTo>
                  <a:pt x="23504" y="13747"/>
                </a:moveTo>
                <a:lnTo>
                  <a:pt x="23504" y="15669"/>
                </a:lnTo>
                <a:lnTo>
                  <a:pt x="21582" y="15669"/>
                </a:lnTo>
                <a:lnTo>
                  <a:pt x="21582" y="13747"/>
                </a:lnTo>
                <a:close/>
                <a:moveTo>
                  <a:pt x="25463" y="13747"/>
                </a:moveTo>
                <a:lnTo>
                  <a:pt x="25463" y="15669"/>
                </a:lnTo>
                <a:lnTo>
                  <a:pt x="23541" y="15669"/>
                </a:lnTo>
                <a:lnTo>
                  <a:pt x="23541" y="13747"/>
                </a:lnTo>
                <a:close/>
                <a:moveTo>
                  <a:pt x="27422" y="13747"/>
                </a:moveTo>
                <a:lnTo>
                  <a:pt x="27422" y="15669"/>
                </a:lnTo>
                <a:lnTo>
                  <a:pt x="25500" y="15669"/>
                </a:lnTo>
                <a:lnTo>
                  <a:pt x="25500" y="13747"/>
                </a:lnTo>
                <a:close/>
                <a:moveTo>
                  <a:pt x="29380" y="13747"/>
                </a:moveTo>
                <a:lnTo>
                  <a:pt x="29380" y="15669"/>
                </a:lnTo>
                <a:lnTo>
                  <a:pt x="27458" y="15669"/>
                </a:lnTo>
                <a:lnTo>
                  <a:pt x="27458" y="13747"/>
                </a:lnTo>
                <a:close/>
                <a:moveTo>
                  <a:pt x="31339" y="13747"/>
                </a:moveTo>
                <a:lnTo>
                  <a:pt x="31339" y="15669"/>
                </a:lnTo>
                <a:lnTo>
                  <a:pt x="29417" y="15669"/>
                </a:lnTo>
                <a:lnTo>
                  <a:pt x="29417" y="13747"/>
                </a:lnTo>
                <a:close/>
                <a:moveTo>
                  <a:pt x="33297" y="13747"/>
                </a:moveTo>
                <a:lnTo>
                  <a:pt x="33297" y="15669"/>
                </a:lnTo>
                <a:lnTo>
                  <a:pt x="31375" y="15669"/>
                </a:lnTo>
                <a:lnTo>
                  <a:pt x="31375" y="13747"/>
                </a:lnTo>
                <a:close/>
                <a:moveTo>
                  <a:pt x="35256" y="13747"/>
                </a:moveTo>
                <a:lnTo>
                  <a:pt x="35256" y="15669"/>
                </a:lnTo>
                <a:lnTo>
                  <a:pt x="33334" y="15669"/>
                </a:lnTo>
                <a:lnTo>
                  <a:pt x="33334" y="13747"/>
                </a:lnTo>
                <a:close/>
                <a:moveTo>
                  <a:pt x="37216" y="13747"/>
                </a:moveTo>
                <a:lnTo>
                  <a:pt x="37216" y="15669"/>
                </a:lnTo>
                <a:lnTo>
                  <a:pt x="35293" y="15669"/>
                </a:lnTo>
                <a:lnTo>
                  <a:pt x="35293" y="13747"/>
                </a:lnTo>
                <a:close/>
                <a:moveTo>
                  <a:pt x="39173" y="13747"/>
                </a:moveTo>
                <a:lnTo>
                  <a:pt x="39173" y="15669"/>
                </a:lnTo>
                <a:lnTo>
                  <a:pt x="37252" y="15669"/>
                </a:lnTo>
                <a:lnTo>
                  <a:pt x="37252" y="13747"/>
                </a:lnTo>
                <a:close/>
                <a:moveTo>
                  <a:pt x="41132" y="13747"/>
                </a:moveTo>
                <a:lnTo>
                  <a:pt x="41132" y="15669"/>
                </a:lnTo>
                <a:lnTo>
                  <a:pt x="39211" y="15669"/>
                </a:lnTo>
                <a:lnTo>
                  <a:pt x="39211" y="13747"/>
                </a:lnTo>
                <a:close/>
                <a:moveTo>
                  <a:pt x="43091" y="13747"/>
                </a:moveTo>
                <a:lnTo>
                  <a:pt x="43091" y="15669"/>
                </a:lnTo>
                <a:lnTo>
                  <a:pt x="41170" y="15669"/>
                </a:lnTo>
                <a:lnTo>
                  <a:pt x="41170" y="13747"/>
                </a:lnTo>
                <a:close/>
                <a:moveTo>
                  <a:pt x="45049" y="13747"/>
                </a:moveTo>
                <a:lnTo>
                  <a:pt x="45049" y="15669"/>
                </a:lnTo>
                <a:lnTo>
                  <a:pt x="43127" y="15669"/>
                </a:lnTo>
                <a:lnTo>
                  <a:pt x="43127" y="13747"/>
                </a:lnTo>
                <a:close/>
                <a:moveTo>
                  <a:pt x="47008" y="13747"/>
                </a:moveTo>
                <a:lnTo>
                  <a:pt x="47008" y="15669"/>
                </a:lnTo>
                <a:lnTo>
                  <a:pt x="45086" y="15669"/>
                </a:lnTo>
                <a:lnTo>
                  <a:pt x="45086" y="13747"/>
                </a:lnTo>
                <a:close/>
                <a:moveTo>
                  <a:pt x="48966" y="13747"/>
                </a:moveTo>
                <a:lnTo>
                  <a:pt x="48966" y="15669"/>
                </a:lnTo>
                <a:lnTo>
                  <a:pt x="47044" y="15669"/>
                </a:lnTo>
                <a:lnTo>
                  <a:pt x="47044" y="13747"/>
                </a:lnTo>
                <a:close/>
                <a:moveTo>
                  <a:pt x="50925" y="13747"/>
                </a:moveTo>
                <a:lnTo>
                  <a:pt x="50925" y="15669"/>
                </a:lnTo>
                <a:lnTo>
                  <a:pt x="49003" y="15669"/>
                </a:lnTo>
                <a:lnTo>
                  <a:pt x="49003" y="13747"/>
                </a:lnTo>
                <a:close/>
                <a:moveTo>
                  <a:pt x="52883" y="13747"/>
                </a:moveTo>
                <a:lnTo>
                  <a:pt x="52883" y="15669"/>
                </a:lnTo>
                <a:lnTo>
                  <a:pt x="50961" y="15669"/>
                </a:lnTo>
                <a:lnTo>
                  <a:pt x="50961" y="13747"/>
                </a:lnTo>
                <a:close/>
                <a:moveTo>
                  <a:pt x="54842" y="13747"/>
                </a:moveTo>
                <a:lnTo>
                  <a:pt x="54842" y="15669"/>
                </a:lnTo>
                <a:lnTo>
                  <a:pt x="52920" y="15669"/>
                </a:lnTo>
                <a:lnTo>
                  <a:pt x="52920" y="13747"/>
                </a:lnTo>
                <a:close/>
                <a:moveTo>
                  <a:pt x="56802" y="13747"/>
                </a:moveTo>
                <a:lnTo>
                  <a:pt x="56802" y="15669"/>
                </a:lnTo>
                <a:lnTo>
                  <a:pt x="54879" y="15669"/>
                </a:lnTo>
                <a:lnTo>
                  <a:pt x="54879" y="13747"/>
                </a:lnTo>
                <a:close/>
                <a:moveTo>
                  <a:pt x="58759" y="13747"/>
                </a:moveTo>
                <a:lnTo>
                  <a:pt x="58759" y="15669"/>
                </a:lnTo>
                <a:lnTo>
                  <a:pt x="56838" y="15669"/>
                </a:lnTo>
                <a:lnTo>
                  <a:pt x="56838" y="13747"/>
                </a:lnTo>
                <a:close/>
                <a:moveTo>
                  <a:pt x="60718" y="13747"/>
                </a:moveTo>
                <a:lnTo>
                  <a:pt x="60718" y="15669"/>
                </a:lnTo>
                <a:lnTo>
                  <a:pt x="58797" y="15669"/>
                </a:lnTo>
                <a:lnTo>
                  <a:pt x="58797" y="13747"/>
                </a:lnTo>
                <a:close/>
                <a:moveTo>
                  <a:pt x="62676" y="13747"/>
                </a:moveTo>
                <a:lnTo>
                  <a:pt x="62676" y="15669"/>
                </a:lnTo>
                <a:lnTo>
                  <a:pt x="60754" y="15669"/>
                </a:lnTo>
                <a:lnTo>
                  <a:pt x="60754" y="13747"/>
                </a:lnTo>
                <a:close/>
                <a:moveTo>
                  <a:pt x="64635" y="13747"/>
                </a:moveTo>
                <a:lnTo>
                  <a:pt x="64635" y="15669"/>
                </a:lnTo>
                <a:lnTo>
                  <a:pt x="62713" y="15669"/>
                </a:lnTo>
                <a:lnTo>
                  <a:pt x="62713" y="13747"/>
                </a:lnTo>
                <a:close/>
                <a:moveTo>
                  <a:pt x="66593" y="13747"/>
                </a:moveTo>
                <a:lnTo>
                  <a:pt x="66593" y="15669"/>
                </a:lnTo>
                <a:lnTo>
                  <a:pt x="64671" y="15669"/>
                </a:lnTo>
                <a:lnTo>
                  <a:pt x="64671" y="13747"/>
                </a:lnTo>
                <a:close/>
                <a:moveTo>
                  <a:pt x="68552" y="13747"/>
                </a:moveTo>
                <a:lnTo>
                  <a:pt x="68552" y="15669"/>
                </a:lnTo>
                <a:lnTo>
                  <a:pt x="66630" y="15669"/>
                </a:lnTo>
                <a:lnTo>
                  <a:pt x="66630" y="13747"/>
                </a:lnTo>
                <a:close/>
                <a:moveTo>
                  <a:pt x="70511" y="13747"/>
                </a:moveTo>
                <a:lnTo>
                  <a:pt x="70511" y="15669"/>
                </a:lnTo>
                <a:lnTo>
                  <a:pt x="68589" y="15669"/>
                </a:lnTo>
                <a:lnTo>
                  <a:pt x="68589" y="13747"/>
                </a:lnTo>
                <a:close/>
                <a:moveTo>
                  <a:pt x="72469" y="13747"/>
                </a:moveTo>
                <a:lnTo>
                  <a:pt x="72469" y="15669"/>
                </a:lnTo>
                <a:lnTo>
                  <a:pt x="70547" y="15669"/>
                </a:lnTo>
                <a:lnTo>
                  <a:pt x="70547" y="13747"/>
                </a:lnTo>
                <a:close/>
                <a:moveTo>
                  <a:pt x="74429" y="13747"/>
                </a:moveTo>
                <a:lnTo>
                  <a:pt x="74429" y="15669"/>
                </a:lnTo>
                <a:lnTo>
                  <a:pt x="72506" y="15669"/>
                </a:lnTo>
                <a:lnTo>
                  <a:pt x="72506" y="13747"/>
                </a:lnTo>
                <a:close/>
                <a:moveTo>
                  <a:pt x="76386" y="13747"/>
                </a:moveTo>
                <a:lnTo>
                  <a:pt x="76386" y="15669"/>
                </a:lnTo>
                <a:lnTo>
                  <a:pt x="74465" y="15669"/>
                </a:lnTo>
                <a:lnTo>
                  <a:pt x="74465" y="13747"/>
                </a:lnTo>
                <a:close/>
                <a:moveTo>
                  <a:pt x="78345" y="13747"/>
                </a:moveTo>
                <a:lnTo>
                  <a:pt x="78345" y="15669"/>
                </a:lnTo>
                <a:lnTo>
                  <a:pt x="76424" y="15669"/>
                </a:lnTo>
                <a:lnTo>
                  <a:pt x="76424" y="13747"/>
                </a:lnTo>
                <a:close/>
                <a:moveTo>
                  <a:pt x="80303" y="13747"/>
                </a:moveTo>
                <a:lnTo>
                  <a:pt x="80303" y="15669"/>
                </a:lnTo>
                <a:lnTo>
                  <a:pt x="78381" y="15669"/>
                </a:lnTo>
                <a:lnTo>
                  <a:pt x="78381" y="13747"/>
                </a:lnTo>
                <a:close/>
                <a:moveTo>
                  <a:pt x="82262" y="13747"/>
                </a:moveTo>
                <a:lnTo>
                  <a:pt x="82262" y="15669"/>
                </a:lnTo>
                <a:lnTo>
                  <a:pt x="80340" y="15669"/>
                </a:lnTo>
                <a:lnTo>
                  <a:pt x="80340" y="13747"/>
                </a:lnTo>
                <a:close/>
                <a:moveTo>
                  <a:pt x="84221" y="13747"/>
                </a:moveTo>
                <a:lnTo>
                  <a:pt x="84221" y="15669"/>
                </a:lnTo>
                <a:lnTo>
                  <a:pt x="82299" y="15669"/>
                </a:lnTo>
                <a:lnTo>
                  <a:pt x="82299" y="13747"/>
                </a:lnTo>
                <a:close/>
                <a:moveTo>
                  <a:pt x="86179" y="13747"/>
                </a:moveTo>
                <a:lnTo>
                  <a:pt x="86179" y="15669"/>
                </a:lnTo>
                <a:lnTo>
                  <a:pt x="84257" y="15669"/>
                </a:lnTo>
                <a:lnTo>
                  <a:pt x="84257" y="13747"/>
                </a:lnTo>
                <a:close/>
                <a:moveTo>
                  <a:pt x="88138" y="13747"/>
                </a:moveTo>
                <a:lnTo>
                  <a:pt x="88138" y="15669"/>
                </a:lnTo>
                <a:lnTo>
                  <a:pt x="86216" y="15669"/>
                </a:lnTo>
                <a:lnTo>
                  <a:pt x="86216" y="13747"/>
                </a:lnTo>
                <a:close/>
                <a:moveTo>
                  <a:pt x="90096" y="13747"/>
                </a:moveTo>
                <a:lnTo>
                  <a:pt x="90096" y="15669"/>
                </a:lnTo>
                <a:lnTo>
                  <a:pt x="88174" y="15669"/>
                </a:lnTo>
                <a:lnTo>
                  <a:pt x="88174" y="13747"/>
                </a:lnTo>
                <a:close/>
                <a:moveTo>
                  <a:pt x="13711" y="15705"/>
                </a:moveTo>
                <a:lnTo>
                  <a:pt x="13711" y="17627"/>
                </a:lnTo>
                <a:lnTo>
                  <a:pt x="11789" y="17627"/>
                </a:lnTo>
                <a:lnTo>
                  <a:pt x="11789" y="15705"/>
                </a:lnTo>
                <a:close/>
                <a:moveTo>
                  <a:pt x="15670" y="15705"/>
                </a:moveTo>
                <a:lnTo>
                  <a:pt x="15670" y="17627"/>
                </a:lnTo>
                <a:lnTo>
                  <a:pt x="13748" y="17627"/>
                </a:lnTo>
                <a:lnTo>
                  <a:pt x="13748" y="15705"/>
                </a:lnTo>
                <a:close/>
                <a:moveTo>
                  <a:pt x="17627" y="15705"/>
                </a:moveTo>
                <a:lnTo>
                  <a:pt x="17627" y="17627"/>
                </a:lnTo>
                <a:lnTo>
                  <a:pt x="15705" y="17627"/>
                </a:lnTo>
                <a:lnTo>
                  <a:pt x="15705" y="15705"/>
                </a:lnTo>
                <a:close/>
                <a:moveTo>
                  <a:pt x="19587" y="15705"/>
                </a:moveTo>
                <a:lnTo>
                  <a:pt x="19587" y="17627"/>
                </a:lnTo>
                <a:lnTo>
                  <a:pt x="17665" y="17627"/>
                </a:lnTo>
                <a:lnTo>
                  <a:pt x="17665" y="15705"/>
                </a:lnTo>
                <a:close/>
                <a:moveTo>
                  <a:pt x="21546" y="15705"/>
                </a:moveTo>
                <a:lnTo>
                  <a:pt x="21546" y="17627"/>
                </a:lnTo>
                <a:lnTo>
                  <a:pt x="19625" y="17627"/>
                </a:lnTo>
                <a:lnTo>
                  <a:pt x="19625" y="15705"/>
                </a:lnTo>
                <a:close/>
                <a:moveTo>
                  <a:pt x="23504" y="15705"/>
                </a:moveTo>
                <a:lnTo>
                  <a:pt x="23504" y="17627"/>
                </a:lnTo>
                <a:lnTo>
                  <a:pt x="21582" y="17627"/>
                </a:lnTo>
                <a:lnTo>
                  <a:pt x="21582" y="15705"/>
                </a:lnTo>
                <a:close/>
                <a:moveTo>
                  <a:pt x="25463" y="15705"/>
                </a:moveTo>
                <a:lnTo>
                  <a:pt x="25463" y="17627"/>
                </a:lnTo>
                <a:lnTo>
                  <a:pt x="23541" y="17627"/>
                </a:lnTo>
                <a:lnTo>
                  <a:pt x="23541" y="15705"/>
                </a:lnTo>
                <a:close/>
                <a:moveTo>
                  <a:pt x="27422" y="15705"/>
                </a:moveTo>
                <a:lnTo>
                  <a:pt x="27422" y="17627"/>
                </a:lnTo>
                <a:lnTo>
                  <a:pt x="25500" y="17627"/>
                </a:lnTo>
                <a:lnTo>
                  <a:pt x="25500" y="15705"/>
                </a:lnTo>
                <a:close/>
                <a:moveTo>
                  <a:pt x="29380" y="15705"/>
                </a:moveTo>
                <a:lnTo>
                  <a:pt x="29380" y="17627"/>
                </a:lnTo>
                <a:lnTo>
                  <a:pt x="27458" y="17627"/>
                </a:lnTo>
                <a:lnTo>
                  <a:pt x="27458" y="15705"/>
                </a:lnTo>
                <a:close/>
                <a:moveTo>
                  <a:pt x="31339" y="15705"/>
                </a:moveTo>
                <a:lnTo>
                  <a:pt x="31339" y="17627"/>
                </a:lnTo>
                <a:lnTo>
                  <a:pt x="29417" y="17627"/>
                </a:lnTo>
                <a:lnTo>
                  <a:pt x="29417" y="15705"/>
                </a:lnTo>
                <a:close/>
                <a:moveTo>
                  <a:pt x="33297" y="15705"/>
                </a:moveTo>
                <a:lnTo>
                  <a:pt x="33297" y="17627"/>
                </a:lnTo>
                <a:lnTo>
                  <a:pt x="31375" y="17627"/>
                </a:lnTo>
                <a:lnTo>
                  <a:pt x="31375" y="15705"/>
                </a:lnTo>
                <a:close/>
                <a:moveTo>
                  <a:pt x="35256" y="15705"/>
                </a:moveTo>
                <a:lnTo>
                  <a:pt x="35256" y="17627"/>
                </a:lnTo>
                <a:lnTo>
                  <a:pt x="33334" y="17627"/>
                </a:lnTo>
                <a:lnTo>
                  <a:pt x="33334" y="15705"/>
                </a:lnTo>
                <a:close/>
                <a:moveTo>
                  <a:pt x="37216" y="15705"/>
                </a:moveTo>
                <a:lnTo>
                  <a:pt x="37216" y="17627"/>
                </a:lnTo>
                <a:lnTo>
                  <a:pt x="35293" y="17627"/>
                </a:lnTo>
                <a:lnTo>
                  <a:pt x="35293" y="15705"/>
                </a:lnTo>
                <a:close/>
                <a:moveTo>
                  <a:pt x="39173" y="15705"/>
                </a:moveTo>
                <a:lnTo>
                  <a:pt x="39173" y="17627"/>
                </a:lnTo>
                <a:lnTo>
                  <a:pt x="37252" y="17627"/>
                </a:lnTo>
                <a:lnTo>
                  <a:pt x="37252" y="15705"/>
                </a:lnTo>
                <a:close/>
                <a:moveTo>
                  <a:pt x="41132" y="15705"/>
                </a:moveTo>
                <a:lnTo>
                  <a:pt x="41132" y="17627"/>
                </a:lnTo>
                <a:lnTo>
                  <a:pt x="39211" y="17627"/>
                </a:lnTo>
                <a:lnTo>
                  <a:pt x="39211" y="15705"/>
                </a:lnTo>
                <a:close/>
                <a:moveTo>
                  <a:pt x="43091" y="15705"/>
                </a:moveTo>
                <a:lnTo>
                  <a:pt x="43091" y="17627"/>
                </a:lnTo>
                <a:lnTo>
                  <a:pt x="41170" y="17627"/>
                </a:lnTo>
                <a:lnTo>
                  <a:pt x="41170" y="15705"/>
                </a:lnTo>
                <a:close/>
                <a:moveTo>
                  <a:pt x="45049" y="15705"/>
                </a:moveTo>
                <a:lnTo>
                  <a:pt x="45049" y="17627"/>
                </a:lnTo>
                <a:lnTo>
                  <a:pt x="43127" y="17627"/>
                </a:lnTo>
                <a:lnTo>
                  <a:pt x="43127" y="15705"/>
                </a:lnTo>
                <a:close/>
                <a:moveTo>
                  <a:pt x="47008" y="15705"/>
                </a:moveTo>
                <a:lnTo>
                  <a:pt x="47008" y="17627"/>
                </a:lnTo>
                <a:lnTo>
                  <a:pt x="45086" y="17627"/>
                </a:lnTo>
                <a:lnTo>
                  <a:pt x="45086" y="15705"/>
                </a:lnTo>
                <a:close/>
                <a:moveTo>
                  <a:pt x="48966" y="15705"/>
                </a:moveTo>
                <a:lnTo>
                  <a:pt x="48966" y="17627"/>
                </a:lnTo>
                <a:lnTo>
                  <a:pt x="47044" y="17627"/>
                </a:lnTo>
                <a:lnTo>
                  <a:pt x="47044" y="15705"/>
                </a:lnTo>
                <a:close/>
                <a:moveTo>
                  <a:pt x="1960" y="15706"/>
                </a:moveTo>
                <a:lnTo>
                  <a:pt x="1960" y="17628"/>
                </a:lnTo>
                <a:lnTo>
                  <a:pt x="39" y="17628"/>
                </a:lnTo>
                <a:lnTo>
                  <a:pt x="39" y="15706"/>
                </a:lnTo>
                <a:close/>
                <a:moveTo>
                  <a:pt x="3918" y="15706"/>
                </a:moveTo>
                <a:lnTo>
                  <a:pt x="3918" y="17628"/>
                </a:lnTo>
                <a:lnTo>
                  <a:pt x="1996" y="17628"/>
                </a:lnTo>
                <a:lnTo>
                  <a:pt x="1996" y="15706"/>
                </a:lnTo>
                <a:close/>
                <a:moveTo>
                  <a:pt x="5877" y="15706"/>
                </a:moveTo>
                <a:lnTo>
                  <a:pt x="5877" y="17628"/>
                </a:lnTo>
                <a:lnTo>
                  <a:pt x="3955" y="17628"/>
                </a:lnTo>
                <a:lnTo>
                  <a:pt x="3955" y="15706"/>
                </a:lnTo>
                <a:close/>
                <a:moveTo>
                  <a:pt x="7835" y="15706"/>
                </a:moveTo>
                <a:lnTo>
                  <a:pt x="7835" y="17628"/>
                </a:lnTo>
                <a:lnTo>
                  <a:pt x="5913" y="17628"/>
                </a:lnTo>
                <a:lnTo>
                  <a:pt x="5913" y="15706"/>
                </a:lnTo>
                <a:close/>
                <a:moveTo>
                  <a:pt x="9794" y="15706"/>
                </a:moveTo>
                <a:lnTo>
                  <a:pt x="9794" y="17628"/>
                </a:lnTo>
                <a:lnTo>
                  <a:pt x="7872" y="17628"/>
                </a:lnTo>
                <a:lnTo>
                  <a:pt x="7872" y="15706"/>
                </a:lnTo>
                <a:close/>
                <a:moveTo>
                  <a:pt x="11753" y="15706"/>
                </a:moveTo>
                <a:lnTo>
                  <a:pt x="11753" y="17628"/>
                </a:lnTo>
                <a:lnTo>
                  <a:pt x="9831" y="17628"/>
                </a:lnTo>
                <a:lnTo>
                  <a:pt x="9831" y="15706"/>
                </a:lnTo>
                <a:close/>
                <a:moveTo>
                  <a:pt x="50925" y="15706"/>
                </a:moveTo>
                <a:lnTo>
                  <a:pt x="50925" y="17628"/>
                </a:lnTo>
                <a:lnTo>
                  <a:pt x="49003" y="17628"/>
                </a:lnTo>
                <a:lnTo>
                  <a:pt x="49003" y="15706"/>
                </a:lnTo>
                <a:close/>
                <a:moveTo>
                  <a:pt x="52883" y="15706"/>
                </a:moveTo>
                <a:lnTo>
                  <a:pt x="52883" y="17628"/>
                </a:lnTo>
                <a:lnTo>
                  <a:pt x="50961" y="17628"/>
                </a:lnTo>
                <a:lnTo>
                  <a:pt x="50961" y="15706"/>
                </a:lnTo>
                <a:close/>
                <a:moveTo>
                  <a:pt x="54842" y="15706"/>
                </a:moveTo>
                <a:lnTo>
                  <a:pt x="54842" y="17628"/>
                </a:lnTo>
                <a:lnTo>
                  <a:pt x="52920" y="17628"/>
                </a:lnTo>
                <a:lnTo>
                  <a:pt x="52920" y="15706"/>
                </a:lnTo>
                <a:close/>
                <a:moveTo>
                  <a:pt x="56802" y="15706"/>
                </a:moveTo>
                <a:lnTo>
                  <a:pt x="56802" y="17628"/>
                </a:lnTo>
                <a:lnTo>
                  <a:pt x="54879" y="17628"/>
                </a:lnTo>
                <a:lnTo>
                  <a:pt x="54879" y="15706"/>
                </a:lnTo>
                <a:close/>
                <a:moveTo>
                  <a:pt x="58759" y="15706"/>
                </a:moveTo>
                <a:lnTo>
                  <a:pt x="58759" y="17628"/>
                </a:lnTo>
                <a:lnTo>
                  <a:pt x="56838" y="17628"/>
                </a:lnTo>
                <a:lnTo>
                  <a:pt x="56838" y="15706"/>
                </a:lnTo>
                <a:close/>
                <a:moveTo>
                  <a:pt x="60718" y="15706"/>
                </a:moveTo>
                <a:lnTo>
                  <a:pt x="60718" y="17628"/>
                </a:lnTo>
                <a:lnTo>
                  <a:pt x="58797" y="17628"/>
                </a:lnTo>
                <a:lnTo>
                  <a:pt x="58797" y="15706"/>
                </a:lnTo>
                <a:close/>
                <a:moveTo>
                  <a:pt x="62676" y="15706"/>
                </a:moveTo>
                <a:lnTo>
                  <a:pt x="62676" y="17628"/>
                </a:lnTo>
                <a:lnTo>
                  <a:pt x="60754" y="17628"/>
                </a:lnTo>
                <a:lnTo>
                  <a:pt x="60754" y="15706"/>
                </a:lnTo>
                <a:close/>
                <a:moveTo>
                  <a:pt x="64635" y="15706"/>
                </a:moveTo>
                <a:lnTo>
                  <a:pt x="64635" y="17628"/>
                </a:lnTo>
                <a:lnTo>
                  <a:pt x="62713" y="17628"/>
                </a:lnTo>
                <a:lnTo>
                  <a:pt x="62713" y="15706"/>
                </a:lnTo>
                <a:close/>
                <a:moveTo>
                  <a:pt x="66593" y="15706"/>
                </a:moveTo>
                <a:lnTo>
                  <a:pt x="66593" y="17628"/>
                </a:lnTo>
                <a:lnTo>
                  <a:pt x="64671" y="17628"/>
                </a:lnTo>
                <a:lnTo>
                  <a:pt x="64671" y="15706"/>
                </a:lnTo>
                <a:close/>
                <a:moveTo>
                  <a:pt x="68552" y="15706"/>
                </a:moveTo>
                <a:lnTo>
                  <a:pt x="68552" y="17628"/>
                </a:lnTo>
                <a:lnTo>
                  <a:pt x="66630" y="17628"/>
                </a:lnTo>
                <a:lnTo>
                  <a:pt x="66630" y="15706"/>
                </a:lnTo>
                <a:close/>
                <a:moveTo>
                  <a:pt x="70511" y="15706"/>
                </a:moveTo>
                <a:lnTo>
                  <a:pt x="70511" y="17628"/>
                </a:lnTo>
                <a:lnTo>
                  <a:pt x="68589" y="17628"/>
                </a:lnTo>
                <a:lnTo>
                  <a:pt x="68589" y="15706"/>
                </a:lnTo>
                <a:close/>
                <a:moveTo>
                  <a:pt x="72469" y="15706"/>
                </a:moveTo>
                <a:lnTo>
                  <a:pt x="72469" y="17628"/>
                </a:lnTo>
                <a:lnTo>
                  <a:pt x="70547" y="17628"/>
                </a:lnTo>
                <a:lnTo>
                  <a:pt x="70547" y="15706"/>
                </a:lnTo>
                <a:close/>
                <a:moveTo>
                  <a:pt x="74429" y="15706"/>
                </a:moveTo>
                <a:lnTo>
                  <a:pt x="74429" y="17628"/>
                </a:lnTo>
                <a:lnTo>
                  <a:pt x="72506" y="17628"/>
                </a:lnTo>
                <a:lnTo>
                  <a:pt x="72506" y="15706"/>
                </a:lnTo>
                <a:close/>
                <a:moveTo>
                  <a:pt x="76386" y="15706"/>
                </a:moveTo>
                <a:lnTo>
                  <a:pt x="76386" y="17628"/>
                </a:lnTo>
                <a:lnTo>
                  <a:pt x="74465" y="17628"/>
                </a:lnTo>
                <a:lnTo>
                  <a:pt x="74465" y="15706"/>
                </a:lnTo>
                <a:close/>
                <a:moveTo>
                  <a:pt x="78345" y="15706"/>
                </a:moveTo>
                <a:lnTo>
                  <a:pt x="78345" y="17628"/>
                </a:lnTo>
                <a:lnTo>
                  <a:pt x="76424" y="17628"/>
                </a:lnTo>
                <a:lnTo>
                  <a:pt x="76424" y="15706"/>
                </a:lnTo>
                <a:close/>
                <a:moveTo>
                  <a:pt x="80303" y="15706"/>
                </a:moveTo>
                <a:lnTo>
                  <a:pt x="80303" y="17628"/>
                </a:lnTo>
                <a:lnTo>
                  <a:pt x="78381" y="17628"/>
                </a:lnTo>
                <a:lnTo>
                  <a:pt x="78381" y="15706"/>
                </a:lnTo>
                <a:close/>
                <a:moveTo>
                  <a:pt x="82262" y="15706"/>
                </a:moveTo>
                <a:lnTo>
                  <a:pt x="82262" y="17628"/>
                </a:lnTo>
                <a:lnTo>
                  <a:pt x="80340" y="17628"/>
                </a:lnTo>
                <a:lnTo>
                  <a:pt x="80340" y="15706"/>
                </a:lnTo>
                <a:close/>
                <a:moveTo>
                  <a:pt x="84221" y="15706"/>
                </a:moveTo>
                <a:lnTo>
                  <a:pt x="84221" y="17628"/>
                </a:lnTo>
                <a:lnTo>
                  <a:pt x="82299" y="17628"/>
                </a:lnTo>
                <a:lnTo>
                  <a:pt x="82299" y="15706"/>
                </a:lnTo>
                <a:close/>
                <a:moveTo>
                  <a:pt x="86179" y="15706"/>
                </a:moveTo>
                <a:lnTo>
                  <a:pt x="86179" y="17628"/>
                </a:lnTo>
                <a:lnTo>
                  <a:pt x="84257" y="17628"/>
                </a:lnTo>
                <a:lnTo>
                  <a:pt x="84257" y="15706"/>
                </a:lnTo>
                <a:close/>
                <a:moveTo>
                  <a:pt x="88138" y="15706"/>
                </a:moveTo>
                <a:lnTo>
                  <a:pt x="88138" y="17628"/>
                </a:lnTo>
                <a:lnTo>
                  <a:pt x="86216" y="17628"/>
                </a:lnTo>
                <a:lnTo>
                  <a:pt x="86216" y="15706"/>
                </a:lnTo>
                <a:close/>
                <a:moveTo>
                  <a:pt x="90096" y="15706"/>
                </a:moveTo>
                <a:lnTo>
                  <a:pt x="90096" y="17628"/>
                </a:lnTo>
                <a:lnTo>
                  <a:pt x="88174" y="17628"/>
                </a:lnTo>
                <a:lnTo>
                  <a:pt x="88174" y="15706"/>
                </a:lnTo>
                <a:close/>
                <a:moveTo>
                  <a:pt x="1960" y="17664"/>
                </a:moveTo>
                <a:lnTo>
                  <a:pt x="1960" y="19586"/>
                </a:lnTo>
                <a:lnTo>
                  <a:pt x="39" y="19586"/>
                </a:lnTo>
                <a:lnTo>
                  <a:pt x="39" y="17664"/>
                </a:lnTo>
                <a:close/>
                <a:moveTo>
                  <a:pt x="3918" y="17664"/>
                </a:moveTo>
                <a:lnTo>
                  <a:pt x="3918" y="19586"/>
                </a:lnTo>
                <a:lnTo>
                  <a:pt x="1996" y="19586"/>
                </a:lnTo>
                <a:lnTo>
                  <a:pt x="1996" y="17664"/>
                </a:lnTo>
                <a:close/>
                <a:moveTo>
                  <a:pt x="5877" y="17664"/>
                </a:moveTo>
                <a:lnTo>
                  <a:pt x="5877" y="19586"/>
                </a:lnTo>
                <a:lnTo>
                  <a:pt x="3955" y="19586"/>
                </a:lnTo>
                <a:lnTo>
                  <a:pt x="3955" y="17664"/>
                </a:lnTo>
                <a:close/>
                <a:moveTo>
                  <a:pt x="7835" y="17664"/>
                </a:moveTo>
                <a:lnTo>
                  <a:pt x="7835" y="19586"/>
                </a:lnTo>
                <a:lnTo>
                  <a:pt x="5913" y="19586"/>
                </a:lnTo>
                <a:lnTo>
                  <a:pt x="5913" y="17664"/>
                </a:lnTo>
                <a:close/>
                <a:moveTo>
                  <a:pt x="9794" y="17664"/>
                </a:moveTo>
                <a:lnTo>
                  <a:pt x="9794" y="19586"/>
                </a:lnTo>
                <a:lnTo>
                  <a:pt x="7872" y="19586"/>
                </a:lnTo>
                <a:lnTo>
                  <a:pt x="7872" y="17664"/>
                </a:lnTo>
                <a:close/>
                <a:moveTo>
                  <a:pt x="11753" y="17664"/>
                </a:moveTo>
                <a:lnTo>
                  <a:pt x="11753" y="19586"/>
                </a:lnTo>
                <a:lnTo>
                  <a:pt x="9831" y="19586"/>
                </a:lnTo>
                <a:lnTo>
                  <a:pt x="9831" y="17664"/>
                </a:lnTo>
                <a:close/>
                <a:moveTo>
                  <a:pt x="13711" y="17664"/>
                </a:moveTo>
                <a:lnTo>
                  <a:pt x="13711" y="19586"/>
                </a:lnTo>
                <a:lnTo>
                  <a:pt x="11789" y="19586"/>
                </a:lnTo>
                <a:lnTo>
                  <a:pt x="11789" y="17664"/>
                </a:lnTo>
                <a:close/>
                <a:moveTo>
                  <a:pt x="15670" y="17664"/>
                </a:moveTo>
                <a:lnTo>
                  <a:pt x="15670" y="19586"/>
                </a:lnTo>
                <a:lnTo>
                  <a:pt x="13748" y="19586"/>
                </a:lnTo>
                <a:lnTo>
                  <a:pt x="13748" y="17664"/>
                </a:lnTo>
                <a:close/>
                <a:moveTo>
                  <a:pt x="17627" y="17664"/>
                </a:moveTo>
                <a:lnTo>
                  <a:pt x="17627" y="19586"/>
                </a:lnTo>
                <a:lnTo>
                  <a:pt x="15705" y="19586"/>
                </a:lnTo>
                <a:lnTo>
                  <a:pt x="15705" y="17664"/>
                </a:lnTo>
                <a:close/>
                <a:moveTo>
                  <a:pt x="19587" y="17664"/>
                </a:moveTo>
                <a:lnTo>
                  <a:pt x="19587" y="19586"/>
                </a:lnTo>
                <a:lnTo>
                  <a:pt x="17665" y="19586"/>
                </a:lnTo>
                <a:lnTo>
                  <a:pt x="17665" y="17664"/>
                </a:lnTo>
                <a:close/>
                <a:moveTo>
                  <a:pt x="21546" y="17664"/>
                </a:moveTo>
                <a:lnTo>
                  <a:pt x="21546" y="19586"/>
                </a:lnTo>
                <a:lnTo>
                  <a:pt x="19625" y="19586"/>
                </a:lnTo>
                <a:lnTo>
                  <a:pt x="19625" y="17664"/>
                </a:lnTo>
                <a:close/>
                <a:moveTo>
                  <a:pt x="23504" y="17664"/>
                </a:moveTo>
                <a:lnTo>
                  <a:pt x="23504" y="19586"/>
                </a:lnTo>
                <a:lnTo>
                  <a:pt x="21582" y="19586"/>
                </a:lnTo>
                <a:lnTo>
                  <a:pt x="21582" y="17664"/>
                </a:lnTo>
                <a:close/>
                <a:moveTo>
                  <a:pt x="25463" y="17664"/>
                </a:moveTo>
                <a:lnTo>
                  <a:pt x="25463" y="19586"/>
                </a:lnTo>
                <a:lnTo>
                  <a:pt x="23541" y="19586"/>
                </a:lnTo>
                <a:lnTo>
                  <a:pt x="23541" y="17664"/>
                </a:lnTo>
                <a:close/>
                <a:moveTo>
                  <a:pt x="27422" y="17664"/>
                </a:moveTo>
                <a:lnTo>
                  <a:pt x="27422" y="19586"/>
                </a:lnTo>
                <a:lnTo>
                  <a:pt x="25500" y="19586"/>
                </a:lnTo>
                <a:lnTo>
                  <a:pt x="25500" y="17664"/>
                </a:lnTo>
                <a:close/>
                <a:moveTo>
                  <a:pt x="29380" y="17664"/>
                </a:moveTo>
                <a:lnTo>
                  <a:pt x="29380" y="19586"/>
                </a:lnTo>
                <a:lnTo>
                  <a:pt x="27458" y="19586"/>
                </a:lnTo>
                <a:lnTo>
                  <a:pt x="27458" y="17664"/>
                </a:lnTo>
                <a:close/>
                <a:moveTo>
                  <a:pt x="31339" y="17664"/>
                </a:moveTo>
                <a:lnTo>
                  <a:pt x="31339" y="19586"/>
                </a:lnTo>
                <a:lnTo>
                  <a:pt x="29417" y="19586"/>
                </a:lnTo>
                <a:lnTo>
                  <a:pt x="29417" y="17664"/>
                </a:lnTo>
                <a:close/>
                <a:moveTo>
                  <a:pt x="33297" y="17664"/>
                </a:moveTo>
                <a:lnTo>
                  <a:pt x="33297" y="19586"/>
                </a:lnTo>
                <a:lnTo>
                  <a:pt x="31375" y="19586"/>
                </a:lnTo>
                <a:lnTo>
                  <a:pt x="31375" y="17664"/>
                </a:lnTo>
                <a:close/>
                <a:moveTo>
                  <a:pt x="35256" y="17664"/>
                </a:moveTo>
                <a:lnTo>
                  <a:pt x="35256" y="19586"/>
                </a:lnTo>
                <a:lnTo>
                  <a:pt x="33334" y="19586"/>
                </a:lnTo>
                <a:lnTo>
                  <a:pt x="33334" y="17664"/>
                </a:lnTo>
                <a:close/>
                <a:moveTo>
                  <a:pt x="37216" y="17664"/>
                </a:moveTo>
                <a:lnTo>
                  <a:pt x="37216" y="19586"/>
                </a:lnTo>
                <a:lnTo>
                  <a:pt x="35293" y="19586"/>
                </a:lnTo>
                <a:lnTo>
                  <a:pt x="35293" y="17664"/>
                </a:lnTo>
                <a:close/>
                <a:moveTo>
                  <a:pt x="39173" y="17664"/>
                </a:moveTo>
                <a:lnTo>
                  <a:pt x="39173" y="19586"/>
                </a:lnTo>
                <a:lnTo>
                  <a:pt x="37252" y="19586"/>
                </a:lnTo>
                <a:lnTo>
                  <a:pt x="37252" y="17664"/>
                </a:lnTo>
                <a:close/>
                <a:moveTo>
                  <a:pt x="41132" y="17664"/>
                </a:moveTo>
                <a:lnTo>
                  <a:pt x="41132" y="19586"/>
                </a:lnTo>
                <a:lnTo>
                  <a:pt x="39211" y="19586"/>
                </a:lnTo>
                <a:lnTo>
                  <a:pt x="39211" y="17664"/>
                </a:lnTo>
                <a:close/>
                <a:moveTo>
                  <a:pt x="43091" y="17664"/>
                </a:moveTo>
                <a:lnTo>
                  <a:pt x="43091" y="19586"/>
                </a:lnTo>
                <a:lnTo>
                  <a:pt x="41170" y="19586"/>
                </a:lnTo>
                <a:lnTo>
                  <a:pt x="41170" y="17664"/>
                </a:lnTo>
                <a:close/>
                <a:moveTo>
                  <a:pt x="45049" y="17664"/>
                </a:moveTo>
                <a:lnTo>
                  <a:pt x="45049" y="19586"/>
                </a:lnTo>
                <a:lnTo>
                  <a:pt x="43127" y="19586"/>
                </a:lnTo>
                <a:lnTo>
                  <a:pt x="43127" y="17664"/>
                </a:lnTo>
                <a:close/>
                <a:moveTo>
                  <a:pt x="47008" y="17664"/>
                </a:moveTo>
                <a:lnTo>
                  <a:pt x="47008" y="19586"/>
                </a:lnTo>
                <a:lnTo>
                  <a:pt x="45086" y="19586"/>
                </a:lnTo>
                <a:lnTo>
                  <a:pt x="45086" y="17664"/>
                </a:lnTo>
                <a:close/>
                <a:moveTo>
                  <a:pt x="48966" y="17664"/>
                </a:moveTo>
                <a:lnTo>
                  <a:pt x="48966" y="19586"/>
                </a:lnTo>
                <a:lnTo>
                  <a:pt x="47044" y="19586"/>
                </a:lnTo>
                <a:lnTo>
                  <a:pt x="47044" y="17664"/>
                </a:lnTo>
                <a:close/>
                <a:moveTo>
                  <a:pt x="50925" y="17664"/>
                </a:moveTo>
                <a:lnTo>
                  <a:pt x="50925" y="19586"/>
                </a:lnTo>
                <a:lnTo>
                  <a:pt x="49003" y="19586"/>
                </a:lnTo>
                <a:lnTo>
                  <a:pt x="49003" y="17664"/>
                </a:lnTo>
                <a:close/>
                <a:moveTo>
                  <a:pt x="52883" y="17664"/>
                </a:moveTo>
                <a:lnTo>
                  <a:pt x="52883" y="19586"/>
                </a:lnTo>
                <a:lnTo>
                  <a:pt x="50961" y="19586"/>
                </a:lnTo>
                <a:lnTo>
                  <a:pt x="50961" y="17664"/>
                </a:lnTo>
                <a:close/>
                <a:moveTo>
                  <a:pt x="54842" y="17664"/>
                </a:moveTo>
                <a:lnTo>
                  <a:pt x="54842" y="19586"/>
                </a:lnTo>
                <a:lnTo>
                  <a:pt x="52920" y="19586"/>
                </a:lnTo>
                <a:lnTo>
                  <a:pt x="52920" y="17664"/>
                </a:lnTo>
                <a:close/>
                <a:moveTo>
                  <a:pt x="56802" y="17664"/>
                </a:moveTo>
                <a:lnTo>
                  <a:pt x="56802" y="19586"/>
                </a:lnTo>
                <a:lnTo>
                  <a:pt x="54879" y="19586"/>
                </a:lnTo>
                <a:lnTo>
                  <a:pt x="54879" y="17664"/>
                </a:lnTo>
                <a:close/>
                <a:moveTo>
                  <a:pt x="58759" y="17664"/>
                </a:moveTo>
                <a:lnTo>
                  <a:pt x="58759" y="19586"/>
                </a:lnTo>
                <a:lnTo>
                  <a:pt x="56838" y="19586"/>
                </a:lnTo>
                <a:lnTo>
                  <a:pt x="56838" y="17664"/>
                </a:lnTo>
                <a:close/>
                <a:moveTo>
                  <a:pt x="60718" y="17664"/>
                </a:moveTo>
                <a:lnTo>
                  <a:pt x="60718" y="19586"/>
                </a:lnTo>
                <a:lnTo>
                  <a:pt x="58797" y="19586"/>
                </a:lnTo>
                <a:lnTo>
                  <a:pt x="58797" y="17664"/>
                </a:lnTo>
                <a:close/>
                <a:moveTo>
                  <a:pt x="62676" y="17664"/>
                </a:moveTo>
                <a:lnTo>
                  <a:pt x="62676" y="19586"/>
                </a:lnTo>
                <a:lnTo>
                  <a:pt x="60754" y="19586"/>
                </a:lnTo>
                <a:lnTo>
                  <a:pt x="60754" y="17664"/>
                </a:lnTo>
                <a:close/>
                <a:moveTo>
                  <a:pt x="64635" y="17664"/>
                </a:moveTo>
                <a:lnTo>
                  <a:pt x="64635" y="19586"/>
                </a:lnTo>
                <a:lnTo>
                  <a:pt x="62713" y="19586"/>
                </a:lnTo>
                <a:lnTo>
                  <a:pt x="62713" y="17664"/>
                </a:lnTo>
                <a:close/>
                <a:moveTo>
                  <a:pt x="66593" y="17664"/>
                </a:moveTo>
                <a:lnTo>
                  <a:pt x="66593" y="19586"/>
                </a:lnTo>
                <a:lnTo>
                  <a:pt x="64671" y="19586"/>
                </a:lnTo>
                <a:lnTo>
                  <a:pt x="64671" y="17664"/>
                </a:lnTo>
                <a:close/>
                <a:moveTo>
                  <a:pt x="68552" y="17664"/>
                </a:moveTo>
                <a:lnTo>
                  <a:pt x="68552" y="19586"/>
                </a:lnTo>
                <a:lnTo>
                  <a:pt x="66630" y="19586"/>
                </a:lnTo>
                <a:lnTo>
                  <a:pt x="66630" y="17664"/>
                </a:lnTo>
                <a:close/>
                <a:moveTo>
                  <a:pt x="70511" y="17664"/>
                </a:moveTo>
                <a:lnTo>
                  <a:pt x="70511" y="19586"/>
                </a:lnTo>
                <a:lnTo>
                  <a:pt x="68589" y="19586"/>
                </a:lnTo>
                <a:lnTo>
                  <a:pt x="68589" y="17664"/>
                </a:lnTo>
                <a:close/>
                <a:moveTo>
                  <a:pt x="72469" y="17664"/>
                </a:moveTo>
                <a:lnTo>
                  <a:pt x="72469" y="19586"/>
                </a:lnTo>
                <a:lnTo>
                  <a:pt x="70547" y="19586"/>
                </a:lnTo>
                <a:lnTo>
                  <a:pt x="70547" y="17664"/>
                </a:lnTo>
                <a:close/>
                <a:moveTo>
                  <a:pt x="74429" y="17664"/>
                </a:moveTo>
                <a:lnTo>
                  <a:pt x="74429" y="19586"/>
                </a:lnTo>
                <a:lnTo>
                  <a:pt x="72506" y="19586"/>
                </a:lnTo>
                <a:lnTo>
                  <a:pt x="72506" y="17664"/>
                </a:lnTo>
                <a:close/>
                <a:moveTo>
                  <a:pt x="76386" y="17664"/>
                </a:moveTo>
                <a:lnTo>
                  <a:pt x="76386" y="19586"/>
                </a:lnTo>
                <a:lnTo>
                  <a:pt x="74465" y="19586"/>
                </a:lnTo>
                <a:lnTo>
                  <a:pt x="74465" y="17664"/>
                </a:lnTo>
                <a:close/>
                <a:moveTo>
                  <a:pt x="78345" y="17664"/>
                </a:moveTo>
                <a:lnTo>
                  <a:pt x="78345" y="19586"/>
                </a:lnTo>
                <a:lnTo>
                  <a:pt x="76424" y="19586"/>
                </a:lnTo>
                <a:lnTo>
                  <a:pt x="76424" y="17664"/>
                </a:lnTo>
                <a:close/>
                <a:moveTo>
                  <a:pt x="80303" y="17664"/>
                </a:moveTo>
                <a:lnTo>
                  <a:pt x="80303" y="19586"/>
                </a:lnTo>
                <a:lnTo>
                  <a:pt x="78381" y="19586"/>
                </a:lnTo>
                <a:lnTo>
                  <a:pt x="78381" y="17664"/>
                </a:lnTo>
                <a:close/>
                <a:moveTo>
                  <a:pt x="82262" y="17664"/>
                </a:moveTo>
                <a:lnTo>
                  <a:pt x="82262" y="19586"/>
                </a:lnTo>
                <a:lnTo>
                  <a:pt x="80340" y="19586"/>
                </a:lnTo>
                <a:lnTo>
                  <a:pt x="80340" y="17664"/>
                </a:lnTo>
                <a:close/>
                <a:moveTo>
                  <a:pt x="84221" y="17664"/>
                </a:moveTo>
                <a:lnTo>
                  <a:pt x="84221" y="19586"/>
                </a:lnTo>
                <a:lnTo>
                  <a:pt x="82299" y="19586"/>
                </a:lnTo>
                <a:lnTo>
                  <a:pt x="82299" y="17664"/>
                </a:lnTo>
                <a:close/>
                <a:moveTo>
                  <a:pt x="86179" y="17664"/>
                </a:moveTo>
                <a:lnTo>
                  <a:pt x="86179" y="19586"/>
                </a:lnTo>
                <a:lnTo>
                  <a:pt x="84257" y="19586"/>
                </a:lnTo>
                <a:lnTo>
                  <a:pt x="84257" y="17664"/>
                </a:lnTo>
                <a:close/>
                <a:moveTo>
                  <a:pt x="88138" y="17664"/>
                </a:moveTo>
                <a:lnTo>
                  <a:pt x="88138" y="19586"/>
                </a:lnTo>
                <a:lnTo>
                  <a:pt x="86216" y="19586"/>
                </a:lnTo>
                <a:lnTo>
                  <a:pt x="86216" y="17664"/>
                </a:lnTo>
                <a:close/>
                <a:moveTo>
                  <a:pt x="90096" y="17664"/>
                </a:moveTo>
                <a:lnTo>
                  <a:pt x="90096" y="19586"/>
                </a:lnTo>
                <a:lnTo>
                  <a:pt x="88174" y="19586"/>
                </a:lnTo>
                <a:lnTo>
                  <a:pt x="88174" y="17664"/>
                </a:lnTo>
                <a:close/>
                <a:moveTo>
                  <a:pt x="1960" y="19623"/>
                </a:moveTo>
                <a:lnTo>
                  <a:pt x="1960" y="21546"/>
                </a:lnTo>
                <a:lnTo>
                  <a:pt x="39" y="21546"/>
                </a:lnTo>
                <a:lnTo>
                  <a:pt x="39" y="19623"/>
                </a:lnTo>
                <a:close/>
                <a:moveTo>
                  <a:pt x="3918" y="19623"/>
                </a:moveTo>
                <a:lnTo>
                  <a:pt x="3918" y="21546"/>
                </a:lnTo>
                <a:lnTo>
                  <a:pt x="1996" y="21546"/>
                </a:lnTo>
                <a:lnTo>
                  <a:pt x="1996" y="19623"/>
                </a:lnTo>
                <a:close/>
                <a:moveTo>
                  <a:pt x="5877" y="19623"/>
                </a:moveTo>
                <a:lnTo>
                  <a:pt x="5877" y="21546"/>
                </a:lnTo>
                <a:lnTo>
                  <a:pt x="3955" y="21546"/>
                </a:lnTo>
                <a:lnTo>
                  <a:pt x="3955" y="19623"/>
                </a:lnTo>
                <a:close/>
                <a:moveTo>
                  <a:pt x="7835" y="19623"/>
                </a:moveTo>
                <a:lnTo>
                  <a:pt x="7835" y="21546"/>
                </a:lnTo>
                <a:lnTo>
                  <a:pt x="5913" y="21546"/>
                </a:lnTo>
                <a:lnTo>
                  <a:pt x="5913" y="19623"/>
                </a:lnTo>
                <a:close/>
                <a:moveTo>
                  <a:pt x="9794" y="19623"/>
                </a:moveTo>
                <a:lnTo>
                  <a:pt x="9794" y="21546"/>
                </a:lnTo>
                <a:lnTo>
                  <a:pt x="7872" y="21546"/>
                </a:lnTo>
                <a:lnTo>
                  <a:pt x="7872" y="19623"/>
                </a:lnTo>
                <a:close/>
                <a:moveTo>
                  <a:pt x="11753" y="19623"/>
                </a:moveTo>
                <a:lnTo>
                  <a:pt x="11753" y="21546"/>
                </a:lnTo>
                <a:lnTo>
                  <a:pt x="9831" y="21546"/>
                </a:lnTo>
                <a:lnTo>
                  <a:pt x="9831" y="19623"/>
                </a:lnTo>
                <a:close/>
                <a:moveTo>
                  <a:pt x="13711" y="19623"/>
                </a:moveTo>
                <a:lnTo>
                  <a:pt x="13711" y="21546"/>
                </a:lnTo>
                <a:lnTo>
                  <a:pt x="11789" y="21546"/>
                </a:lnTo>
                <a:lnTo>
                  <a:pt x="11789" y="19623"/>
                </a:lnTo>
                <a:close/>
                <a:moveTo>
                  <a:pt x="15670" y="19623"/>
                </a:moveTo>
                <a:lnTo>
                  <a:pt x="15670" y="21546"/>
                </a:lnTo>
                <a:lnTo>
                  <a:pt x="13748" y="21546"/>
                </a:lnTo>
                <a:lnTo>
                  <a:pt x="13748" y="19623"/>
                </a:lnTo>
                <a:close/>
                <a:moveTo>
                  <a:pt x="17627" y="19623"/>
                </a:moveTo>
                <a:lnTo>
                  <a:pt x="17627" y="21546"/>
                </a:lnTo>
                <a:lnTo>
                  <a:pt x="15705" y="21546"/>
                </a:lnTo>
                <a:lnTo>
                  <a:pt x="15705" y="19623"/>
                </a:lnTo>
                <a:close/>
                <a:moveTo>
                  <a:pt x="19587" y="19623"/>
                </a:moveTo>
                <a:lnTo>
                  <a:pt x="19587" y="21546"/>
                </a:lnTo>
                <a:lnTo>
                  <a:pt x="17665" y="21546"/>
                </a:lnTo>
                <a:lnTo>
                  <a:pt x="17665" y="19623"/>
                </a:lnTo>
                <a:close/>
                <a:moveTo>
                  <a:pt x="21546" y="19623"/>
                </a:moveTo>
                <a:lnTo>
                  <a:pt x="21546" y="21546"/>
                </a:lnTo>
                <a:lnTo>
                  <a:pt x="19625" y="21546"/>
                </a:lnTo>
                <a:lnTo>
                  <a:pt x="19625" y="19623"/>
                </a:lnTo>
                <a:close/>
                <a:moveTo>
                  <a:pt x="23504" y="19623"/>
                </a:moveTo>
                <a:lnTo>
                  <a:pt x="23504" y="21546"/>
                </a:lnTo>
                <a:lnTo>
                  <a:pt x="21582" y="21546"/>
                </a:lnTo>
                <a:lnTo>
                  <a:pt x="21582" y="19623"/>
                </a:lnTo>
                <a:close/>
                <a:moveTo>
                  <a:pt x="25463" y="19623"/>
                </a:moveTo>
                <a:lnTo>
                  <a:pt x="25463" y="21546"/>
                </a:lnTo>
                <a:lnTo>
                  <a:pt x="23541" y="21546"/>
                </a:lnTo>
                <a:lnTo>
                  <a:pt x="23541" y="19623"/>
                </a:lnTo>
                <a:close/>
                <a:moveTo>
                  <a:pt x="27422" y="19623"/>
                </a:moveTo>
                <a:lnTo>
                  <a:pt x="27422" y="21546"/>
                </a:lnTo>
                <a:lnTo>
                  <a:pt x="25500" y="21546"/>
                </a:lnTo>
                <a:lnTo>
                  <a:pt x="25500" y="19623"/>
                </a:lnTo>
                <a:close/>
                <a:moveTo>
                  <a:pt x="29380" y="19623"/>
                </a:moveTo>
                <a:lnTo>
                  <a:pt x="29380" y="21546"/>
                </a:lnTo>
                <a:lnTo>
                  <a:pt x="27458" y="21546"/>
                </a:lnTo>
                <a:lnTo>
                  <a:pt x="27458" y="19623"/>
                </a:lnTo>
                <a:close/>
                <a:moveTo>
                  <a:pt x="31339" y="19623"/>
                </a:moveTo>
                <a:lnTo>
                  <a:pt x="31339" y="21546"/>
                </a:lnTo>
                <a:lnTo>
                  <a:pt x="29417" y="21546"/>
                </a:lnTo>
                <a:lnTo>
                  <a:pt x="29417" y="19623"/>
                </a:lnTo>
                <a:close/>
                <a:moveTo>
                  <a:pt x="33297" y="19623"/>
                </a:moveTo>
                <a:lnTo>
                  <a:pt x="33297" y="21546"/>
                </a:lnTo>
                <a:lnTo>
                  <a:pt x="31375" y="21546"/>
                </a:lnTo>
                <a:lnTo>
                  <a:pt x="31375" y="19623"/>
                </a:lnTo>
                <a:close/>
                <a:moveTo>
                  <a:pt x="35256" y="19623"/>
                </a:moveTo>
                <a:lnTo>
                  <a:pt x="35256" y="21546"/>
                </a:lnTo>
                <a:lnTo>
                  <a:pt x="33334" y="21546"/>
                </a:lnTo>
                <a:lnTo>
                  <a:pt x="33334" y="19623"/>
                </a:lnTo>
                <a:close/>
                <a:moveTo>
                  <a:pt x="37216" y="19623"/>
                </a:moveTo>
                <a:lnTo>
                  <a:pt x="37216" y="21546"/>
                </a:lnTo>
                <a:lnTo>
                  <a:pt x="35293" y="21546"/>
                </a:lnTo>
                <a:lnTo>
                  <a:pt x="35293" y="19623"/>
                </a:lnTo>
                <a:close/>
                <a:moveTo>
                  <a:pt x="39173" y="19623"/>
                </a:moveTo>
                <a:lnTo>
                  <a:pt x="39173" y="21546"/>
                </a:lnTo>
                <a:lnTo>
                  <a:pt x="37252" y="21546"/>
                </a:lnTo>
                <a:lnTo>
                  <a:pt x="37252" y="19623"/>
                </a:lnTo>
                <a:close/>
                <a:moveTo>
                  <a:pt x="41132" y="19623"/>
                </a:moveTo>
                <a:lnTo>
                  <a:pt x="41132" y="21546"/>
                </a:lnTo>
                <a:lnTo>
                  <a:pt x="39211" y="21546"/>
                </a:lnTo>
                <a:lnTo>
                  <a:pt x="39211" y="19623"/>
                </a:lnTo>
                <a:close/>
                <a:moveTo>
                  <a:pt x="43091" y="19623"/>
                </a:moveTo>
                <a:lnTo>
                  <a:pt x="43091" y="21546"/>
                </a:lnTo>
                <a:lnTo>
                  <a:pt x="41170" y="21546"/>
                </a:lnTo>
                <a:lnTo>
                  <a:pt x="41170" y="19623"/>
                </a:lnTo>
                <a:close/>
                <a:moveTo>
                  <a:pt x="45049" y="19623"/>
                </a:moveTo>
                <a:lnTo>
                  <a:pt x="45049" y="21546"/>
                </a:lnTo>
                <a:lnTo>
                  <a:pt x="43127" y="21546"/>
                </a:lnTo>
                <a:lnTo>
                  <a:pt x="43127" y="19623"/>
                </a:lnTo>
                <a:close/>
                <a:moveTo>
                  <a:pt x="47008" y="19623"/>
                </a:moveTo>
                <a:lnTo>
                  <a:pt x="47008" y="21546"/>
                </a:lnTo>
                <a:lnTo>
                  <a:pt x="45086" y="21546"/>
                </a:lnTo>
                <a:lnTo>
                  <a:pt x="45086" y="19623"/>
                </a:lnTo>
                <a:close/>
                <a:moveTo>
                  <a:pt x="48966" y="19623"/>
                </a:moveTo>
                <a:lnTo>
                  <a:pt x="48966" y="21546"/>
                </a:lnTo>
                <a:lnTo>
                  <a:pt x="47044" y="21546"/>
                </a:lnTo>
                <a:lnTo>
                  <a:pt x="47044" y="19623"/>
                </a:lnTo>
                <a:close/>
                <a:moveTo>
                  <a:pt x="50925" y="19623"/>
                </a:moveTo>
                <a:lnTo>
                  <a:pt x="50925" y="21546"/>
                </a:lnTo>
                <a:lnTo>
                  <a:pt x="49003" y="21546"/>
                </a:lnTo>
                <a:lnTo>
                  <a:pt x="49003" y="19623"/>
                </a:lnTo>
                <a:close/>
                <a:moveTo>
                  <a:pt x="52883" y="19623"/>
                </a:moveTo>
                <a:lnTo>
                  <a:pt x="52883" y="21546"/>
                </a:lnTo>
                <a:lnTo>
                  <a:pt x="50961" y="21546"/>
                </a:lnTo>
                <a:lnTo>
                  <a:pt x="50961" y="19623"/>
                </a:lnTo>
                <a:close/>
                <a:moveTo>
                  <a:pt x="54842" y="19623"/>
                </a:moveTo>
                <a:lnTo>
                  <a:pt x="54842" y="21546"/>
                </a:lnTo>
                <a:lnTo>
                  <a:pt x="52920" y="21546"/>
                </a:lnTo>
                <a:lnTo>
                  <a:pt x="52920" y="19623"/>
                </a:lnTo>
                <a:close/>
                <a:moveTo>
                  <a:pt x="56802" y="19623"/>
                </a:moveTo>
                <a:lnTo>
                  <a:pt x="56802" y="21546"/>
                </a:lnTo>
                <a:lnTo>
                  <a:pt x="54879" y="21546"/>
                </a:lnTo>
                <a:lnTo>
                  <a:pt x="54879" y="19623"/>
                </a:lnTo>
                <a:close/>
                <a:moveTo>
                  <a:pt x="58759" y="19623"/>
                </a:moveTo>
                <a:lnTo>
                  <a:pt x="58759" y="21546"/>
                </a:lnTo>
                <a:lnTo>
                  <a:pt x="56838" y="21546"/>
                </a:lnTo>
                <a:lnTo>
                  <a:pt x="56838" y="19623"/>
                </a:lnTo>
                <a:close/>
                <a:moveTo>
                  <a:pt x="60718" y="19623"/>
                </a:moveTo>
                <a:lnTo>
                  <a:pt x="60718" y="21546"/>
                </a:lnTo>
                <a:lnTo>
                  <a:pt x="58797" y="21546"/>
                </a:lnTo>
                <a:lnTo>
                  <a:pt x="58797" y="19623"/>
                </a:lnTo>
                <a:close/>
                <a:moveTo>
                  <a:pt x="62676" y="19623"/>
                </a:moveTo>
                <a:lnTo>
                  <a:pt x="62676" y="21546"/>
                </a:lnTo>
                <a:lnTo>
                  <a:pt x="60754" y="21546"/>
                </a:lnTo>
                <a:lnTo>
                  <a:pt x="60754" y="19623"/>
                </a:lnTo>
                <a:close/>
                <a:moveTo>
                  <a:pt x="64635" y="19623"/>
                </a:moveTo>
                <a:lnTo>
                  <a:pt x="64635" y="21546"/>
                </a:lnTo>
                <a:lnTo>
                  <a:pt x="62713" y="21546"/>
                </a:lnTo>
                <a:lnTo>
                  <a:pt x="62713" y="19623"/>
                </a:lnTo>
                <a:close/>
                <a:moveTo>
                  <a:pt x="66593" y="19623"/>
                </a:moveTo>
                <a:lnTo>
                  <a:pt x="66593" y="21546"/>
                </a:lnTo>
                <a:lnTo>
                  <a:pt x="64671" y="21546"/>
                </a:lnTo>
                <a:lnTo>
                  <a:pt x="64671" y="19623"/>
                </a:lnTo>
                <a:close/>
                <a:moveTo>
                  <a:pt x="68552" y="19623"/>
                </a:moveTo>
                <a:lnTo>
                  <a:pt x="68552" y="21546"/>
                </a:lnTo>
                <a:lnTo>
                  <a:pt x="66630" y="21546"/>
                </a:lnTo>
                <a:lnTo>
                  <a:pt x="66630" y="19623"/>
                </a:lnTo>
                <a:close/>
                <a:moveTo>
                  <a:pt x="70511" y="19623"/>
                </a:moveTo>
                <a:lnTo>
                  <a:pt x="70511" y="21546"/>
                </a:lnTo>
                <a:lnTo>
                  <a:pt x="68589" y="21546"/>
                </a:lnTo>
                <a:lnTo>
                  <a:pt x="68589" y="19623"/>
                </a:lnTo>
                <a:close/>
                <a:moveTo>
                  <a:pt x="72469" y="19623"/>
                </a:moveTo>
                <a:lnTo>
                  <a:pt x="72469" y="21546"/>
                </a:lnTo>
                <a:lnTo>
                  <a:pt x="70547" y="21546"/>
                </a:lnTo>
                <a:lnTo>
                  <a:pt x="70547" y="19623"/>
                </a:lnTo>
                <a:close/>
                <a:moveTo>
                  <a:pt x="74429" y="19623"/>
                </a:moveTo>
                <a:lnTo>
                  <a:pt x="74429" y="21546"/>
                </a:lnTo>
                <a:lnTo>
                  <a:pt x="72506" y="21546"/>
                </a:lnTo>
                <a:lnTo>
                  <a:pt x="72506" y="19623"/>
                </a:lnTo>
                <a:close/>
                <a:moveTo>
                  <a:pt x="76386" y="19623"/>
                </a:moveTo>
                <a:lnTo>
                  <a:pt x="76386" y="21546"/>
                </a:lnTo>
                <a:lnTo>
                  <a:pt x="74465" y="21546"/>
                </a:lnTo>
                <a:lnTo>
                  <a:pt x="74465" y="19623"/>
                </a:lnTo>
                <a:close/>
                <a:moveTo>
                  <a:pt x="78345" y="19623"/>
                </a:moveTo>
                <a:lnTo>
                  <a:pt x="78345" y="21546"/>
                </a:lnTo>
                <a:lnTo>
                  <a:pt x="76424" y="21546"/>
                </a:lnTo>
                <a:lnTo>
                  <a:pt x="76424" y="19623"/>
                </a:lnTo>
                <a:close/>
                <a:moveTo>
                  <a:pt x="80303" y="19623"/>
                </a:moveTo>
                <a:lnTo>
                  <a:pt x="80303" y="21546"/>
                </a:lnTo>
                <a:lnTo>
                  <a:pt x="78381" y="21546"/>
                </a:lnTo>
                <a:lnTo>
                  <a:pt x="78381" y="19623"/>
                </a:lnTo>
                <a:close/>
                <a:moveTo>
                  <a:pt x="82262" y="19623"/>
                </a:moveTo>
                <a:lnTo>
                  <a:pt x="82262" y="21546"/>
                </a:lnTo>
                <a:lnTo>
                  <a:pt x="80340" y="21546"/>
                </a:lnTo>
                <a:lnTo>
                  <a:pt x="80340" y="19623"/>
                </a:lnTo>
                <a:close/>
                <a:moveTo>
                  <a:pt x="84221" y="19623"/>
                </a:moveTo>
                <a:lnTo>
                  <a:pt x="84221" y="21546"/>
                </a:lnTo>
                <a:lnTo>
                  <a:pt x="82299" y="21546"/>
                </a:lnTo>
                <a:lnTo>
                  <a:pt x="82299" y="19623"/>
                </a:lnTo>
                <a:close/>
                <a:moveTo>
                  <a:pt x="86179" y="19623"/>
                </a:moveTo>
                <a:lnTo>
                  <a:pt x="86179" y="21546"/>
                </a:lnTo>
                <a:lnTo>
                  <a:pt x="84257" y="21546"/>
                </a:lnTo>
                <a:lnTo>
                  <a:pt x="84257" y="19623"/>
                </a:lnTo>
                <a:close/>
                <a:moveTo>
                  <a:pt x="88138" y="19623"/>
                </a:moveTo>
                <a:lnTo>
                  <a:pt x="88138" y="21546"/>
                </a:lnTo>
                <a:lnTo>
                  <a:pt x="86216" y="21546"/>
                </a:lnTo>
                <a:lnTo>
                  <a:pt x="86216" y="19623"/>
                </a:lnTo>
                <a:close/>
                <a:moveTo>
                  <a:pt x="90096" y="19623"/>
                </a:moveTo>
                <a:lnTo>
                  <a:pt x="90096" y="21546"/>
                </a:lnTo>
                <a:lnTo>
                  <a:pt x="88174" y="21546"/>
                </a:lnTo>
                <a:lnTo>
                  <a:pt x="88174" y="19623"/>
                </a:lnTo>
                <a:close/>
                <a:moveTo>
                  <a:pt x="1960" y="21582"/>
                </a:moveTo>
                <a:lnTo>
                  <a:pt x="1960" y="23503"/>
                </a:lnTo>
                <a:lnTo>
                  <a:pt x="39" y="23503"/>
                </a:lnTo>
                <a:lnTo>
                  <a:pt x="39" y="21582"/>
                </a:lnTo>
                <a:close/>
                <a:moveTo>
                  <a:pt x="3918" y="21582"/>
                </a:moveTo>
                <a:lnTo>
                  <a:pt x="3918" y="23503"/>
                </a:lnTo>
                <a:lnTo>
                  <a:pt x="1996" y="23503"/>
                </a:lnTo>
                <a:lnTo>
                  <a:pt x="1996" y="21582"/>
                </a:lnTo>
                <a:close/>
                <a:moveTo>
                  <a:pt x="5877" y="21582"/>
                </a:moveTo>
                <a:lnTo>
                  <a:pt x="5877" y="23503"/>
                </a:lnTo>
                <a:lnTo>
                  <a:pt x="3955" y="23503"/>
                </a:lnTo>
                <a:lnTo>
                  <a:pt x="3955" y="21582"/>
                </a:lnTo>
                <a:close/>
                <a:moveTo>
                  <a:pt x="7835" y="21582"/>
                </a:moveTo>
                <a:lnTo>
                  <a:pt x="7835" y="23503"/>
                </a:lnTo>
                <a:lnTo>
                  <a:pt x="5913" y="23503"/>
                </a:lnTo>
                <a:lnTo>
                  <a:pt x="5913" y="21582"/>
                </a:lnTo>
                <a:close/>
                <a:moveTo>
                  <a:pt x="9794" y="21582"/>
                </a:moveTo>
                <a:lnTo>
                  <a:pt x="9794" y="23503"/>
                </a:lnTo>
                <a:lnTo>
                  <a:pt x="7872" y="23503"/>
                </a:lnTo>
                <a:lnTo>
                  <a:pt x="7872" y="21582"/>
                </a:lnTo>
                <a:close/>
                <a:moveTo>
                  <a:pt x="11753" y="21582"/>
                </a:moveTo>
                <a:lnTo>
                  <a:pt x="11753" y="23503"/>
                </a:lnTo>
                <a:lnTo>
                  <a:pt x="9831" y="23503"/>
                </a:lnTo>
                <a:lnTo>
                  <a:pt x="9831" y="21582"/>
                </a:lnTo>
                <a:close/>
                <a:moveTo>
                  <a:pt x="13711" y="21582"/>
                </a:moveTo>
                <a:lnTo>
                  <a:pt x="13711" y="23503"/>
                </a:lnTo>
                <a:lnTo>
                  <a:pt x="11789" y="23503"/>
                </a:lnTo>
                <a:lnTo>
                  <a:pt x="11789" y="21582"/>
                </a:lnTo>
                <a:close/>
                <a:moveTo>
                  <a:pt x="15670" y="21582"/>
                </a:moveTo>
                <a:lnTo>
                  <a:pt x="15670" y="23503"/>
                </a:lnTo>
                <a:lnTo>
                  <a:pt x="13748" y="23503"/>
                </a:lnTo>
                <a:lnTo>
                  <a:pt x="13748" y="21582"/>
                </a:lnTo>
                <a:close/>
                <a:moveTo>
                  <a:pt x="17627" y="21582"/>
                </a:moveTo>
                <a:lnTo>
                  <a:pt x="17627" y="23503"/>
                </a:lnTo>
                <a:lnTo>
                  <a:pt x="15705" y="23503"/>
                </a:lnTo>
                <a:lnTo>
                  <a:pt x="15705" y="21582"/>
                </a:lnTo>
                <a:close/>
                <a:moveTo>
                  <a:pt x="19587" y="21582"/>
                </a:moveTo>
                <a:lnTo>
                  <a:pt x="19587" y="23503"/>
                </a:lnTo>
                <a:lnTo>
                  <a:pt x="17665" y="23503"/>
                </a:lnTo>
                <a:lnTo>
                  <a:pt x="17665" y="21582"/>
                </a:lnTo>
                <a:close/>
                <a:moveTo>
                  <a:pt x="21546" y="21582"/>
                </a:moveTo>
                <a:lnTo>
                  <a:pt x="21546" y="23503"/>
                </a:lnTo>
                <a:lnTo>
                  <a:pt x="19625" y="23503"/>
                </a:lnTo>
                <a:lnTo>
                  <a:pt x="19625" y="21582"/>
                </a:lnTo>
                <a:close/>
                <a:moveTo>
                  <a:pt x="23504" y="21582"/>
                </a:moveTo>
                <a:lnTo>
                  <a:pt x="23504" y="23503"/>
                </a:lnTo>
                <a:lnTo>
                  <a:pt x="21582" y="23503"/>
                </a:lnTo>
                <a:lnTo>
                  <a:pt x="21582" y="21582"/>
                </a:lnTo>
                <a:close/>
                <a:moveTo>
                  <a:pt x="25463" y="21582"/>
                </a:moveTo>
                <a:lnTo>
                  <a:pt x="25463" y="23503"/>
                </a:lnTo>
                <a:lnTo>
                  <a:pt x="23541" y="23503"/>
                </a:lnTo>
                <a:lnTo>
                  <a:pt x="23541" y="21582"/>
                </a:lnTo>
                <a:close/>
                <a:moveTo>
                  <a:pt x="27422" y="21582"/>
                </a:moveTo>
                <a:lnTo>
                  <a:pt x="27422" y="23503"/>
                </a:lnTo>
                <a:lnTo>
                  <a:pt x="25500" y="23503"/>
                </a:lnTo>
                <a:lnTo>
                  <a:pt x="25500" y="21582"/>
                </a:lnTo>
                <a:close/>
                <a:moveTo>
                  <a:pt x="29380" y="21582"/>
                </a:moveTo>
                <a:lnTo>
                  <a:pt x="29380" y="23503"/>
                </a:lnTo>
                <a:lnTo>
                  <a:pt x="27458" y="23503"/>
                </a:lnTo>
                <a:lnTo>
                  <a:pt x="27458" y="21582"/>
                </a:lnTo>
                <a:close/>
                <a:moveTo>
                  <a:pt x="31339" y="21582"/>
                </a:moveTo>
                <a:lnTo>
                  <a:pt x="31339" y="23503"/>
                </a:lnTo>
                <a:lnTo>
                  <a:pt x="29417" y="23503"/>
                </a:lnTo>
                <a:lnTo>
                  <a:pt x="29417" y="21582"/>
                </a:lnTo>
                <a:close/>
                <a:moveTo>
                  <a:pt x="33297" y="21582"/>
                </a:moveTo>
                <a:lnTo>
                  <a:pt x="33297" y="23503"/>
                </a:lnTo>
                <a:lnTo>
                  <a:pt x="31375" y="23503"/>
                </a:lnTo>
                <a:lnTo>
                  <a:pt x="31375" y="21582"/>
                </a:lnTo>
                <a:close/>
                <a:moveTo>
                  <a:pt x="35256" y="21582"/>
                </a:moveTo>
                <a:lnTo>
                  <a:pt x="35256" y="23503"/>
                </a:lnTo>
                <a:lnTo>
                  <a:pt x="33334" y="23503"/>
                </a:lnTo>
                <a:lnTo>
                  <a:pt x="33334" y="21582"/>
                </a:lnTo>
                <a:close/>
                <a:moveTo>
                  <a:pt x="37216" y="21582"/>
                </a:moveTo>
                <a:lnTo>
                  <a:pt x="37216" y="23503"/>
                </a:lnTo>
                <a:lnTo>
                  <a:pt x="35293" y="23503"/>
                </a:lnTo>
                <a:lnTo>
                  <a:pt x="35293" y="21582"/>
                </a:lnTo>
                <a:close/>
                <a:moveTo>
                  <a:pt x="39173" y="21582"/>
                </a:moveTo>
                <a:lnTo>
                  <a:pt x="39173" y="23503"/>
                </a:lnTo>
                <a:lnTo>
                  <a:pt x="37252" y="23503"/>
                </a:lnTo>
                <a:lnTo>
                  <a:pt x="37252" y="21582"/>
                </a:lnTo>
                <a:close/>
                <a:moveTo>
                  <a:pt x="41132" y="21582"/>
                </a:moveTo>
                <a:lnTo>
                  <a:pt x="41132" y="23503"/>
                </a:lnTo>
                <a:lnTo>
                  <a:pt x="39211" y="23503"/>
                </a:lnTo>
                <a:lnTo>
                  <a:pt x="39211" y="21582"/>
                </a:lnTo>
                <a:close/>
                <a:moveTo>
                  <a:pt x="72469" y="21582"/>
                </a:moveTo>
                <a:lnTo>
                  <a:pt x="72469" y="23503"/>
                </a:lnTo>
                <a:lnTo>
                  <a:pt x="70547" y="23503"/>
                </a:lnTo>
                <a:lnTo>
                  <a:pt x="70547" y="21582"/>
                </a:lnTo>
                <a:close/>
                <a:moveTo>
                  <a:pt x="74429" y="21582"/>
                </a:moveTo>
                <a:lnTo>
                  <a:pt x="74429" y="23503"/>
                </a:lnTo>
                <a:lnTo>
                  <a:pt x="72506" y="23503"/>
                </a:lnTo>
                <a:lnTo>
                  <a:pt x="72506" y="21582"/>
                </a:lnTo>
                <a:close/>
                <a:moveTo>
                  <a:pt x="76386" y="21582"/>
                </a:moveTo>
                <a:lnTo>
                  <a:pt x="76386" y="23503"/>
                </a:lnTo>
                <a:lnTo>
                  <a:pt x="74465" y="23503"/>
                </a:lnTo>
                <a:lnTo>
                  <a:pt x="74465" y="21582"/>
                </a:lnTo>
                <a:close/>
                <a:moveTo>
                  <a:pt x="78345" y="21582"/>
                </a:moveTo>
                <a:lnTo>
                  <a:pt x="78345" y="23503"/>
                </a:lnTo>
                <a:lnTo>
                  <a:pt x="76424" y="23503"/>
                </a:lnTo>
                <a:lnTo>
                  <a:pt x="76424" y="21582"/>
                </a:lnTo>
                <a:close/>
                <a:moveTo>
                  <a:pt x="80303" y="21582"/>
                </a:moveTo>
                <a:lnTo>
                  <a:pt x="80303" y="23503"/>
                </a:lnTo>
                <a:lnTo>
                  <a:pt x="78381" y="23503"/>
                </a:lnTo>
                <a:lnTo>
                  <a:pt x="78381" y="21582"/>
                </a:lnTo>
                <a:close/>
                <a:moveTo>
                  <a:pt x="82262" y="21582"/>
                </a:moveTo>
                <a:lnTo>
                  <a:pt x="82262" y="23503"/>
                </a:lnTo>
                <a:lnTo>
                  <a:pt x="80340" y="23503"/>
                </a:lnTo>
                <a:lnTo>
                  <a:pt x="80340" y="21582"/>
                </a:lnTo>
                <a:close/>
                <a:moveTo>
                  <a:pt x="84221" y="21582"/>
                </a:moveTo>
                <a:lnTo>
                  <a:pt x="84221" y="23503"/>
                </a:lnTo>
                <a:lnTo>
                  <a:pt x="82299" y="23503"/>
                </a:lnTo>
                <a:lnTo>
                  <a:pt x="82299" y="21582"/>
                </a:lnTo>
                <a:close/>
                <a:moveTo>
                  <a:pt x="86179" y="21582"/>
                </a:moveTo>
                <a:lnTo>
                  <a:pt x="86179" y="23503"/>
                </a:lnTo>
                <a:lnTo>
                  <a:pt x="84257" y="23503"/>
                </a:lnTo>
                <a:lnTo>
                  <a:pt x="84257" y="21582"/>
                </a:lnTo>
                <a:close/>
                <a:moveTo>
                  <a:pt x="88138" y="21582"/>
                </a:moveTo>
                <a:lnTo>
                  <a:pt x="88138" y="23503"/>
                </a:lnTo>
                <a:lnTo>
                  <a:pt x="86216" y="23503"/>
                </a:lnTo>
                <a:lnTo>
                  <a:pt x="86216" y="21582"/>
                </a:lnTo>
                <a:close/>
                <a:moveTo>
                  <a:pt x="90096" y="21582"/>
                </a:moveTo>
                <a:lnTo>
                  <a:pt x="90096" y="23503"/>
                </a:lnTo>
                <a:lnTo>
                  <a:pt x="88174" y="23503"/>
                </a:lnTo>
                <a:lnTo>
                  <a:pt x="88174" y="21582"/>
                </a:lnTo>
                <a:close/>
                <a:moveTo>
                  <a:pt x="43091" y="21583"/>
                </a:moveTo>
                <a:lnTo>
                  <a:pt x="43091" y="23505"/>
                </a:lnTo>
                <a:lnTo>
                  <a:pt x="41170" y="23505"/>
                </a:lnTo>
                <a:lnTo>
                  <a:pt x="41170" y="21583"/>
                </a:lnTo>
                <a:close/>
                <a:moveTo>
                  <a:pt x="45049" y="21583"/>
                </a:moveTo>
                <a:lnTo>
                  <a:pt x="45049" y="23505"/>
                </a:lnTo>
                <a:lnTo>
                  <a:pt x="43127" y="23505"/>
                </a:lnTo>
                <a:lnTo>
                  <a:pt x="43127" y="21583"/>
                </a:lnTo>
                <a:close/>
                <a:moveTo>
                  <a:pt x="47008" y="21583"/>
                </a:moveTo>
                <a:lnTo>
                  <a:pt x="47008" y="23505"/>
                </a:lnTo>
                <a:lnTo>
                  <a:pt x="45086" y="23505"/>
                </a:lnTo>
                <a:lnTo>
                  <a:pt x="45086" y="21583"/>
                </a:lnTo>
                <a:close/>
                <a:moveTo>
                  <a:pt x="48966" y="21583"/>
                </a:moveTo>
                <a:lnTo>
                  <a:pt x="48966" y="23505"/>
                </a:lnTo>
                <a:lnTo>
                  <a:pt x="47044" y="23505"/>
                </a:lnTo>
                <a:lnTo>
                  <a:pt x="47044" y="21583"/>
                </a:lnTo>
                <a:close/>
                <a:moveTo>
                  <a:pt x="50925" y="21583"/>
                </a:moveTo>
                <a:lnTo>
                  <a:pt x="50925" y="23505"/>
                </a:lnTo>
                <a:lnTo>
                  <a:pt x="49003" y="23505"/>
                </a:lnTo>
                <a:lnTo>
                  <a:pt x="49003" y="21583"/>
                </a:lnTo>
                <a:close/>
                <a:moveTo>
                  <a:pt x="52883" y="21583"/>
                </a:moveTo>
                <a:lnTo>
                  <a:pt x="52883" y="23505"/>
                </a:lnTo>
                <a:lnTo>
                  <a:pt x="50961" y="23505"/>
                </a:lnTo>
                <a:lnTo>
                  <a:pt x="50961" y="21583"/>
                </a:lnTo>
                <a:close/>
                <a:moveTo>
                  <a:pt x="54842" y="21583"/>
                </a:moveTo>
                <a:lnTo>
                  <a:pt x="54842" y="23505"/>
                </a:lnTo>
                <a:lnTo>
                  <a:pt x="52920" y="23505"/>
                </a:lnTo>
                <a:lnTo>
                  <a:pt x="52920" y="21583"/>
                </a:lnTo>
                <a:close/>
                <a:moveTo>
                  <a:pt x="56802" y="21583"/>
                </a:moveTo>
                <a:lnTo>
                  <a:pt x="56802" y="23505"/>
                </a:lnTo>
                <a:lnTo>
                  <a:pt x="54879" y="23505"/>
                </a:lnTo>
                <a:lnTo>
                  <a:pt x="54879" y="21583"/>
                </a:lnTo>
                <a:close/>
                <a:moveTo>
                  <a:pt x="58759" y="21583"/>
                </a:moveTo>
                <a:lnTo>
                  <a:pt x="58759" y="23505"/>
                </a:lnTo>
                <a:lnTo>
                  <a:pt x="56838" y="23505"/>
                </a:lnTo>
                <a:lnTo>
                  <a:pt x="56838" y="21583"/>
                </a:lnTo>
                <a:close/>
                <a:moveTo>
                  <a:pt x="60718" y="21583"/>
                </a:moveTo>
                <a:lnTo>
                  <a:pt x="60718" y="23505"/>
                </a:lnTo>
                <a:lnTo>
                  <a:pt x="58797" y="23505"/>
                </a:lnTo>
                <a:lnTo>
                  <a:pt x="58797" y="21583"/>
                </a:lnTo>
                <a:close/>
                <a:moveTo>
                  <a:pt x="62676" y="21583"/>
                </a:moveTo>
                <a:lnTo>
                  <a:pt x="62676" y="23505"/>
                </a:lnTo>
                <a:lnTo>
                  <a:pt x="60754" y="23505"/>
                </a:lnTo>
                <a:lnTo>
                  <a:pt x="60754" y="21583"/>
                </a:lnTo>
                <a:close/>
                <a:moveTo>
                  <a:pt x="64635" y="21583"/>
                </a:moveTo>
                <a:lnTo>
                  <a:pt x="64635" y="23505"/>
                </a:lnTo>
                <a:lnTo>
                  <a:pt x="62713" y="23505"/>
                </a:lnTo>
                <a:lnTo>
                  <a:pt x="62713" y="21583"/>
                </a:lnTo>
                <a:close/>
                <a:moveTo>
                  <a:pt x="66593" y="21583"/>
                </a:moveTo>
                <a:lnTo>
                  <a:pt x="66593" y="23505"/>
                </a:lnTo>
                <a:lnTo>
                  <a:pt x="64671" y="23505"/>
                </a:lnTo>
                <a:lnTo>
                  <a:pt x="64671" y="21583"/>
                </a:lnTo>
                <a:close/>
                <a:moveTo>
                  <a:pt x="68552" y="21583"/>
                </a:moveTo>
                <a:lnTo>
                  <a:pt x="68552" y="23505"/>
                </a:lnTo>
                <a:lnTo>
                  <a:pt x="66630" y="23505"/>
                </a:lnTo>
                <a:lnTo>
                  <a:pt x="66630" y="21583"/>
                </a:lnTo>
                <a:close/>
                <a:moveTo>
                  <a:pt x="70511" y="21583"/>
                </a:moveTo>
                <a:lnTo>
                  <a:pt x="70511" y="23505"/>
                </a:lnTo>
                <a:lnTo>
                  <a:pt x="68589" y="23505"/>
                </a:lnTo>
                <a:lnTo>
                  <a:pt x="68589" y="21583"/>
                </a:lnTo>
                <a:close/>
                <a:moveTo>
                  <a:pt x="1960" y="23540"/>
                </a:moveTo>
                <a:lnTo>
                  <a:pt x="1960" y="25462"/>
                </a:lnTo>
                <a:lnTo>
                  <a:pt x="39" y="25462"/>
                </a:lnTo>
                <a:lnTo>
                  <a:pt x="39" y="23540"/>
                </a:lnTo>
                <a:close/>
                <a:moveTo>
                  <a:pt x="3918" y="23540"/>
                </a:moveTo>
                <a:lnTo>
                  <a:pt x="3918" y="25462"/>
                </a:lnTo>
                <a:lnTo>
                  <a:pt x="1996" y="25462"/>
                </a:lnTo>
                <a:lnTo>
                  <a:pt x="1996" y="23540"/>
                </a:lnTo>
                <a:close/>
                <a:moveTo>
                  <a:pt x="5877" y="23540"/>
                </a:moveTo>
                <a:lnTo>
                  <a:pt x="5877" y="25462"/>
                </a:lnTo>
                <a:lnTo>
                  <a:pt x="3955" y="25462"/>
                </a:lnTo>
                <a:lnTo>
                  <a:pt x="3955" y="23540"/>
                </a:lnTo>
                <a:close/>
                <a:moveTo>
                  <a:pt x="7835" y="23540"/>
                </a:moveTo>
                <a:lnTo>
                  <a:pt x="7835" y="25462"/>
                </a:lnTo>
                <a:lnTo>
                  <a:pt x="5913" y="25462"/>
                </a:lnTo>
                <a:lnTo>
                  <a:pt x="5913" y="23540"/>
                </a:lnTo>
                <a:close/>
                <a:moveTo>
                  <a:pt x="9794" y="23540"/>
                </a:moveTo>
                <a:lnTo>
                  <a:pt x="9794" y="25462"/>
                </a:lnTo>
                <a:lnTo>
                  <a:pt x="7872" y="25462"/>
                </a:lnTo>
                <a:lnTo>
                  <a:pt x="7872" y="23540"/>
                </a:lnTo>
                <a:close/>
                <a:moveTo>
                  <a:pt x="11753" y="23540"/>
                </a:moveTo>
                <a:lnTo>
                  <a:pt x="11753" y="25462"/>
                </a:lnTo>
                <a:lnTo>
                  <a:pt x="9831" y="25462"/>
                </a:lnTo>
                <a:lnTo>
                  <a:pt x="9831" y="23540"/>
                </a:lnTo>
                <a:close/>
                <a:moveTo>
                  <a:pt x="13711" y="23540"/>
                </a:moveTo>
                <a:lnTo>
                  <a:pt x="13711" y="25462"/>
                </a:lnTo>
                <a:lnTo>
                  <a:pt x="11789" y="25462"/>
                </a:lnTo>
                <a:lnTo>
                  <a:pt x="11789" y="23540"/>
                </a:lnTo>
                <a:close/>
                <a:moveTo>
                  <a:pt x="15670" y="23540"/>
                </a:moveTo>
                <a:lnTo>
                  <a:pt x="15670" y="25462"/>
                </a:lnTo>
                <a:lnTo>
                  <a:pt x="13748" y="25462"/>
                </a:lnTo>
                <a:lnTo>
                  <a:pt x="13748" y="23540"/>
                </a:lnTo>
                <a:close/>
                <a:moveTo>
                  <a:pt x="17627" y="23540"/>
                </a:moveTo>
                <a:lnTo>
                  <a:pt x="17627" y="25462"/>
                </a:lnTo>
                <a:lnTo>
                  <a:pt x="15705" y="25462"/>
                </a:lnTo>
                <a:lnTo>
                  <a:pt x="15705" y="23540"/>
                </a:lnTo>
                <a:close/>
                <a:moveTo>
                  <a:pt x="19587" y="23540"/>
                </a:moveTo>
                <a:lnTo>
                  <a:pt x="19587" y="25462"/>
                </a:lnTo>
                <a:lnTo>
                  <a:pt x="17665" y="25462"/>
                </a:lnTo>
                <a:lnTo>
                  <a:pt x="17665" y="23540"/>
                </a:lnTo>
                <a:close/>
                <a:moveTo>
                  <a:pt x="21546" y="23540"/>
                </a:moveTo>
                <a:lnTo>
                  <a:pt x="21546" y="25462"/>
                </a:lnTo>
                <a:lnTo>
                  <a:pt x="19625" y="25462"/>
                </a:lnTo>
                <a:lnTo>
                  <a:pt x="19625" y="23540"/>
                </a:lnTo>
                <a:close/>
                <a:moveTo>
                  <a:pt x="23504" y="23540"/>
                </a:moveTo>
                <a:lnTo>
                  <a:pt x="23504" y="25462"/>
                </a:lnTo>
                <a:lnTo>
                  <a:pt x="21582" y="25462"/>
                </a:lnTo>
                <a:lnTo>
                  <a:pt x="21582" y="23540"/>
                </a:lnTo>
                <a:close/>
                <a:moveTo>
                  <a:pt x="25463" y="23540"/>
                </a:moveTo>
                <a:lnTo>
                  <a:pt x="25463" y="25462"/>
                </a:lnTo>
                <a:lnTo>
                  <a:pt x="23541" y="25462"/>
                </a:lnTo>
                <a:lnTo>
                  <a:pt x="23541" y="23540"/>
                </a:lnTo>
                <a:close/>
                <a:moveTo>
                  <a:pt x="27422" y="23540"/>
                </a:moveTo>
                <a:lnTo>
                  <a:pt x="27422" y="25462"/>
                </a:lnTo>
                <a:lnTo>
                  <a:pt x="25500" y="25462"/>
                </a:lnTo>
                <a:lnTo>
                  <a:pt x="25500" y="23540"/>
                </a:lnTo>
                <a:close/>
                <a:moveTo>
                  <a:pt x="29380" y="23540"/>
                </a:moveTo>
                <a:lnTo>
                  <a:pt x="29380" y="25462"/>
                </a:lnTo>
                <a:lnTo>
                  <a:pt x="27458" y="25462"/>
                </a:lnTo>
                <a:lnTo>
                  <a:pt x="27458" y="23540"/>
                </a:lnTo>
                <a:close/>
                <a:moveTo>
                  <a:pt x="31339" y="23540"/>
                </a:moveTo>
                <a:lnTo>
                  <a:pt x="31339" y="25462"/>
                </a:lnTo>
                <a:lnTo>
                  <a:pt x="29417" y="25462"/>
                </a:lnTo>
                <a:lnTo>
                  <a:pt x="29417" y="23540"/>
                </a:lnTo>
                <a:close/>
                <a:moveTo>
                  <a:pt x="33297" y="23540"/>
                </a:moveTo>
                <a:lnTo>
                  <a:pt x="33297" y="25462"/>
                </a:lnTo>
                <a:lnTo>
                  <a:pt x="31375" y="25462"/>
                </a:lnTo>
                <a:lnTo>
                  <a:pt x="31375" y="23540"/>
                </a:lnTo>
                <a:close/>
                <a:moveTo>
                  <a:pt x="35256" y="23540"/>
                </a:moveTo>
                <a:lnTo>
                  <a:pt x="35256" y="25462"/>
                </a:lnTo>
                <a:lnTo>
                  <a:pt x="33334" y="25462"/>
                </a:lnTo>
                <a:lnTo>
                  <a:pt x="33334" y="23540"/>
                </a:lnTo>
                <a:close/>
                <a:moveTo>
                  <a:pt x="37216" y="23540"/>
                </a:moveTo>
                <a:lnTo>
                  <a:pt x="37216" y="25462"/>
                </a:lnTo>
                <a:lnTo>
                  <a:pt x="35293" y="25462"/>
                </a:lnTo>
                <a:lnTo>
                  <a:pt x="35293" y="23540"/>
                </a:lnTo>
                <a:close/>
                <a:moveTo>
                  <a:pt x="39173" y="23540"/>
                </a:moveTo>
                <a:lnTo>
                  <a:pt x="39173" y="25462"/>
                </a:lnTo>
                <a:lnTo>
                  <a:pt x="37252" y="25462"/>
                </a:lnTo>
                <a:lnTo>
                  <a:pt x="37252" y="23540"/>
                </a:lnTo>
                <a:close/>
                <a:moveTo>
                  <a:pt x="41132" y="23540"/>
                </a:moveTo>
                <a:lnTo>
                  <a:pt x="41132" y="25462"/>
                </a:lnTo>
                <a:lnTo>
                  <a:pt x="39211" y="25462"/>
                </a:lnTo>
                <a:lnTo>
                  <a:pt x="39211" y="23540"/>
                </a:lnTo>
                <a:close/>
                <a:moveTo>
                  <a:pt x="43091" y="23540"/>
                </a:moveTo>
                <a:lnTo>
                  <a:pt x="43091" y="25462"/>
                </a:lnTo>
                <a:lnTo>
                  <a:pt x="41170" y="25462"/>
                </a:lnTo>
                <a:lnTo>
                  <a:pt x="41170" y="23540"/>
                </a:lnTo>
                <a:close/>
                <a:moveTo>
                  <a:pt x="45049" y="23540"/>
                </a:moveTo>
                <a:lnTo>
                  <a:pt x="45049" y="25462"/>
                </a:lnTo>
                <a:lnTo>
                  <a:pt x="43127" y="25462"/>
                </a:lnTo>
                <a:lnTo>
                  <a:pt x="43127" y="23540"/>
                </a:lnTo>
                <a:close/>
                <a:moveTo>
                  <a:pt x="47008" y="23540"/>
                </a:moveTo>
                <a:lnTo>
                  <a:pt x="47008" y="25462"/>
                </a:lnTo>
                <a:lnTo>
                  <a:pt x="45086" y="25462"/>
                </a:lnTo>
                <a:lnTo>
                  <a:pt x="45086" y="23540"/>
                </a:lnTo>
                <a:close/>
                <a:moveTo>
                  <a:pt x="48966" y="23540"/>
                </a:moveTo>
                <a:lnTo>
                  <a:pt x="48966" y="25462"/>
                </a:lnTo>
                <a:lnTo>
                  <a:pt x="47044" y="25462"/>
                </a:lnTo>
                <a:lnTo>
                  <a:pt x="47044" y="23540"/>
                </a:lnTo>
                <a:close/>
                <a:moveTo>
                  <a:pt x="50925" y="23540"/>
                </a:moveTo>
                <a:lnTo>
                  <a:pt x="50925" y="25462"/>
                </a:lnTo>
                <a:lnTo>
                  <a:pt x="49003" y="25462"/>
                </a:lnTo>
                <a:lnTo>
                  <a:pt x="49003" y="23540"/>
                </a:lnTo>
                <a:close/>
                <a:moveTo>
                  <a:pt x="52883" y="23540"/>
                </a:moveTo>
                <a:lnTo>
                  <a:pt x="52883" y="25462"/>
                </a:lnTo>
                <a:lnTo>
                  <a:pt x="50961" y="25462"/>
                </a:lnTo>
                <a:lnTo>
                  <a:pt x="50961" y="23540"/>
                </a:lnTo>
                <a:close/>
                <a:moveTo>
                  <a:pt x="54842" y="23540"/>
                </a:moveTo>
                <a:lnTo>
                  <a:pt x="54842" y="25462"/>
                </a:lnTo>
                <a:lnTo>
                  <a:pt x="52920" y="25462"/>
                </a:lnTo>
                <a:lnTo>
                  <a:pt x="52920" y="23540"/>
                </a:lnTo>
                <a:close/>
                <a:moveTo>
                  <a:pt x="56802" y="23540"/>
                </a:moveTo>
                <a:lnTo>
                  <a:pt x="56802" y="25462"/>
                </a:lnTo>
                <a:lnTo>
                  <a:pt x="54879" y="25462"/>
                </a:lnTo>
                <a:lnTo>
                  <a:pt x="54879" y="23540"/>
                </a:lnTo>
                <a:close/>
                <a:moveTo>
                  <a:pt x="58759" y="23540"/>
                </a:moveTo>
                <a:lnTo>
                  <a:pt x="58759" y="25462"/>
                </a:lnTo>
                <a:lnTo>
                  <a:pt x="56838" y="25462"/>
                </a:lnTo>
                <a:lnTo>
                  <a:pt x="56838" y="23540"/>
                </a:lnTo>
                <a:close/>
                <a:moveTo>
                  <a:pt x="60718" y="23540"/>
                </a:moveTo>
                <a:lnTo>
                  <a:pt x="60718" y="25462"/>
                </a:lnTo>
                <a:lnTo>
                  <a:pt x="58797" y="25462"/>
                </a:lnTo>
                <a:lnTo>
                  <a:pt x="58797" y="23540"/>
                </a:lnTo>
                <a:close/>
                <a:moveTo>
                  <a:pt x="62676" y="23540"/>
                </a:moveTo>
                <a:lnTo>
                  <a:pt x="62676" y="25462"/>
                </a:lnTo>
                <a:lnTo>
                  <a:pt x="60754" y="25462"/>
                </a:lnTo>
                <a:lnTo>
                  <a:pt x="60754" y="23540"/>
                </a:lnTo>
                <a:close/>
                <a:moveTo>
                  <a:pt x="64635" y="23540"/>
                </a:moveTo>
                <a:lnTo>
                  <a:pt x="64635" y="25462"/>
                </a:lnTo>
                <a:lnTo>
                  <a:pt x="62713" y="25462"/>
                </a:lnTo>
                <a:lnTo>
                  <a:pt x="62713" y="23540"/>
                </a:lnTo>
                <a:close/>
                <a:moveTo>
                  <a:pt x="66593" y="23540"/>
                </a:moveTo>
                <a:lnTo>
                  <a:pt x="66593" y="25462"/>
                </a:lnTo>
                <a:lnTo>
                  <a:pt x="64671" y="25462"/>
                </a:lnTo>
                <a:lnTo>
                  <a:pt x="64671" y="23540"/>
                </a:lnTo>
                <a:close/>
                <a:moveTo>
                  <a:pt x="68552" y="23540"/>
                </a:moveTo>
                <a:lnTo>
                  <a:pt x="68552" y="25462"/>
                </a:lnTo>
                <a:lnTo>
                  <a:pt x="66630" y="25462"/>
                </a:lnTo>
                <a:lnTo>
                  <a:pt x="66630" y="23540"/>
                </a:lnTo>
                <a:close/>
                <a:moveTo>
                  <a:pt x="70511" y="23540"/>
                </a:moveTo>
                <a:lnTo>
                  <a:pt x="70511" y="25462"/>
                </a:lnTo>
                <a:lnTo>
                  <a:pt x="68589" y="25462"/>
                </a:lnTo>
                <a:lnTo>
                  <a:pt x="68589" y="23540"/>
                </a:lnTo>
                <a:close/>
                <a:moveTo>
                  <a:pt x="72469" y="23540"/>
                </a:moveTo>
                <a:lnTo>
                  <a:pt x="72469" y="25462"/>
                </a:lnTo>
                <a:lnTo>
                  <a:pt x="70547" y="25462"/>
                </a:lnTo>
                <a:lnTo>
                  <a:pt x="70547" y="23540"/>
                </a:lnTo>
                <a:close/>
                <a:moveTo>
                  <a:pt x="74429" y="23540"/>
                </a:moveTo>
                <a:lnTo>
                  <a:pt x="74429" y="25462"/>
                </a:lnTo>
                <a:lnTo>
                  <a:pt x="72506" y="25462"/>
                </a:lnTo>
                <a:lnTo>
                  <a:pt x="72506" y="23540"/>
                </a:lnTo>
                <a:close/>
                <a:moveTo>
                  <a:pt x="76386" y="23540"/>
                </a:moveTo>
                <a:lnTo>
                  <a:pt x="76386" y="25462"/>
                </a:lnTo>
                <a:lnTo>
                  <a:pt x="74465" y="25462"/>
                </a:lnTo>
                <a:lnTo>
                  <a:pt x="74465" y="23540"/>
                </a:lnTo>
                <a:close/>
                <a:moveTo>
                  <a:pt x="78345" y="23540"/>
                </a:moveTo>
                <a:lnTo>
                  <a:pt x="78345" y="25462"/>
                </a:lnTo>
                <a:lnTo>
                  <a:pt x="76424" y="25462"/>
                </a:lnTo>
                <a:lnTo>
                  <a:pt x="76424" y="23540"/>
                </a:lnTo>
                <a:close/>
                <a:moveTo>
                  <a:pt x="80303" y="23540"/>
                </a:moveTo>
                <a:lnTo>
                  <a:pt x="80303" y="25462"/>
                </a:lnTo>
                <a:lnTo>
                  <a:pt x="78381" y="25462"/>
                </a:lnTo>
                <a:lnTo>
                  <a:pt x="78381" y="23540"/>
                </a:lnTo>
                <a:close/>
                <a:moveTo>
                  <a:pt x="82262" y="23540"/>
                </a:moveTo>
                <a:lnTo>
                  <a:pt x="82262" y="25462"/>
                </a:lnTo>
                <a:lnTo>
                  <a:pt x="80340" y="25462"/>
                </a:lnTo>
                <a:lnTo>
                  <a:pt x="80340" y="23540"/>
                </a:lnTo>
                <a:close/>
                <a:moveTo>
                  <a:pt x="84221" y="23540"/>
                </a:moveTo>
                <a:lnTo>
                  <a:pt x="84221" y="25462"/>
                </a:lnTo>
                <a:lnTo>
                  <a:pt x="82299" y="25462"/>
                </a:lnTo>
                <a:lnTo>
                  <a:pt x="82299" y="23540"/>
                </a:lnTo>
                <a:close/>
                <a:moveTo>
                  <a:pt x="86179" y="23540"/>
                </a:moveTo>
                <a:lnTo>
                  <a:pt x="86179" y="25462"/>
                </a:lnTo>
                <a:lnTo>
                  <a:pt x="84257" y="25462"/>
                </a:lnTo>
                <a:lnTo>
                  <a:pt x="84257" y="23540"/>
                </a:lnTo>
                <a:close/>
                <a:moveTo>
                  <a:pt x="88138" y="23540"/>
                </a:moveTo>
                <a:lnTo>
                  <a:pt x="88138" y="25462"/>
                </a:lnTo>
                <a:lnTo>
                  <a:pt x="86216" y="25462"/>
                </a:lnTo>
                <a:lnTo>
                  <a:pt x="86216" y="23540"/>
                </a:lnTo>
                <a:close/>
                <a:moveTo>
                  <a:pt x="90096" y="23540"/>
                </a:moveTo>
                <a:lnTo>
                  <a:pt x="90096" y="25462"/>
                </a:lnTo>
                <a:lnTo>
                  <a:pt x="88174" y="25462"/>
                </a:lnTo>
                <a:lnTo>
                  <a:pt x="88174" y="23540"/>
                </a:lnTo>
                <a:close/>
                <a:moveTo>
                  <a:pt x="1960" y="25500"/>
                </a:moveTo>
                <a:lnTo>
                  <a:pt x="1960" y="27421"/>
                </a:lnTo>
                <a:lnTo>
                  <a:pt x="39" y="27421"/>
                </a:lnTo>
                <a:lnTo>
                  <a:pt x="39" y="25500"/>
                </a:lnTo>
                <a:close/>
                <a:moveTo>
                  <a:pt x="3918" y="25500"/>
                </a:moveTo>
                <a:lnTo>
                  <a:pt x="3918" y="27421"/>
                </a:lnTo>
                <a:lnTo>
                  <a:pt x="1996" y="27421"/>
                </a:lnTo>
                <a:lnTo>
                  <a:pt x="1996" y="25500"/>
                </a:lnTo>
                <a:close/>
                <a:moveTo>
                  <a:pt x="5877" y="25500"/>
                </a:moveTo>
                <a:lnTo>
                  <a:pt x="5877" y="27421"/>
                </a:lnTo>
                <a:lnTo>
                  <a:pt x="3955" y="27421"/>
                </a:lnTo>
                <a:lnTo>
                  <a:pt x="3955" y="25500"/>
                </a:lnTo>
                <a:close/>
                <a:moveTo>
                  <a:pt x="7835" y="25500"/>
                </a:moveTo>
                <a:lnTo>
                  <a:pt x="7835" y="27421"/>
                </a:lnTo>
                <a:lnTo>
                  <a:pt x="5913" y="27421"/>
                </a:lnTo>
                <a:lnTo>
                  <a:pt x="5913" y="25500"/>
                </a:lnTo>
                <a:close/>
                <a:moveTo>
                  <a:pt x="9794" y="25500"/>
                </a:moveTo>
                <a:lnTo>
                  <a:pt x="9794" y="27421"/>
                </a:lnTo>
                <a:lnTo>
                  <a:pt x="7872" y="27421"/>
                </a:lnTo>
                <a:lnTo>
                  <a:pt x="7872" y="25500"/>
                </a:lnTo>
                <a:close/>
                <a:moveTo>
                  <a:pt x="11753" y="25500"/>
                </a:moveTo>
                <a:lnTo>
                  <a:pt x="11753" y="27421"/>
                </a:lnTo>
                <a:lnTo>
                  <a:pt x="9831" y="27421"/>
                </a:lnTo>
                <a:lnTo>
                  <a:pt x="9831" y="25500"/>
                </a:lnTo>
                <a:close/>
                <a:moveTo>
                  <a:pt x="13711" y="25500"/>
                </a:moveTo>
                <a:lnTo>
                  <a:pt x="13711" y="27421"/>
                </a:lnTo>
                <a:lnTo>
                  <a:pt x="11789" y="27421"/>
                </a:lnTo>
                <a:lnTo>
                  <a:pt x="11789" y="25500"/>
                </a:lnTo>
                <a:close/>
                <a:moveTo>
                  <a:pt x="15670" y="25500"/>
                </a:moveTo>
                <a:lnTo>
                  <a:pt x="15670" y="27421"/>
                </a:lnTo>
                <a:lnTo>
                  <a:pt x="13748" y="27421"/>
                </a:lnTo>
                <a:lnTo>
                  <a:pt x="13748" y="25500"/>
                </a:lnTo>
                <a:close/>
                <a:moveTo>
                  <a:pt x="17629" y="25500"/>
                </a:moveTo>
                <a:lnTo>
                  <a:pt x="17629" y="27421"/>
                </a:lnTo>
                <a:lnTo>
                  <a:pt x="15707" y="27421"/>
                </a:lnTo>
                <a:lnTo>
                  <a:pt x="15707" y="25500"/>
                </a:lnTo>
                <a:close/>
                <a:moveTo>
                  <a:pt x="19587" y="25500"/>
                </a:moveTo>
                <a:lnTo>
                  <a:pt x="19587" y="27421"/>
                </a:lnTo>
                <a:lnTo>
                  <a:pt x="17665" y="27421"/>
                </a:lnTo>
                <a:lnTo>
                  <a:pt x="17665" y="25500"/>
                </a:lnTo>
                <a:close/>
                <a:moveTo>
                  <a:pt x="21546" y="25500"/>
                </a:moveTo>
                <a:lnTo>
                  <a:pt x="21546" y="27421"/>
                </a:lnTo>
                <a:lnTo>
                  <a:pt x="19625" y="27421"/>
                </a:lnTo>
                <a:lnTo>
                  <a:pt x="19625" y="25500"/>
                </a:lnTo>
                <a:close/>
                <a:moveTo>
                  <a:pt x="23504" y="25500"/>
                </a:moveTo>
                <a:lnTo>
                  <a:pt x="23504" y="27421"/>
                </a:lnTo>
                <a:lnTo>
                  <a:pt x="21582" y="27421"/>
                </a:lnTo>
                <a:lnTo>
                  <a:pt x="21582" y="25500"/>
                </a:lnTo>
                <a:close/>
                <a:moveTo>
                  <a:pt x="25463" y="25500"/>
                </a:moveTo>
                <a:lnTo>
                  <a:pt x="25463" y="27421"/>
                </a:lnTo>
                <a:lnTo>
                  <a:pt x="23541" y="27421"/>
                </a:lnTo>
                <a:lnTo>
                  <a:pt x="23541" y="25500"/>
                </a:lnTo>
                <a:close/>
                <a:moveTo>
                  <a:pt x="27422" y="25500"/>
                </a:moveTo>
                <a:lnTo>
                  <a:pt x="27422" y="27421"/>
                </a:lnTo>
                <a:lnTo>
                  <a:pt x="25500" y="27421"/>
                </a:lnTo>
                <a:lnTo>
                  <a:pt x="25500" y="25500"/>
                </a:lnTo>
                <a:close/>
                <a:moveTo>
                  <a:pt x="29380" y="25500"/>
                </a:moveTo>
                <a:lnTo>
                  <a:pt x="29380" y="27421"/>
                </a:lnTo>
                <a:lnTo>
                  <a:pt x="27458" y="27421"/>
                </a:lnTo>
                <a:lnTo>
                  <a:pt x="27458" y="25500"/>
                </a:lnTo>
                <a:close/>
                <a:moveTo>
                  <a:pt x="31339" y="25500"/>
                </a:moveTo>
                <a:lnTo>
                  <a:pt x="31339" y="27421"/>
                </a:lnTo>
                <a:lnTo>
                  <a:pt x="29417" y="27421"/>
                </a:lnTo>
                <a:lnTo>
                  <a:pt x="29417" y="25500"/>
                </a:lnTo>
                <a:close/>
                <a:moveTo>
                  <a:pt x="33297" y="25500"/>
                </a:moveTo>
                <a:lnTo>
                  <a:pt x="33297" y="27421"/>
                </a:lnTo>
                <a:lnTo>
                  <a:pt x="31375" y="27421"/>
                </a:lnTo>
                <a:lnTo>
                  <a:pt x="31375" y="25500"/>
                </a:lnTo>
                <a:close/>
                <a:moveTo>
                  <a:pt x="35256" y="25500"/>
                </a:moveTo>
                <a:lnTo>
                  <a:pt x="35256" y="27421"/>
                </a:lnTo>
                <a:lnTo>
                  <a:pt x="33334" y="27421"/>
                </a:lnTo>
                <a:lnTo>
                  <a:pt x="33334" y="25500"/>
                </a:lnTo>
                <a:close/>
                <a:moveTo>
                  <a:pt x="37216" y="25500"/>
                </a:moveTo>
                <a:lnTo>
                  <a:pt x="37216" y="27421"/>
                </a:lnTo>
                <a:lnTo>
                  <a:pt x="35293" y="27421"/>
                </a:lnTo>
                <a:lnTo>
                  <a:pt x="35293" y="25500"/>
                </a:lnTo>
                <a:close/>
                <a:moveTo>
                  <a:pt x="39173" y="25500"/>
                </a:moveTo>
                <a:lnTo>
                  <a:pt x="39173" y="27421"/>
                </a:lnTo>
                <a:lnTo>
                  <a:pt x="37252" y="27421"/>
                </a:lnTo>
                <a:lnTo>
                  <a:pt x="37252" y="25500"/>
                </a:lnTo>
                <a:close/>
                <a:moveTo>
                  <a:pt x="41132" y="25500"/>
                </a:moveTo>
                <a:lnTo>
                  <a:pt x="41132" y="27421"/>
                </a:lnTo>
                <a:lnTo>
                  <a:pt x="39211" y="27421"/>
                </a:lnTo>
                <a:lnTo>
                  <a:pt x="39211" y="25500"/>
                </a:lnTo>
                <a:close/>
                <a:moveTo>
                  <a:pt x="43091" y="25500"/>
                </a:moveTo>
                <a:lnTo>
                  <a:pt x="43091" y="27421"/>
                </a:lnTo>
                <a:lnTo>
                  <a:pt x="41170" y="27421"/>
                </a:lnTo>
                <a:lnTo>
                  <a:pt x="41170" y="25500"/>
                </a:lnTo>
                <a:close/>
                <a:moveTo>
                  <a:pt x="45049" y="25500"/>
                </a:moveTo>
                <a:lnTo>
                  <a:pt x="45049" y="27421"/>
                </a:lnTo>
                <a:lnTo>
                  <a:pt x="43127" y="27421"/>
                </a:lnTo>
                <a:lnTo>
                  <a:pt x="43127" y="25500"/>
                </a:lnTo>
                <a:close/>
                <a:moveTo>
                  <a:pt x="47008" y="25500"/>
                </a:moveTo>
                <a:lnTo>
                  <a:pt x="47008" y="27421"/>
                </a:lnTo>
                <a:lnTo>
                  <a:pt x="45086" y="27421"/>
                </a:lnTo>
                <a:lnTo>
                  <a:pt x="45086" y="25500"/>
                </a:lnTo>
                <a:close/>
                <a:moveTo>
                  <a:pt x="48966" y="25500"/>
                </a:moveTo>
                <a:lnTo>
                  <a:pt x="48966" y="27421"/>
                </a:lnTo>
                <a:lnTo>
                  <a:pt x="47044" y="27421"/>
                </a:lnTo>
                <a:lnTo>
                  <a:pt x="47044" y="25500"/>
                </a:lnTo>
                <a:close/>
                <a:moveTo>
                  <a:pt x="50925" y="25500"/>
                </a:moveTo>
                <a:lnTo>
                  <a:pt x="50925" y="27421"/>
                </a:lnTo>
                <a:lnTo>
                  <a:pt x="49003" y="27421"/>
                </a:lnTo>
                <a:lnTo>
                  <a:pt x="49003" y="25500"/>
                </a:lnTo>
                <a:close/>
                <a:moveTo>
                  <a:pt x="52883" y="25500"/>
                </a:moveTo>
                <a:lnTo>
                  <a:pt x="52883" y="27421"/>
                </a:lnTo>
                <a:lnTo>
                  <a:pt x="50961" y="27421"/>
                </a:lnTo>
                <a:lnTo>
                  <a:pt x="50961" y="25500"/>
                </a:lnTo>
                <a:close/>
                <a:moveTo>
                  <a:pt x="54842" y="25500"/>
                </a:moveTo>
                <a:lnTo>
                  <a:pt x="54842" y="27421"/>
                </a:lnTo>
                <a:lnTo>
                  <a:pt x="52920" y="27421"/>
                </a:lnTo>
                <a:lnTo>
                  <a:pt x="52920" y="25500"/>
                </a:lnTo>
                <a:close/>
                <a:moveTo>
                  <a:pt x="56802" y="25500"/>
                </a:moveTo>
                <a:lnTo>
                  <a:pt x="56802" y="27421"/>
                </a:lnTo>
                <a:lnTo>
                  <a:pt x="54879" y="27421"/>
                </a:lnTo>
                <a:lnTo>
                  <a:pt x="54879" y="25500"/>
                </a:lnTo>
                <a:close/>
                <a:moveTo>
                  <a:pt x="58759" y="25500"/>
                </a:moveTo>
                <a:lnTo>
                  <a:pt x="58759" y="27421"/>
                </a:lnTo>
                <a:lnTo>
                  <a:pt x="56838" y="27421"/>
                </a:lnTo>
                <a:lnTo>
                  <a:pt x="56838" y="25500"/>
                </a:lnTo>
                <a:close/>
                <a:moveTo>
                  <a:pt x="60718" y="25500"/>
                </a:moveTo>
                <a:lnTo>
                  <a:pt x="60718" y="27421"/>
                </a:lnTo>
                <a:lnTo>
                  <a:pt x="58797" y="27421"/>
                </a:lnTo>
                <a:lnTo>
                  <a:pt x="58797" y="25500"/>
                </a:lnTo>
                <a:close/>
                <a:moveTo>
                  <a:pt x="62676" y="25500"/>
                </a:moveTo>
                <a:lnTo>
                  <a:pt x="62676" y="27421"/>
                </a:lnTo>
                <a:lnTo>
                  <a:pt x="60754" y="27421"/>
                </a:lnTo>
                <a:lnTo>
                  <a:pt x="60754" y="25500"/>
                </a:lnTo>
                <a:close/>
                <a:moveTo>
                  <a:pt x="64635" y="25500"/>
                </a:moveTo>
                <a:lnTo>
                  <a:pt x="64635" y="27421"/>
                </a:lnTo>
                <a:lnTo>
                  <a:pt x="62713" y="27421"/>
                </a:lnTo>
                <a:lnTo>
                  <a:pt x="62713" y="25500"/>
                </a:lnTo>
                <a:close/>
                <a:moveTo>
                  <a:pt x="66593" y="25500"/>
                </a:moveTo>
                <a:lnTo>
                  <a:pt x="66593" y="27421"/>
                </a:lnTo>
                <a:lnTo>
                  <a:pt x="64671" y="27421"/>
                </a:lnTo>
                <a:lnTo>
                  <a:pt x="64671" y="25500"/>
                </a:lnTo>
                <a:close/>
                <a:moveTo>
                  <a:pt x="68552" y="25500"/>
                </a:moveTo>
                <a:lnTo>
                  <a:pt x="68552" y="27421"/>
                </a:lnTo>
                <a:lnTo>
                  <a:pt x="66630" y="27421"/>
                </a:lnTo>
                <a:lnTo>
                  <a:pt x="66630" y="25500"/>
                </a:lnTo>
                <a:close/>
                <a:moveTo>
                  <a:pt x="70511" y="25500"/>
                </a:moveTo>
                <a:lnTo>
                  <a:pt x="70511" y="27421"/>
                </a:lnTo>
                <a:lnTo>
                  <a:pt x="68589" y="27421"/>
                </a:lnTo>
                <a:lnTo>
                  <a:pt x="68589" y="25500"/>
                </a:lnTo>
                <a:close/>
                <a:moveTo>
                  <a:pt x="72469" y="25500"/>
                </a:moveTo>
                <a:lnTo>
                  <a:pt x="72469" y="27421"/>
                </a:lnTo>
                <a:lnTo>
                  <a:pt x="70547" y="27421"/>
                </a:lnTo>
                <a:lnTo>
                  <a:pt x="70547" y="25500"/>
                </a:lnTo>
                <a:close/>
                <a:moveTo>
                  <a:pt x="74429" y="25500"/>
                </a:moveTo>
                <a:lnTo>
                  <a:pt x="74429" y="27421"/>
                </a:lnTo>
                <a:lnTo>
                  <a:pt x="72506" y="27421"/>
                </a:lnTo>
                <a:lnTo>
                  <a:pt x="72506" y="25500"/>
                </a:lnTo>
                <a:close/>
                <a:moveTo>
                  <a:pt x="76386" y="25500"/>
                </a:moveTo>
                <a:lnTo>
                  <a:pt x="76386" y="27421"/>
                </a:lnTo>
                <a:lnTo>
                  <a:pt x="74465" y="27421"/>
                </a:lnTo>
                <a:lnTo>
                  <a:pt x="74465" y="25500"/>
                </a:lnTo>
                <a:close/>
                <a:moveTo>
                  <a:pt x="78345" y="25500"/>
                </a:moveTo>
                <a:lnTo>
                  <a:pt x="78345" y="27421"/>
                </a:lnTo>
                <a:lnTo>
                  <a:pt x="76424" y="27421"/>
                </a:lnTo>
                <a:lnTo>
                  <a:pt x="76424" y="25500"/>
                </a:lnTo>
                <a:close/>
                <a:moveTo>
                  <a:pt x="80303" y="25500"/>
                </a:moveTo>
                <a:lnTo>
                  <a:pt x="80303" y="27421"/>
                </a:lnTo>
                <a:lnTo>
                  <a:pt x="78381" y="27421"/>
                </a:lnTo>
                <a:lnTo>
                  <a:pt x="78381" y="25500"/>
                </a:lnTo>
                <a:close/>
                <a:moveTo>
                  <a:pt x="82262" y="25500"/>
                </a:moveTo>
                <a:lnTo>
                  <a:pt x="82262" y="27421"/>
                </a:lnTo>
                <a:lnTo>
                  <a:pt x="80340" y="27421"/>
                </a:lnTo>
                <a:lnTo>
                  <a:pt x="80340" y="25500"/>
                </a:lnTo>
                <a:close/>
                <a:moveTo>
                  <a:pt x="84221" y="25500"/>
                </a:moveTo>
                <a:lnTo>
                  <a:pt x="84221" y="27421"/>
                </a:lnTo>
                <a:lnTo>
                  <a:pt x="82299" y="27421"/>
                </a:lnTo>
                <a:lnTo>
                  <a:pt x="82299" y="25500"/>
                </a:lnTo>
                <a:close/>
                <a:moveTo>
                  <a:pt x="86179" y="25500"/>
                </a:moveTo>
                <a:lnTo>
                  <a:pt x="86179" y="27421"/>
                </a:lnTo>
                <a:lnTo>
                  <a:pt x="84257" y="27421"/>
                </a:lnTo>
                <a:lnTo>
                  <a:pt x="84257" y="25500"/>
                </a:lnTo>
                <a:close/>
                <a:moveTo>
                  <a:pt x="88138" y="25500"/>
                </a:moveTo>
                <a:lnTo>
                  <a:pt x="88138" y="27421"/>
                </a:lnTo>
                <a:lnTo>
                  <a:pt x="86216" y="27421"/>
                </a:lnTo>
                <a:lnTo>
                  <a:pt x="86216" y="25500"/>
                </a:lnTo>
                <a:close/>
                <a:moveTo>
                  <a:pt x="90096" y="25500"/>
                </a:moveTo>
                <a:lnTo>
                  <a:pt x="90096" y="27421"/>
                </a:lnTo>
                <a:lnTo>
                  <a:pt x="88174" y="27421"/>
                </a:lnTo>
                <a:lnTo>
                  <a:pt x="88174" y="25500"/>
                </a:lnTo>
                <a:close/>
                <a:moveTo>
                  <a:pt x="1960" y="27457"/>
                </a:moveTo>
                <a:lnTo>
                  <a:pt x="1960" y="29379"/>
                </a:lnTo>
                <a:lnTo>
                  <a:pt x="39" y="29379"/>
                </a:lnTo>
                <a:lnTo>
                  <a:pt x="39" y="27457"/>
                </a:lnTo>
                <a:close/>
                <a:moveTo>
                  <a:pt x="3918" y="27457"/>
                </a:moveTo>
                <a:lnTo>
                  <a:pt x="3918" y="29379"/>
                </a:lnTo>
                <a:lnTo>
                  <a:pt x="1996" y="29379"/>
                </a:lnTo>
                <a:lnTo>
                  <a:pt x="1996" y="27457"/>
                </a:lnTo>
                <a:close/>
                <a:moveTo>
                  <a:pt x="5877" y="27457"/>
                </a:moveTo>
                <a:lnTo>
                  <a:pt x="5877" y="29379"/>
                </a:lnTo>
                <a:lnTo>
                  <a:pt x="3955" y="29379"/>
                </a:lnTo>
                <a:lnTo>
                  <a:pt x="3955" y="27457"/>
                </a:lnTo>
                <a:close/>
                <a:moveTo>
                  <a:pt x="7835" y="27457"/>
                </a:moveTo>
                <a:lnTo>
                  <a:pt x="7835" y="29379"/>
                </a:lnTo>
                <a:lnTo>
                  <a:pt x="5913" y="29379"/>
                </a:lnTo>
                <a:lnTo>
                  <a:pt x="5913" y="27457"/>
                </a:lnTo>
                <a:close/>
                <a:moveTo>
                  <a:pt x="9794" y="27457"/>
                </a:moveTo>
                <a:lnTo>
                  <a:pt x="9794" y="29379"/>
                </a:lnTo>
                <a:lnTo>
                  <a:pt x="7872" y="29379"/>
                </a:lnTo>
                <a:lnTo>
                  <a:pt x="7872" y="27457"/>
                </a:lnTo>
                <a:close/>
                <a:moveTo>
                  <a:pt x="11753" y="27457"/>
                </a:moveTo>
                <a:lnTo>
                  <a:pt x="11753" y="29379"/>
                </a:lnTo>
                <a:lnTo>
                  <a:pt x="9831" y="29379"/>
                </a:lnTo>
                <a:lnTo>
                  <a:pt x="9831" y="27457"/>
                </a:lnTo>
                <a:close/>
                <a:moveTo>
                  <a:pt x="13711" y="27457"/>
                </a:moveTo>
                <a:lnTo>
                  <a:pt x="13711" y="29379"/>
                </a:lnTo>
                <a:lnTo>
                  <a:pt x="11789" y="29379"/>
                </a:lnTo>
                <a:lnTo>
                  <a:pt x="11789" y="27457"/>
                </a:lnTo>
                <a:close/>
                <a:moveTo>
                  <a:pt x="15670" y="27457"/>
                </a:moveTo>
                <a:lnTo>
                  <a:pt x="15670" y="29379"/>
                </a:lnTo>
                <a:lnTo>
                  <a:pt x="13748" y="29379"/>
                </a:lnTo>
                <a:lnTo>
                  <a:pt x="13748" y="27457"/>
                </a:lnTo>
                <a:close/>
                <a:moveTo>
                  <a:pt x="17629" y="27457"/>
                </a:moveTo>
                <a:lnTo>
                  <a:pt x="17629" y="29379"/>
                </a:lnTo>
                <a:lnTo>
                  <a:pt x="15707" y="29379"/>
                </a:lnTo>
                <a:lnTo>
                  <a:pt x="15707" y="27457"/>
                </a:lnTo>
                <a:close/>
                <a:moveTo>
                  <a:pt x="19587" y="27457"/>
                </a:moveTo>
                <a:lnTo>
                  <a:pt x="19587" y="29379"/>
                </a:lnTo>
                <a:lnTo>
                  <a:pt x="17665" y="29379"/>
                </a:lnTo>
                <a:lnTo>
                  <a:pt x="17665" y="27457"/>
                </a:lnTo>
                <a:close/>
                <a:moveTo>
                  <a:pt x="21546" y="27457"/>
                </a:moveTo>
                <a:lnTo>
                  <a:pt x="21546" y="29379"/>
                </a:lnTo>
                <a:lnTo>
                  <a:pt x="19625" y="29379"/>
                </a:lnTo>
                <a:lnTo>
                  <a:pt x="19625" y="27457"/>
                </a:lnTo>
                <a:close/>
                <a:moveTo>
                  <a:pt x="23504" y="27457"/>
                </a:moveTo>
                <a:lnTo>
                  <a:pt x="23504" y="29379"/>
                </a:lnTo>
                <a:lnTo>
                  <a:pt x="21582" y="29379"/>
                </a:lnTo>
                <a:lnTo>
                  <a:pt x="21582" y="27457"/>
                </a:lnTo>
                <a:close/>
                <a:moveTo>
                  <a:pt x="25463" y="27457"/>
                </a:moveTo>
                <a:lnTo>
                  <a:pt x="25463" y="29379"/>
                </a:lnTo>
                <a:lnTo>
                  <a:pt x="23541" y="29379"/>
                </a:lnTo>
                <a:lnTo>
                  <a:pt x="23541" y="27457"/>
                </a:lnTo>
                <a:close/>
                <a:moveTo>
                  <a:pt x="27422" y="27457"/>
                </a:moveTo>
                <a:lnTo>
                  <a:pt x="27422" y="29379"/>
                </a:lnTo>
                <a:lnTo>
                  <a:pt x="25500" y="29379"/>
                </a:lnTo>
                <a:lnTo>
                  <a:pt x="25500" y="27457"/>
                </a:lnTo>
                <a:close/>
                <a:moveTo>
                  <a:pt x="29380" y="27457"/>
                </a:moveTo>
                <a:lnTo>
                  <a:pt x="29380" y="29379"/>
                </a:lnTo>
                <a:lnTo>
                  <a:pt x="27458" y="29379"/>
                </a:lnTo>
                <a:lnTo>
                  <a:pt x="27458" y="27457"/>
                </a:lnTo>
                <a:close/>
                <a:moveTo>
                  <a:pt x="31339" y="27457"/>
                </a:moveTo>
                <a:lnTo>
                  <a:pt x="31339" y="29379"/>
                </a:lnTo>
                <a:lnTo>
                  <a:pt x="29417" y="29379"/>
                </a:lnTo>
                <a:lnTo>
                  <a:pt x="29417" y="27457"/>
                </a:lnTo>
                <a:close/>
                <a:moveTo>
                  <a:pt x="33297" y="27457"/>
                </a:moveTo>
                <a:lnTo>
                  <a:pt x="33297" y="29379"/>
                </a:lnTo>
                <a:lnTo>
                  <a:pt x="31375" y="29379"/>
                </a:lnTo>
                <a:lnTo>
                  <a:pt x="31375" y="27457"/>
                </a:lnTo>
                <a:close/>
                <a:moveTo>
                  <a:pt x="35256" y="27457"/>
                </a:moveTo>
                <a:lnTo>
                  <a:pt x="35256" y="29379"/>
                </a:lnTo>
                <a:lnTo>
                  <a:pt x="33334" y="29379"/>
                </a:lnTo>
                <a:lnTo>
                  <a:pt x="33334" y="27457"/>
                </a:lnTo>
                <a:close/>
                <a:moveTo>
                  <a:pt x="37216" y="27457"/>
                </a:moveTo>
                <a:lnTo>
                  <a:pt x="37216" y="29379"/>
                </a:lnTo>
                <a:lnTo>
                  <a:pt x="35293" y="29379"/>
                </a:lnTo>
                <a:lnTo>
                  <a:pt x="35293" y="27457"/>
                </a:lnTo>
                <a:close/>
                <a:moveTo>
                  <a:pt x="39173" y="27457"/>
                </a:moveTo>
                <a:lnTo>
                  <a:pt x="39173" y="29379"/>
                </a:lnTo>
                <a:lnTo>
                  <a:pt x="37252" y="29379"/>
                </a:lnTo>
                <a:lnTo>
                  <a:pt x="37252" y="27457"/>
                </a:lnTo>
                <a:close/>
                <a:moveTo>
                  <a:pt x="41132" y="27457"/>
                </a:moveTo>
                <a:lnTo>
                  <a:pt x="41132" y="29379"/>
                </a:lnTo>
                <a:lnTo>
                  <a:pt x="39211" y="29379"/>
                </a:lnTo>
                <a:lnTo>
                  <a:pt x="39211" y="27457"/>
                </a:lnTo>
                <a:close/>
                <a:moveTo>
                  <a:pt x="43091" y="27457"/>
                </a:moveTo>
                <a:lnTo>
                  <a:pt x="43091" y="29379"/>
                </a:lnTo>
                <a:lnTo>
                  <a:pt x="41170" y="29379"/>
                </a:lnTo>
                <a:lnTo>
                  <a:pt x="41170" y="27457"/>
                </a:lnTo>
                <a:close/>
                <a:moveTo>
                  <a:pt x="45049" y="27457"/>
                </a:moveTo>
                <a:lnTo>
                  <a:pt x="45049" y="29379"/>
                </a:lnTo>
                <a:lnTo>
                  <a:pt x="43127" y="29379"/>
                </a:lnTo>
                <a:lnTo>
                  <a:pt x="43127" y="27457"/>
                </a:lnTo>
                <a:close/>
                <a:moveTo>
                  <a:pt x="47008" y="27457"/>
                </a:moveTo>
                <a:lnTo>
                  <a:pt x="47008" y="29379"/>
                </a:lnTo>
                <a:lnTo>
                  <a:pt x="45086" y="29379"/>
                </a:lnTo>
                <a:lnTo>
                  <a:pt x="45086" y="27457"/>
                </a:lnTo>
                <a:close/>
                <a:moveTo>
                  <a:pt x="48966" y="27457"/>
                </a:moveTo>
                <a:lnTo>
                  <a:pt x="48966" y="29379"/>
                </a:lnTo>
                <a:lnTo>
                  <a:pt x="47044" y="29379"/>
                </a:lnTo>
                <a:lnTo>
                  <a:pt x="47044" y="27457"/>
                </a:lnTo>
                <a:close/>
                <a:moveTo>
                  <a:pt x="50925" y="27457"/>
                </a:moveTo>
                <a:lnTo>
                  <a:pt x="50925" y="29379"/>
                </a:lnTo>
                <a:lnTo>
                  <a:pt x="49003" y="29379"/>
                </a:lnTo>
                <a:lnTo>
                  <a:pt x="49003" y="27457"/>
                </a:lnTo>
                <a:close/>
                <a:moveTo>
                  <a:pt x="52883" y="27457"/>
                </a:moveTo>
                <a:lnTo>
                  <a:pt x="52883" y="29379"/>
                </a:lnTo>
                <a:lnTo>
                  <a:pt x="50961" y="29379"/>
                </a:lnTo>
                <a:lnTo>
                  <a:pt x="50961" y="27457"/>
                </a:lnTo>
                <a:close/>
                <a:moveTo>
                  <a:pt x="54842" y="27457"/>
                </a:moveTo>
                <a:lnTo>
                  <a:pt x="54842" y="29379"/>
                </a:lnTo>
                <a:lnTo>
                  <a:pt x="52920" y="29379"/>
                </a:lnTo>
                <a:lnTo>
                  <a:pt x="52920" y="27457"/>
                </a:lnTo>
                <a:close/>
                <a:moveTo>
                  <a:pt x="56802" y="27457"/>
                </a:moveTo>
                <a:lnTo>
                  <a:pt x="56802" y="29379"/>
                </a:lnTo>
                <a:lnTo>
                  <a:pt x="54879" y="29379"/>
                </a:lnTo>
                <a:lnTo>
                  <a:pt x="54879" y="27457"/>
                </a:lnTo>
                <a:close/>
                <a:moveTo>
                  <a:pt x="58759" y="27457"/>
                </a:moveTo>
                <a:lnTo>
                  <a:pt x="58759" y="29379"/>
                </a:lnTo>
                <a:lnTo>
                  <a:pt x="56838" y="29379"/>
                </a:lnTo>
                <a:lnTo>
                  <a:pt x="56838" y="27457"/>
                </a:lnTo>
                <a:close/>
                <a:moveTo>
                  <a:pt x="60718" y="27457"/>
                </a:moveTo>
                <a:lnTo>
                  <a:pt x="60718" y="29379"/>
                </a:lnTo>
                <a:lnTo>
                  <a:pt x="58797" y="29379"/>
                </a:lnTo>
                <a:lnTo>
                  <a:pt x="58797" y="27457"/>
                </a:lnTo>
                <a:close/>
                <a:moveTo>
                  <a:pt x="62676" y="27457"/>
                </a:moveTo>
                <a:lnTo>
                  <a:pt x="62676" y="29379"/>
                </a:lnTo>
                <a:lnTo>
                  <a:pt x="60754" y="29379"/>
                </a:lnTo>
                <a:lnTo>
                  <a:pt x="60754" y="27457"/>
                </a:lnTo>
                <a:close/>
                <a:moveTo>
                  <a:pt x="64635" y="27457"/>
                </a:moveTo>
                <a:lnTo>
                  <a:pt x="64635" y="29379"/>
                </a:lnTo>
                <a:lnTo>
                  <a:pt x="62713" y="29379"/>
                </a:lnTo>
                <a:lnTo>
                  <a:pt x="62713" y="27457"/>
                </a:lnTo>
                <a:close/>
                <a:moveTo>
                  <a:pt x="66593" y="27457"/>
                </a:moveTo>
                <a:lnTo>
                  <a:pt x="66593" y="29379"/>
                </a:lnTo>
                <a:lnTo>
                  <a:pt x="64671" y="29379"/>
                </a:lnTo>
                <a:lnTo>
                  <a:pt x="64671" y="27457"/>
                </a:lnTo>
                <a:close/>
                <a:moveTo>
                  <a:pt x="68552" y="27457"/>
                </a:moveTo>
                <a:lnTo>
                  <a:pt x="68552" y="29379"/>
                </a:lnTo>
                <a:lnTo>
                  <a:pt x="66630" y="29379"/>
                </a:lnTo>
                <a:lnTo>
                  <a:pt x="66630" y="27457"/>
                </a:lnTo>
                <a:close/>
                <a:moveTo>
                  <a:pt x="70511" y="27457"/>
                </a:moveTo>
                <a:lnTo>
                  <a:pt x="70511" y="29379"/>
                </a:lnTo>
                <a:lnTo>
                  <a:pt x="68589" y="29379"/>
                </a:lnTo>
                <a:lnTo>
                  <a:pt x="68589" y="27457"/>
                </a:lnTo>
                <a:close/>
                <a:moveTo>
                  <a:pt x="72469" y="27457"/>
                </a:moveTo>
                <a:lnTo>
                  <a:pt x="72469" y="29379"/>
                </a:lnTo>
                <a:lnTo>
                  <a:pt x="70547" y="29379"/>
                </a:lnTo>
                <a:lnTo>
                  <a:pt x="70547" y="27457"/>
                </a:lnTo>
                <a:close/>
                <a:moveTo>
                  <a:pt x="74429" y="27457"/>
                </a:moveTo>
                <a:lnTo>
                  <a:pt x="74429" y="29379"/>
                </a:lnTo>
                <a:lnTo>
                  <a:pt x="72506" y="29379"/>
                </a:lnTo>
                <a:lnTo>
                  <a:pt x="72506" y="27457"/>
                </a:lnTo>
                <a:close/>
                <a:moveTo>
                  <a:pt x="76386" y="27457"/>
                </a:moveTo>
                <a:lnTo>
                  <a:pt x="76386" y="29379"/>
                </a:lnTo>
                <a:lnTo>
                  <a:pt x="74465" y="29379"/>
                </a:lnTo>
                <a:lnTo>
                  <a:pt x="74465" y="27457"/>
                </a:lnTo>
                <a:close/>
                <a:moveTo>
                  <a:pt x="78345" y="27457"/>
                </a:moveTo>
                <a:lnTo>
                  <a:pt x="78345" y="29379"/>
                </a:lnTo>
                <a:lnTo>
                  <a:pt x="76424" y="29379"/>
                </a:lnTo>
                <a:lnTo>
                  <a:pt x="76424" y="27457"/>
                </a:lnTo>
                <a:close/>
                <a:moveTo>
                  <a:pt x="80303" y="27457"/>
                </a:moveTo>
                <a:lnTo>
                  <a:pt x="80303" y="29379"/>
                </a:lnTo>
                <a:lnTo>
                  <a:pt x="78381" y="29379"/>
                </a:lnTo>
                <a:lnTo>
                  <a:pt x="78381" y="27457"/>
                </a:lnTo>
                <a:close/>
                <a:moveTo>
                  <a:pt x="82262" y="27457"/>
                </a:moveTo>
                <a:lnTo>
                  <a:pt x="82262" y="29379"/>
                </a:lnTo>
                <a:lnTo>
                  <a:pt x="80340" y="29379"/>
                </a:lnTo>
                <a:lnTo>
                  <a:pt x="80340" y="27457"/>
                </a:lnTo>
                <a:close/>
                <a:moveTo>
                  <a:pt x="84221" y="27457"/>
                </a:moveTo>
                <a:lnTo>
                  <a:pt x="84221" y="29379"/>
                </a:lnTo>
                <a:lnTo>
                  <a:pt x="82299" y="29379"/>
                </a:lnTo>
                <a:lnTo>
                  <a:pt x="82299" y="27457"/>
                </a:lnTo>
                <a:close/>
                <a:moveTo>
                  <a:pt x="86179" y="27457"/>
                </a:moveTo>
                <a:lnTo>
                  <a:pt x="86179" y="29379"/>
                </a:lnTo>
                <a:lnTo>
                  <a:pt x="84257" y="29379"/>
                </a:lnTo>
                <a:lnTo>
                  <a:pt x="84257" y="27457"/>
                </a:lnTo>
                <a:close/>
                <a:moveTo>
                  <a:pt x="88138" y="27457"/>
                </a:moveTo>
                <a:lnTo>
                  <a:pt x="88138" y="29379"/>
                </a:lnTo>
                <a:lnTo>
                  <a:pt x="86216" y="29379"/>
                </a:lnTo>
                <a:lnTo>
                  <a:pt x="86216" y="27457"/>
                </a:lnTo>
                <a:close/>
                <a:moveTo>
                  <a:pt x="90096" y="27457"/>
                </a:moveTo>
                <a:lnTo>
                  <a:pt x="90096" y="29379"/>
                </a:lnTo>
                <a:lnTo>
                  <a:pt x="88174" y="29379"/>
                </a:lnTo>
                <a:lnTo>
                  <a:pt x="88174" y="27457"/>
                </a:lnTo>
                <a:close/>
                <a:moveTo>
                  <a:pt x="1960" y="29416"/>
                </a:moveTo>
                <a:lnTo>
                  <a:pt x="1960" y="31338"/>
                </a:lnTo>
                <a:lnTo>
                  <a:pt x="39" y="31338"/>
                </a:lnTo>
                <a:lnTo>
                  <a:pt x="39" y="29416"/>
                </a:lnTo>
                <a:close/>
                <a:moveTo>
                  <a:pt x="3918" y="29416"/>
                </a:moveTo>
                <a:lnTo>
                  <a:pt x="3918" y="31338"/>
                </a:lnTo>
                <a:lnTo>
                  <a:pt x="1996" y="31338"/>
                </a:lnTo>
                <a:lnTo>
                  <a:pt x="1996" y="29416"/>
                </a:lnTo>
                <a:close/>
                <a:moveTo>
                  <a:pt x="5877" y="29416"/>
                </a:moveTo>
                <a:lnTo>
                  <a:pt x="5877" y="31338"/>
                </a:lnTo>
                <a:lnTo>
                  <a:pt x="3955" y="31338"/>
                </a:lnTo>
                <a:lnTo>
                  <a:pt x="3955" y="29416"/>
                </a:lnTo>
                <a:close/>
                <a:moveTo>
                  <a:pt x="7835" y="29416"/>
                </a:moveTo>
                <a:lnTo>
                  <a:pt x="7835" y="31338"/>
                </a:lnTo>
                <a:lnTo>
                  <a:pt x="5913" y="31338"/>
                </a:lnTo>
                <a:lnTo>
                  <a:pt x="5913" y="29416"/>
                </a:lnTo>
                <a:close/>
                <a:moveTo>
                  <a:pt x="9794" y="29416"/>
                </a:moveTo>
                <a:lnTo>
                  <a:pt x="9794" y="31338"/>
                </a:lnTo>
                <a:lnTo>
                  <a:pt x="7872" y="31338"/>
                </a:lnTo>
                <a:lnTo>
                  <a:pt x="7872" y="29416"/>
                </a:lnTo>
                <a:close/>
                <a:moveTo>
                  <a:pt x="11753" y="29416"/>
                </a:moveTo>
                <a:lnTo>
                  <a:pt x="11753" y="31338"/>
                </a:lnTo>
                <a:lnTo>
                  <a:pt x="9831" y="31338"/>
                </a:lnTo>
                <a:lnTo>
                  <a:pt x="9831" y="29416"/>
                </a:lnTo>
                <a:close/>
                <a:moveTo>
                  <a:pt x="13711" y="29416"/>
                </a:moveTo>
                <a:lnTo>
                  <a:pt x="13711" y="31338"/>
                </a:lnTo>
                <a:lnTo>
                  <a:pt x="11789" y="31338"/>
                </a:lnTo>
                <a:lnTo>
                  <a:pt x="11789" y="29416"/>
                </a:lnTo>
                <a:close/>
                <a:moveTo>
                  <a:pt x="15670" y="29416"/>
                </a:moveTo>
                <a:lnTo>
                  <a:pt x="15670" y="31338"/>
                </a:lnTo>
                <a:lnTo>
                  <a:pt x="13748" y="31338"/>
                </a:lnTo>
                <a:lnTo>
                  <a:pt x="13748" y="29416"/>
                </a:lnTo>
                <a:close/>
                <a:moveTo>
                  <a:pt x="17629" y="29416"/>
                </a:moveTo>
                <a:lnTo>
                  <a:pt x="17629" y="31338"/>
                </a:lnTo>
                <a:lnTo>
                  <a:pt x="15707" y="31338"/>
                </a:lnTo>
                <a:lnTo>
                  <a:pt x="15707" y="29416"/>
                </a:lnTo>
                <a:close/>
                <a:moveTo>
                  <a:pt x="19587" y="29416"/>
                </a:moveTo>
                <a:lnTo>
                  <a:pt x="19587" y="31338"/>
                </a:lnTo>
                <a:lnTo>
                  <a:pt x="17665" y="31338"/>
                </a:lnTo>
                <a:lnTo>
                  <a:pt x="17665" y="29416"/>
                </a:lnTo>
                <a:close/>
                <a:moveTo>
                  <a:pt x="21546" y="29416"/>
                </a:moveTo>
                <a:lnTo>
                  <a:pt x="21546" y="31338"/>
                </a:lnTo>
                <a:lnTo>
                  <a:pt x="19625" y="31338"/>
                </a:lnTo>
                <a:lnTo>
                  <a:pt x="19625" y="29416"/>
                </a:lnTo>
                <a:close/>
                <a:moveTo>
                  <a:pt x="23504" y="29416"/>
                </a:moveTo>
                <a:lnTo>
                  <a:pt x="23504" y="31338"/>
                </a:lnTo>
                <a:lnTo>
                  <a:pt x="21582" y="31338"/>
                </a:lnTo>
                <a:lnTo>
                  <a:pt x="21582" y="29416"/>
                </a:lnTo>
                <a:close/>
                <a:moveTo>
                  <a:pt x="25463" y="29416"/>
                </a:moveTo>
                <a:lnTo>
                  <a:pt x="25463" y="31338"/>
                </a:lnTo>
                <a:lnTo>
                  <a:pt x="23541" y="31338"/>
                </a:lnTo>
                <a:lnTo>
                  <a:pt x="23541" y="29416"/>
                </a:lnTo>
                <a:close/>
                <a:moveTo>
                  <a:pt x="27422" y="29416"/>
                </a:moveTo>
                <a:lnTo>
                  <a:pt x="27422" y="31338"/>
                </a:lnTo>
                <a:lnTo>
                  <a:pt x="25500" y="31338"/>
                </a:lnTo>
                <a:lnTo>
                  <a:pt x="25500" y="29416"/>
                </a:lnTo>
                <a:close/>
                <a:moveTo>
                  <a:pt x="29380" y="29416"/>
                </a:moveTo>
                <a:lnTo>
                  <a:pt x="29380" y="31338"/>
                </a:lnTo>
                <a:lnTo>
                  <a:pt x="27458" y="31338"/>
                </a:lnTo>
                <a:lnTo>
                  <a:pt x="27458" y="29416"/>
                </a:lnTo>
                <a:close/>
                <a:moveTo>
                  <a:pt x="31339" y="29416"/>
                </a:moveTo>
                <a:lnTo>
                  <a:pt x="31339" y="31338"/>
                </a:lnTo>
                <a:lnTo>
                  <a:pt x="29417" y="31338"/>
                </a:lnTo>
                <a:lnTo>
                  <a:pt x="29417" y="29416"/>
                </a:lnTo>
                <a:close/>
                <a:moveTo>
                  <a:pt x="33297" y="29416"/>
                </a:moveTo>
                <a:lnTo>
                  <a:pt x="33297" y="31338"/>
                </a:lnTo>
                <a:lnTo>
                  <a:pt x="31375" y="31338"/>
                </a:lnTo>
                <a:lnTo>
                  <a:pt x="31375" y="29416"/>
                </a:lnTo>
                <a:close/>
                <a:moveTo>
                  <a:pt x="35256" y="29416"/>
                </a:moveTo>
                <a:lnTo>
                  <a:pt x="35256" y="31338"/>
                </a:lnTo>
                <a:lnTo>
                  <a:pt x="33334" y="31338"/>
                </a:lnTo>
                <a:lnTo>
                  <a:pt x="33334" y="29416"/>
                </a:lnTo>
                <a:close/>
                <a:moveTo>
                  <a:pt x="37216" y="29416"/>
                </a:moveTo>
                <a:lnTo>
                  <a:pt x="37216" y="31338"/>
                </a:lnTo>
                <a:lnTo>
                  <a:pt x="35293" y="31338"/>
                </a:lnTo>
                <a:lnTo>
                  <a:pt x="35293" y="29416"/>
                </a:lnTo>
                <a:close/>
                <a:moveTo>
                  <a:pt x="39173" y="29416"/>
                </a:moveTo>
                <a:lnTo>
                  <a:pt x="39173" y="31338"/>
                </a:lnTo>
                <a:lnTo>
                  <a:pt x="37252" y="31338"/>
                </a:lnTo>
                <a:lnTo>
                  <a:pt x="37252" y="29416"/>
                </a:lnTo>
                <a:close/>
                <a:moveTo>
                  <a:pt x="41132" y="29416"/>
                </a:moveTo>
                <a:lnTo>
                  <a:pt x="41132" y="31338"/>
                </a:lnTo>
                <a:lnTo>
                  <a:pt x="39211" y="31338"/>
                </a:lnTo>
                <a:lnTo>
                  <a:pt x="39211" y="29416"/>
                </a:lnTo>
                <a:close/>
                <a:moveTo>
                  <a:pt x="43091" y="29416"/>
                </a:moveTo>
                <a:lnTo>
                  <a:pt x="43091" y="31338"/>
                </a:lnTo>
                <a:lnTo>
                  <a:pt x="41170" y="31338"/>
                </a:lnTo>
                <a:lnTo>
                  <a:pt x="41170" y="29416"/>
                </a:lnTo>
                <a:close/>
                <a:moveTo>
                  <a:pt x="45049" y="29416"/>
                </a:moveTo>
                <a:lnTo>
                  <a:pt x="45049" y="31338"/>
                </a:lnTo>
                <a:lnTo>
                  <a:pt x="43127" y="31338"/>
                </a:lnTo>
                <a:lnTo>
                  <a:pt x="43127" y="29416"/>
                </a:lnTo>
                <a:close/>
                <a:moveTo>
                  <a:pt x="47008" y="29416"/>
                </a:moveTo>
                <a:lnTo>
                  <a:pt x="47008" y="31338"/>
                </a:lnTo>
                <a:lnTo>
                  <a:pt x="45086" y="31338"/>
                </a:lnTo>
                <a:lnTo>
                  <a:pt x="45086" y="29416"/>
                </a:lnTo>
                <a:close/>
                <a:moveTo>
                  <a:pt x="48966" y="29416"/>
                </a:moveTo>
                <a:lnTo>
                  <a:pt x="48966" y="31338"/>
                </a:lnTo>
                <a:lnTo>
                  <a:pt x="47044" y="31338"/>
                </a:lnTo>
                <a:lnTo>
                  <a:pt x="47044" y="29416"/>
                </a:lnTo>
                <a:close/>
                <a:moveTo>
                  <a:pt x="50925" y="29416"/>
                </a:moveTo>
                <a:lnTo>
                  <a:pt x="50925" y="31338"/>
                </a:lnTo>
                <a:lnTo>
                  <a:pt x="49003" y="31338"/>
                </a:lnTo>
                <a:lnTo>
                  <a:pt x="49003" y="29416"/>
                </a:lnTo>
                <a:close/>
                <a:moveTo>
                  <a:pt x="52883" y="29416"/>
                </a:moveTo>
                <a:lnTo>
                  <a:pt x="52883" y="31338"/>
                </a:lnTo>
                <a:lnTo>
                  <a:pt x="50961" y="31338"/>
                </a:lnTo>
                <a:lnTo>
                  <a:pt x="50961" y="29416"/>
                </a:lnTo>
                <a:close/>
                <a:moveTo>
                  <a:pt x="54842" y="29416"/>
                </a:moveTo>
                <a:lnTo>
                  <a:pt x="54842" y="31338"/>
                </a:lnTo>
                <a:lnTo>
                  <a:pt x="52920" y="31338"/>
                </a:lnTo>
                <a:lnTo>
                  <a:pt x="52920" y="29416"/>
                </a:lnTo>
                <a:close/>
                <a:moveTo>
                  <a:pt x="56802" y="29416"/>
                </a:moveTo>
                <a:lnTo>
                  <a:pt x="56802" y="31338"/>
                </a:lnTo>
                <a:lnTo>
                  <a:pt x="54879" y="31338"/>
                </a:lnTo>
                <a:lnTo>
                  <a:pt x="54879" y="29416"/>
                </a:lnTo>
                <a:close/>
                <a:moveTo>
                  <a:pt x="58759" y="29416"/>
                </a:moveTo>
                <a:lnTo>
                  <a:pt x="58759" y="31338"/>
                </a:lnTo>
                <a:lnTo>
                  <a:pt x="56838" y="31338"/>
                </a:lnTo>
                <a:lnTo>
                  <a:pt x="56838" y="29416"/>
                </a:lnTo>
                <a:close/>
                <a:moveTo>
                  <a:pt x="60718" y="29416"/>
                </a:moveTo>
                <a:lnTo>
                  <a:pt x="60718" y="31338"/>
                </a:lnTo>
                <a:lnTo>
                  <a:pt x="58797" y="31338"/>
                </a:lnTo>
                <a:lnTo>
                  <a:pt x="58797" y="29416"/>
                </a:lnTo>
                <a:close/>
                <a:moveTo>
                  <a:pt x="62676" y="29416"/>
                </a:moveTo>
                <a:lnTo>
                  <a:pt x="62676" y="31338"/>
                </a:lnTo>
                <a:lnTo>
                  <a:pt x="60754" y="31338"/>
                </a:lnTo>
                <a:lnTo>
                  <a:pt x="60754" y="29416"/>
                </a:lnTo>
                <a:close/>
                <a:moveTo>
                  <a:pt x="64635" y="29416"/>
                </a:moveTo>
                <a:lnTo>
                  <a:pt x="64635" y="31338"/>
                </a:lnTo>
                <a:lnTo>
                  <a:pt x="62713" y="31338"/>
                </a:lnTo>
                <a:lnTo>
                  <a:pt x="62713" y="29416"/>
                </a:lnTo>
                <a:close/>
                <a:moveTo>
                  <a:pt x="66593" y="29416"/>
                </a:moveTo>
                <a:lnTo>
                  <a:pt x="66593" y="31338"/>
                </a:lnTo>
                <a:lnTo>
                  <a:pt x="64671" y="31338"/>
                </a:lnTo>
                <a:lnTo>
                  <a:pt x="64671" y="29416"/>
                </a:lnTo>
                <a:close/>
                <a:moveTo>
                  <a:pt x="68552" y="29416"/>
                </a:moveTo>
                <a:lnTo>
                  <a:pt x="68552" y="31338"/>
                </a:lnTo>
                <a:lnTo>
                  <a:pt x="66630" y="31338"/>
                </a:lnTo>
                <a:lnTo>
                  <a:pt x="66630" y="29416"/>
                </a:lnTo>
                <a:close/>
                <a:moveTo>
                  <a:pt x="70511" y="29416"/>
                </a:moveTo>
                <a:lnTo>
                  <a:pt x="70511" y="31338"/>
                </a:lnTo>
                <a:lnTo>
                  <a:pt x="68589" y="31338"/>
                </a:lnTo>
                <a:lnTo>
                  <a:pt x="68589" y="29416"/>
                </a:lnTo>
                <a:close/>
                <a:moveTo>
                  <a:pt x="72469" y="29416"/>
                </a:moveTo>
                <a:lnTo>
                  <a:pt x="72469" y="31338"/>
                </a:lnTo>
                <a:lnTo>
                  <a:pt x="70547" y="31338"/>
                </a:lnTo>
                <a:lnTo>
                  <a:pt x="70547" y="29416"/>
                </a:lnTo>
                <a:close/>
                <a:moveTo>
                  <a:pt x="74429" y="29416"/>
                </a:moveTo>
                <a:lnTo>
                  <a:pt x="74429" y="31338"/>
                </a:lnTo>
                <a:lnTo>
                  <a:pt x="72506" y="31338"/>
                </a:lnTo>
                <a:lnTo>
                  <a:pt x="72506" y="29416"/>
                </a:lnTo>
                <a:close/>
                <a:moveTo>
                  <a:pt x="76386" y="29416"/>
                </a:moveTo>
                <a:lnTo>
                  <a:pt x="76386" y="31338"/>
                </a:lnTo>
                <a:lnTo>
                  <a:pt x="74465" y="31338"/>
                </a:lnTo>
                <a:lnTo>
                  <a:pt x="74465" y="29416"/>
                </a:lnTo>
                <a:close/>
                <a:moveTo>
                  <a:pt x="78345" y="29416"/>
                </a:moveTo>
                <a:lnTo>
                  <a:pt x="78345" y="31338"/>
                </a:lnTo>
                <a:lnTo>
                  <a:pt x="76424" y="31338"/>
                </a:lnTo>
                <a:lnTo>
                  <a:pt x="76424" y="29416"/>
                </a:lnTo>
                <a:close/>
                <a:moveTo>
                  <a:pt x="80303" y="29416"/>
                </a:moveTo>
                <a:lnTo>
                  <a:pt x="80303" y="31338"/>
                </a:lnTo>
                <a:lnTo>
                  <a:pt x="78381" y="31338"/>
                </a:lnTo>
                <a:lnTo>
                  <a:pt x="78381" y="29416"/>
                </a:lnTo>
                <a:close/>
                <a:moveTo>
                  <a:pt x="82262" y="29416"/>
                </a:moveTo>
                <a:lnTo>
                  <a:pt x="82262" y="31338"/>
                </a:lnTo>
                <a:lnTo>
                  <a:pt x="80340" y="31338"/>
                </a:lnTo>
                <a:lnTo>
                  <a:pt x="80340" y="29416"/>
                </a:lnTo>
                <a:close/>
                <a:moveTo>
                  <a:pt x="84221" y="29416"/>
                </a:moveTo>
                <a:lnTo>
                  <a:pt x="84221" y="31338"/>
                </a:lnTo>
                <a:lnTo>
                  <a:pt x="82299" y="31338"/>
                </a:lnTo>
                <a:lnTo>
                  <a:pt x="82299" y="29416"/>
                </a:lnTo>
                <a:close/>
                <a:moveTo>
                  <a:pt x="86179" y="29416"/>
                </a:moveTo>
                <a:lnTo>
                  <a:pt x="86179" y="31338"/>
                </a:lnTo>
                <a:lnTo>
                  <a:pt x="84257" y="31338"/>
                </a:lnTo>
                <a:lnTo>
                  <a:pt x="84257" y="29416"/>
                </a:lnTo>
                <a:close/>
                <a:moveTo>
                  <a:pt x="88138" y="29416"/>
                </a:moveTo>
                <a:lnTo>
                  <a:pt x="88138" y="31338"/>
                </a:lnTo>
                <a:lnTo>
                  <a:pt x="86216" y="31338"/>
                </a:lnTo>
                <a:lnTo>
                  <a:pt x="86216" y="29416"/>
                </a:lnTo>
                <a:close/>
                <a:moveTo>
                  <a:pt x="90096" y="29416"/>
                </a:moveTo>
                <a:lnTo>
                  <a:pt x="90096" y="31338"/>
                </a:lnTo>
                <a:lnTo>
                  <a:pt x="88174" y="31338"/>
                </a:lnTo>
                <a:lnTo>
                  <a:pt x="88174" y="29416"/>
                </a:lnTo>
                <a:close/>
                <a:moveTo>
                  <a:pt x="1960" y="31375"/>
                </a:moveTo>
                <a:lnTo>
                  <a:pt x="1960" y="33297"/>
                </a:lnTo>
                <a:lnTo>
                  <a:pt x="39" y="33297"/>
                </a:lnTo>
                <a:lnTo>
                  <a:pt x="39" y="31375"/>
                </a:lnTo>
                <a:close/>
                <a:moveTo>
                  <a:pt x="3918" y="31375"/>
                </a:moveTo>
                <a:lnTo>
                  <a:pt x="3918" y="33297"/>
                </a:lnTo>
                <a:lnTo>
                  <a:pt x="1996" y="33297"/>
                </a:lnTo>
                <a:lnTo>
                  <a:pt x="1996" y="31375"/>
                </a:lnTo>
                <a:close/>
                <a:moveTo>
                  <a:pt x="5877" y="31375"/>
                </a:moveTo>
                <a:lnTo>
                  <a:pt x="5877" y="33297"/>
                </a:lnTo>
                <a:lnTo>
                  <a:pt x="3955" y="33297"/>
                </a:lnTo>
                <a:lnTo>
                  <a:pt x="3955" y="31375"/>
                </a:lnTo>
                <a:close/>
                <a:moveTo>
                  <a:pt x="7835" y="31375"/>
                </a:moveTo>
                <a:lnTo>
                  <a:pt x="7835" y="33297"/>
                </a:lnTo>
                <a:lnTo>
                  <a:pt x="5913" y="33297"/>
                </a:lnTo>
                <a:lnTo>
                  <a:pt x="5913" y="31375"/>
                </a:lnTo>
                <a:close/>
                <a:moveTo>
                  <a:pt x="9794" y="31375"/>
                </a:moveTo>
                <a:lnTo>
                  <a:pt x="9794" y="33297"/>
                </a:lnTo>
                <a:lnTo>
                  <a:pt x="7872" y="33297"/>
                </a:lnTo>
                <a:lnTo>
                  <a:pt x="7872" y="31375"/>
                </a:lnTo>
                <a:close/>
                <a:moveTo>
                  <a:pt x="11753" y="31375"/>
                </a:moveTo>
                <a:lnTo>
                  <a:pt x="11753" y="33297"/>
                </a:lnTo>
                <a:lnTo>
                  <a:pt x="9831" y="33297"/>
                </a:lnTo>
                <a:lnTo>
                  <a:pt x="9831" y="31375"/>
                </a:lnTo>
                <a:close/>
                <a:moveTo>
                  <a:pt x="13711" y="31375"/>
                </a:moveTo>
                <a:lnTo>
                  <a:pt x="13711" y="33297"/>
                </a:lnTo>
                <a:lnTo>
                  <a:pt x="11789" y="33297"/>
                </a:lnTo>
                <a:lnTo>
                  <a:pt x="11789" y="31375"/>
                </a:lnTo>
                <a:close/>
                <a:moveTo>
                  <a:pt x="15670" y="31375"/>
                </a:moveTo>
                <a:lnTo>
                  <a:pt x="15670" y="33297"/>
                </a:lnTo>
                <a:lnTo>
                  <a:pt x="13748" y="33297"/>
                </a:lnTo>
                <a:lnTo>
                  <a:pt x="13748" y="31375"/>
                </a:lnTo>
                <a:close/>
                <a:moveTo>
                  <a:pt x="17629" y="31375"/>
                </a:moveTo>
                <a:lnTo>
                  <a:pt x="17629" y="33297"/>
                </a:lnTo>
                <a:lnTo>
                  <a:pt x="15707" y="33297"/>
                </a:lnTo>
                <a:lnTo>
                  <a:pt x="15707" y="31375"/>
                </a:lnTo>
                <a:close/>
                <a:moveTo>
                  <a:pt x="19587" y="31375"/>
                </a:moveTo>
                <a:lnTo>
                  <a:pt x="19587" y="33297"/>
                </a:lnTo>
                <a:lnTo>
                  <a:pt x="17665" y="33297"/>
                </a:lnTo>
                <a:lnTo>
                  <a:pt x="17665" y="31375"/>
                </a:lnTo>
                <a:close/>
                <a:moveTo>
                  <a:pt x="21546" y="31375"/>
                </a:moveTo>
                <a:lnTo>
                  <a:pt x="21546" y="33297"/>
                </a:lnTo>
                <a:lnTo>
                  <a:pt x="19625" y="33297"/>
                </a:lnTo>
                <a:lnTo>
                  <a:pt x="19625" y="31375"/>
                </a:lnTo>
                <a:close/>
                <a:moveTo>
                  <a:pt x="23504" y="31375"/>
                </a:moveTo>
                <a:lnTo>
                  <a:pt x="23504" y="33297"/>
                </a:lnTo>
                <a:lnTo>
                  <a:pt x="21582" y="33297"/>
                </a:lnTo>
                <a:lnTo>
                  <a:pt x="21582" y="31375"/>
                </a:lnTo>
                <a:close/>
                <a:moveTo>
                  <a:pt x="25463" y="31375"/>
                </a:moveTo>
                <a:lnTo>
                  <a:pt x="25463" y="33297"/>
                </a:lnTo>
                <a:lnTo>
                  <a:pt x="23541" y="33297"/>
                </a:lnTo>
                <a:lnTo>
                  <a:pt x="23541" y="31375"/>
                </a:lnTo>
                <a:close/>
                <a:moveTo>
                  <a:pt x="27422" y="31375"/>
                </a:moveTo>
                <a:lnTo>
                  <a:pt x="27422" y="33297"/>
                </a:lnTo>
                <a:lnTo>
                  <a:pt x="25500" y="33297"/>
                </a:lnTo>
                <a:lnTo>
                  <a:pt x="25500" y="31375"/>
                </a:lnTo>
                <a:close/>
                <a:moveTo>
                  <a:pt x="29380" y="31375"/>
                </a:moveTo>
                <a:lnTo>
                  <a:pt x="29380" y="33297"/>
                </a:lnTo>
                <a:lnTo>
                  <a:pt x="27458" y="33297"/>
                </a:lnTo>
                <a:lnTo>
                  <a:pt x="27458" y="31375"/>
                </a:lnTo>
                <a:close/>
                <a:moveTo>
                  <a:pt x="31339" y="31375"/>
                </a:moveTo>
                <a:lnTo>
                  <a:pt x="31339" y="33297"/>
                </a:lnTo>
                <a:lnTo>
                  <a:pt x="29417" y="33297"/>
                </a:lnTo>
                <a:lnTo>
                  <a:pt x="29417" y="31375"/>
                </a:lnTo>
                <a:close/>
                <a:moveTo>
                  <a:pt x="33297" y="31375"/>
                </a:moveTo>
                <a:lnTo>
                  <a:pt x="33297" y="33297"/>
                </a:lnTo>
                <a:lnTo>
                  <a:pt x="31375" y="33297"/>
                </a:lnTo>
                <a:lnTo>
                  <a:pt x="31375" y="31375"/>
                </a:lnTo>
                <a:close/>
                <a:moveTo>
                  <a:pt x="35256" y="31375"/>
                </a:moveTo>
                <a:lnTo>
                  <a:pt x="35256" y="33297"/>
                </a:lnTo>
                <a:lnTo>
                  <a:pt x="33334" y="33297"/>
                </a:lnTo>
                <a:lnTo>
                  <a:pt x="33334" y="31375"/>
                </a:lnTo>
                <a:close/>
                <a:moveTo>
                  <a:pt x="37216" y="31375"/>
                </a:moveTo>
                <a:lnTo>
                  <a:pt x="37216" y="33297"/>
                </a:lnTo>
                <a:lnTo>
                  <a:pt x="35293" y="33297"/>
                </a:lnTo>
                <a:lnTo>
                  <a:pt x="35293" y="31375"/>
                </a:lnTo>
                <a:close/>
                <a:moveTo>
                  <a:pt x="39173" y="31375"/>
                </a:moveTo>
                <a:lnTo>
                  <a:pt x="39173" y="33297"/>
                </a:lnTo>
                <a:lnTo>
                  <a:pt x="37252" y="33297"/>
                </a:lnTo>
                <a:lnTo>
                  <a:pt x="37252" y="31375"/>
                </a:lnTo>
                <a:close/>
                <a:moveTo>
                  <a:pt x="41132" y="31375"/>
                </a:moveTo>
                <a:lnTo>
                  <a:pt x="41132" y="33297"/>
                </a:lnTo>
                <a:lnTo>
                  <a:pt x="39211" y="33297"/>
                </a:lnTo>
                <a:lnTo>
                  <a:pt x="39211" y="31375"/>
                </a:lnTo>
                <a:close/>
                <a:moveTo>
                  <a:pt x="43091" y="31375"/>
                </a:moveTo>
                <a:lnTo>
                  <a:pt x="43091" y="33297"/>
                </a:lnTo>
                <a:lnTo>
                  <a:pt x="41170" y="33297"/>
                </a:lnTo>
                <a:lnTo>
                  <a:pt x="41170" y="31375"/>
                </a:lnTo>
                <a:close/>
                <a:moveTo>
                  <a:pt x="45049" y="31375"/>
                </a:moveTo>
                <a:lnTo>
                  <a:pt x="45049" y="33297"/>
                </a:lnTo>
                <a:lnTo>
                  <a:pt x="43127" y="33297"/>
                </a:lnTo>
                <a:lnTo>
                  <a:pt x="43127" y="31375"/>
                </a:lnTo>
                <a:close/>
                <a:moveTo>
                  <a:pt x="47008" y="31375"/>
                </a:moveTo>
                <a:lnTo>
                  <a:pt x="47008" y="33297"/>
                </a:lnTo>
                <a:lnTo>
                  <a:pt x="45086" y="33297"/>
                </a:lnTo>
                <a:lnTo>
                  <a:pt x="45086" y="31375"/>
                </a:lnTo>
                <a:close/>
                <a:moveTo>
                  <a:pt x="48966" y="31375"/>
                </a:moveTo>
                <a:lnTo>
                  <a:pt x="48966" y="33297"/>
                </a:lnTo>
                <a:lnTo>
                  <a:pt x="47044" y="33297"/>
                </a:lnTo>
                <a:lnTo>
                  <a:pt x="47044" y="31375"/>
                </a:lnTo>
                <a:close/>
                <a:moveTo>
                  <a:pt x="50925" y="31375"/>
                </a:moveTo>
                <a:lnTo>
                  <a:pt x="50925" y="33297"/>
                </a:lnTo>
                <a:lnTo>
                  <a:pt x="49003" y="33297"/>
                </a:lnTo>
                <a:lnTo>
                  <a:pt x="49003" y="31375"/>
                </a:lnTo>
                <a:close/>
                <a:moveTo>
                  <a:pt x="52883" y="31375"/>
                </a:moveTo>
                <a:lnTo>
                  <a:pt x="52883" y="33297"/>
                </a:lnTo>
                <a:lnTo>
                  <a:pt x="50961" y="33297"/>
                </a:lnTo>
                <a:lnTo>
                  <a:pt x="50961" y="31375"/>
                </a:lnTo>
                <a:close/>
                <a:moveTo>
                  <a:pt x="54842" y="31375"/>
                </a:moveTo>
                <a:lnTo>
                  <a:pt x="54842" y="33297"/>
                </a:lnTo>
                <a:lnTo>
                  <a:pt x="52920" y="33297"/>
                </a:lnTo>
                <a:lnTo>
                  <a:pt x="52920" y="31375"/>
                </a:lnTo>
                <a:close/>
                <a:moveTo>
                  <a:pt x="56802" y="31375"/>
                </a:moveTo>
                <a:lnTo>
                  <a:pt x="56802" y="33297"/>
                </a:lnTo>
                <a:lnTo>
                  <a:pt x="54879" y="33297"/>
                </a:lnTo>
                <a:lnTo>
                  <a:pt x="54879" y="31375"/>
                </a:lnTo>
                <a:close/>
                <a:moveTo>
                  <a:pt x="58759" y="31375"/>
                </a:moveTo>
                <a:lnTo>
                  <a:pt x="58759" y="33297"/>
                </a:lnTo>
                <a:lnTo>
                  <a:pt x="56838" y="33297"/>
                </a:lnTo>
                <a:lnTo>
                  <a:pt x="56838" y="31375"/>
                </a:lnTo>
                <a:close/>
                <a:moveTo>
                  <a:pt x="60718" y="31375"/>
                </a:moveTo>
                <a:lnTo>
                  <a:pt x="60718" y="33297"/>
                </a:lnTo>
                <a:lnTo>
                  <a:pt x="58797" y="33297"/>
                </a:lnTo>
                <a:lnTo>
                  <a:pt x="58797" y="31375"/>
                </a:lnTo>
                <a:close/>
                <a:moveTo>
                  <a:pt x="62676" y="31375"/>
                </a:moveTo>
                <a:lnTo>
                  <a:pt x="62676" y="33297"/>
                </a:lnTo>
                <a:lnTo>
                  <a:pt x="60754" y="33297"/>
                </a:lnTo>
                <a:lnTo>
                  <a:pt x="60754" y="31375"/>
                </a:lnTo>
                <a:close/>
                <a:moveTo>
                  <a:pt x="64635" y="31375"/>
                </a:moveTo>
                <a:lnTo>
                  <a:pt x="64635" y="33297"/>
                </a:lnTo>
                <a:lnTo>
                  <a:pt x="62713" y="33297"/>
                </a:lnTo>
                <a:lnTo>
                  <a:pt x="62713" y="31375"/>
                </a:lnTo>
                <a:close/>
                <a:moveTo>
                  <a:pt x="66593" y="31375"/>
                </a:moveTo>
                <a:lnTo>
                  <a:pt x="66593" y="33297"/>
                </a:lnTo>
                <a:lnTo>
                  <a:pt x="64671" y="33297"/>
                </a:lnTo>
                <a:lnTo>
                  <a:pt x="64671" y="31375"/>
                </a:lnTo>
                <a:close/>
                <a:moveTo>
                  <a:pt x="68552" y="31375"/>
                </a:moveTo>
                <a:lnTo>
                  <a:pt x="68552" y="33297"/>
                </a:lnTo>
                <a:lnTo>
                  <a:pt x="66630" y="33297"/>
                </a:lnTo>
                <a:lnTo>
                  <a:pt x="66630" y="31375"/>
                </a:lnTo>
                <a:close/>
                <a:moveTo>
                  <a:pt x="70511" y="31375"/>
                </a:moveTo>
                <a:lnTo>
                  <a:pt x="70511" y="33297"/>
                </a:lnTo>
                <a:lnTo>
                  <a:pt x="68589" y="33297"/>
                </a:lnTo>
                <a:lnTo>
                  <a:pt x="68589" y="31375"/>
                </a:lnTo>
                <a:close/>
                <a:moveTo>
                  <a:pt x="72469" y="31375"/>
                </a:moveTo>
                <a:lnTo>
                  <a:pt x="72469" y="33297"/>
                </a:lnTo>
                <a:lnTo>
                  <a:pt x="70547" y="33297"/>
                </a:lnTo>
                <a:lnTo>
                  <a:pt x="70547" y="31375"/>
                </a:lnTo>
                <a:close/>
                <a:moveTo>
                  <a:pt x="74429" y="31375"/>
                </a:moveTo>
                <a:lnTo>
                  <a:pt x="74429" y="33297"/>
                </a:lnTo>
                <a:lnTo>
                  <a:pt x="72506" y="33297"/>
                </a:lnTo>
                <a:lnTo>
                  <a:pt x="72506" y="31375"/>
                </a:lnTo>
                <a:close/>
                <a:moveTo>
                  <a:pt x="76386" y="31375"/>
                </a:moveTo>
                <a:lnTo>
                  <a:pt x="76386" y="33297"/>
                </a:lnTo>
                <a:lnTo>
                  <a:pt x="74465" y="33297"/>
                </a:lnTo>
                <a:lnTo>
                  <a:pt x="74465" y="31375"/>
                </a:lnTo>
                <a:close/>
                <a:moveTo>
                  <a:pt x="78345" y="31375"/>
                </a:moveTo>
                <a:lnTo>
                  <a:pt x="78345" y="33297"/>
                </a:lnTo>
                <a:lnTo>
                  <a:pt x="76424" y="33297"/>
                </a:lnTo>
                <a:lnTo>
                  <a:pt x="76424" y="31375"/>
                </a:lnTo>
                <a:close/>
                <a:moveTo>
                  <a:pt x="80303" y="31375"/>
                </a:moveTo>
                <a:lnTo>
                  <a:pt x="80303" y="33297"/>
                </a:lnTo>
                <a:lnTo>
                  <a:pt x="78381" y="33297"/>
                </a:lnTo>
                <a:lnTo>
                  <a:pt x="78381" y="31375"/>
                </a:lnTo>
                <a:close/>
                <a:moveTo>
                  <a:pt x="82262" y="31375"/>
                </a:moveTo>
                <a:lnTo>
                  <a:pt x="82262" y="33297"/>
                </a:lnTo>
                <a:lnTo>
                  <a:pt x="80340" y="33297"/>
                </a:lnTo>
                <a:lnTo>
                  <a:pt x="80340" y="31375"/>
                </a:lnTo>
                <a:close/>
                <a:moveTo>
                  <a:pt x="84221" y="31375"/>
                </a:moveTo>
                <a:lnTo>
                  <a:pt x="84221" y="33297"/>
                </a:lnTo>
                <a:lnTo>
                  <a:pt x="82299" y="33297"/>
                </a:lnTo>
                <a:lnTo>
                  <a:pt x="82299" y="31375"/>
                </a:lnTo>
                <a:close/>
                <a:moveTo>
                  <a:pt x="86179" y="31375"/>
                </a:moveTo>
                <a:lnTo>
                  <a:pt x="86179" y="33297"/>
                </a:lnTo>
                <a:lnTo>
                  <a:pt x="84257" y="33297"/>
                </a:lnTo>
                <a:lnTo>
                  <a:pt x="84257" y="31375"/>
                </a:lnTo>
                <a:close/>
                <a:moveTo>
                  <a:pt x="88138" y="31375"/>
                </a:moveTo>
                <a:lnTo>
                  <a:pt x="88138" y="33297"/>
                </a:lnTo>
                <a:lnTo>
                  <a:pt x="86216" y="33297"/>
                </a:lnTo>
                <a:lnTo>
                  <a:pt x="86216" y="31375"/>
                </a:lnTo>
                <a:close/>
                <a:moveTo>
                  <a:pt x="90096" y="31375"/>
                </a:moveTo>
                <a:lnTo>
                  <a:pt x="90096" y="33297"/>
                </a:lnTo>
                <a:lnTo>
                  <a:pt x="88174" y="33297"/>
                </a:lnTo>
                <a:lnTo>
                  <a:pt x="88174" y="31375"/>
                </a:lnTo>
                <a:close/>
                <a:moveTo>
                  <a:pt x="1960" y="33333"/>
                </a:moveTo>
                <a:lnTo>
                  <a:pt x="1960" y="35255"/>
                </a:lnTo>
                <a:lnTo>
                  <a:pt x="39" y="35255"/>
                </a:lnTo>
                <a:lnTo>
                  <a:pt x="39" y="33333"/>
                </a:lnTo>
                <a:close/>
                <a:moveTo>
                  <a:pt x="3918" y="33333"/>
                </a:moveTo>
                <a:lnTo>
                  <a:pt x="3918" y="35255"/>
                </a:lnTo>
                <a:lnTo>
                  <a:pt x="1996" y="35255"/>
                </a:lnTo>
                <a:lnTo>
                  <a:pt x="1996" y="33333"/>
                </a:lnTo>
                <a:close/>
                <a:moveTo>
                  <a:pt x="5877" y="33333"/>
                </a:moveTo>
                <a:lnTo>
                  <a:pt x="5877" y="35255"/>
                </a:lnTo>
                <a:lnTo>
                  <a:pt x="3955" y="35255"/>
                </a:lnTo>
                <a:lnTo>
                  <a:pt x="3955" y="33333"/>
                </a:lnTo>
                <a:close/>
                <a:moveTo>
                  <a:pt x="7835" y="33333"/>
                </a:moveTo>
                <a:lnTo>
                  <a:pt x="7835" y="35255"/>
                </a:lnTo>
                <a:lnTo>
                  <a:pt x="5913" y="35255"/>
                </a:lnTo>
                <a:lnTo>
                  <a:pt x="5913" y="33333"/>
                </a:lnTo>
                <a:close/>
                <a:moveTo>
                  <a:pt x="9794" y="33333"/>
                </a:moveTo>
                <a:lnTo>
                  <a:pt x="9794" y="35255"/>
                </a:lnTo>
                <a:lnTo>
                  <a:pt x="7872" y="35255"/>
                </a:lnTo>
                <a:lnTo>
                  <a:pt x="7872" y="33333"/>
                </a:lnTo>
                <a:close/>
                <a:moveTo>
                  <a:pt x="11753" y="33333"/>
                </a:moveTo>
                <a:lnTo>
                  <a:pt x="11753" y="35255"/>
                </a:lnTo>
                <a:lnTo>
                  <a:pt x="9831" y="35255"/>
                </a:lnTo>
                <a:lnTo>
                  <a:pt x="9831" y="33333"/>
                </a:lnTo>
                <a:close/>
                <a:moveTo>
                  <a:pt x="13711" y="33333"/>
                </a:moveTo>
                <a:lnTo>
                  <a:pt x="13711" y="35255"/>
                </a:lnTo>
                <a:lnTo>
                  <a:pt x="11789" y="35255"/>
                </a:lnTo>
                <a:lnTo>
                  <a:pt x="11789" y="33333"/>
                </a:lnTo>
                <a:close/>
                <a:moveTo>
                  <a:pt x="15670" y="33333"/>
                </a:moveTo>
                <a:lnTo>
                  <a:pt x="15670" y="35255"/>
                </a:lnTo>
                <a:lnTo>
                  <a:pt x="13748" y="35255"/>
                </a:lnTo>
                <a:lnTo>
                  <a:pt x="13748" y="33333"/>
                </a:lnTo>
                <a:close/>
                <a:moveTo>
                  <a:pt x="17629" y="33333"/>
                </a:moveTo>
                <a:lnTo>
                  <a:pt x="17629" y="35255"/>
                </a:lnTo>
                <a:lnTo>
                  <a:pt x="15707" y="35255"/>
                </a:lnTo>
                <a:lnTo>
                  <a:pt x="15707" y="33333"/>
                </a:lnTo>
                <a:close/>
                <a:moveTo>
                  <a:pt x="19587" y="33333"/>
                </a:moveTo>
                <a:lnTo>
                  <a:pt x="19587" y="35255"/>
                </a:lnTo>
                <a:lnTo>
                  <a:pt x="17665" y="35255"/>
                </a:lnTo>
                <a:lnTo>
                  <a:pt x="17665" y="33333"/>
                </a:lnTo>
                <a:close/>
                <a:moveTo>
                  <a:pt x="21546" y="33333"/>
                </a:moveTo>
                <a:lnTo>
                  <a:pt x="21546" y="35255"/>
                </a:lnTo>
                <a:lnTo>
                  <a:pt x="19625" y="35255"/>
                </a:lnTo>
                <a:lnTo>
                  <a:pt x="19625" y="33333"/>
                </a:lnTo>
                <a:close/>
                <a:moveTo>
                  <a:pt x="23504" y="33333"/>
                </a:moveTo>
                <a:lnTo>
                  <a:pt x="23504" y="35255"/>
                </a:lnTo>
                <a:lnTo>
                  <a:pt x="21582" y="35255"/>
                </a:lnTo>
                <a:lnTo>
                  <a:pt x="21582" y="33333"/>
                </a:lnTo>
                <a:close/>
                <a:moveTo>
                  <a:pt x="25463" y="33333"/>
                </a:moveTo>
                <a:lnTo>
                  <a:pt x="25463" y="35255"/>
                </a:lnTo>
                <a:lnTo>
                  <a:pt x="23541" y="35255"/>
                </a:lnTo>
                <a:lnTo>
                  <a:pt x="23541" y="33333"/>
                </a:lnTo>
                <a:close/>
                <a:moveTo>
                  <a:pt x="27422" y="33333"/>
                </a:moveTo>
                <a:lnTo>
                  <a:pt x="27422" y="35255"/>
                </a:lnTo>
                <a:lnTo>
                  <a:pt x="25500" y="35255"/>
                </a:lnTo>
                <a:lnTo>
                  <a:pt x="25500" y="33333"/>
                </a:lnTo>
                <a:close/>
                <a:moveTo>
                  <a:pt x="29380" y="33333"/>
                </a:moveTo>
                <a:lnTo>
                  <a:pt x="29380" y="35255"/>
                </a:lnTo>
                <a:lnTo>
                  <a:pt x="27458" y="35255"/>
                </a:lnTo>
                <a:lnTo>
                  <a:pt x="27458" y="33333"/>
                </a:lnTo>
                <a:close/>
                <a:moveTo>
                  <a:pt x="31339" y="33333"/>
                </a:moveTo>
                <a:lnTo>
                  <a:pt x="31339" y="35255"/>
                </a:lnTo>
                <a:lnTo>
                  <a:pt x="29417" y="35255"/>
                </a:lnTo>
                <a:lnTo>
                  <a:pt x="29417" y="33333"/>
                </a:lnTo>
                <a:close/>
                <a:moveTo>
                  <a:pt x="33297" y="33333"/>
                </a:moveTo>
                <a:lnTo>
                  <a:pt x="33297" y="35255"/>
                </a:lnTo>
                <a:lnTo>
                  <a:pt x="31375" y="35255"/>
                </a:lnTo>
                <a:lnTo>
                  <a:pt x="31375" y="33333"/>
                </a:lnTo>
                <a:close/>
                <a:moveTo>
                  <a:pt x="35256" y="33333"/>
                </a:moveTo>
                <a:lnTo>
                  <a:pt x="35256" y="35255"/>
                </a:lnTo>
                <a:lnTo>
                  <a:pt x="33334" y="35255"/>
                </a:lnTo>
                <a:lnTo>
                  <a:pt x="33334" y="33333"/>
                </a:lnTo>
                <a:close/>
                <a:moveTo>
                  <a:pt x="37216" y="33333"/>
                </a:moveTo>
                <a:lnTo>
                  <a:pt x="37216" y="35255"/>
                </a:lnTo>
                <a:lnTo>
                  <a:pt x="35293" y="35255"/>
                </a:lnTo>
                <a:lnTo>
                  <a:pt x="35293" y="33333"/>
                </a:lnTo>
                <a:close/>
                <a:moveTo>
                  <a:pt x="39173" y="33333"/>
                </a:moveTo>
                <a:lnTo>
                  <a:pt x="39173" y="35255"/>
                </a:lnTo>
                <a:lnTo>
                  <a:pt x="37252" y="35255"/>
                </a:lnTo>
                <a:lnTo>
                  <a:pt x="37252" y="33333"/>
                </a:lnTo>
                <a:close/>
                <a:moveTo>
                  <a:pt x="41132" y="33333"/>
                </a:moveTo>
                <a:lnTo>
                  <a:pt x="41132" y="35255"/>
                </a:lnTo>
                <a:lnTo>
                  <a:pt x="39211" y="35255"/>
                </a:lnTo>
                <a:lnTo>
                  <a:pt x="39211" y="33333"/>
                </a:lnTo>
                <a:close/>
                <a:moveTo>
                  <a:pt x="43091" y="33333"/>
                </a:moveTo>
                <a:lnTo>
                  <a:pt x="43091" y="35255"/>
                </a:lnTo>
                <a:lnTo>
                  <a:pt x="41170" y="35255"/>
                </a:lnTo>
                <a:lnTo>
                  <a:pt x="41170" y="33333"/>
                </a:lnTo>
                <a:close/>
                <a:moveTo>
                  <a:pt x="45049" y="33333"/>
                </a:moveTo>
                <a:lnTo>
                  <a:pt x="45049" y="35255"/>
                </a:lnTo>
                <a:lnTo>
                  <a:pt x="43127" y="35255"/>
                </a:lnTo>
                <a:lnTo>
                  <a:pt x="43127" y="33333"/>
                </a:lnTo>
                <a:close/>
                <a:moveTo>
                  <a:pt x="47008" y="33333"/>
                </a:moveTo>
                <a:lnTo>
                  <a:pt x="47008" y="35255"/>
                </a:lnTo>
                <a:lnTo>
                  <a:pt x="45086" y="35255"/>
                </a:lnTo>
                <a:lnTo>
                  <a:pt x="45086" y="33333"/>
                </a:lnTo>
                <a:close/>
                <a:moveTo>
                  <a:pt x="48966" y="33333"/>
                </a:moveTo>
                <a:lnTo>
                  <a:pt x="48966" y="35255"/>
                </a:lnTo>
                <a:lnTo>
                  <a:pt x="47044" y="35255"/>
                </a:lnTo>
                <a:lnTo>
                  <a:pt x="47044" y="33333"/>
                </a:lnTo>
                <a:close/>
                <a:moveTo>
                  <a:pt x="50925" y="33333"/>
                </a:moveTo>
                <a:lnTo>
                  <a:pt x="50925" y="35255"/>
                </a:lnTo>
                <a:lnTo>
                  <a:pt x="49003" y="35255"/>
                </a:lnTo>
                <a:lnTo>
                  <a:pt x="49003" y="33333"/>
                </a:lnTo>
                <a:close/>
                <a:moveTo>
                  <a:pt x="52883" y="33333"/>
                </a:moveTo>
                <a:lnTo>
                  <a:pt x="52883" y="35255"/>
                </a:lnTo>
                <a:lnTo>
                  <a:pt x="50961" y="35255"/>
                </a:lnTo>
                <a:lnTo>
                  <a:pt x="50961" y="33333"/>
                </a:lnTo>
                <a:close/>
                <a:moveTo>
                  <a:pt x="54842" y="33333"/>
                </a:moveTo>
                <a:lnTo>
                  <a:pt x="54842" y="35255"/>
                </a:lnTo>
                <a:lnTo>
                  <a:pt x="52920" y="35255"/>
                </a:lnTo>
                <a:lnTo>
                  <a:pt x="52920" y="33333"/>
                </a:lnTo>
                <a:close/>
                <a:moveTo>
                  <a:pt x="56802" y="33333"/>
                </a:moveTo>
                <a:lnTo>
                  <a:pt x="56802" y="35255"/>
                </a:lnTo>
                <a:lnTo>
                  <a:pt x="54879" y="35255"/>
                </a:lnTo>
                <a:lnTo>
                  <a:pt x="54879" y="33333"/>
                </a:lnTo>
                <a:close/>
                <a:moveTo>
                  <a:pt x="58759" y="33333"/>
                </a:moveTo>
                <a:lnTo>
                  <a:pt x="58759" y="35255"/>
                </a:lnTo>
                <a:lnTo>
                  <a:pt x="56838" y="35255"/>
                </a:lnTo>
                <a:lnTo>
                  <a:pt x="56838" y="33333"/>
                </a:lnTo>
                <a:close/>
                <a:moveTo>
                  <a:pt x="60718" y="33333"/>
                </a:moveTo>
                <a:lnTo>
                  <a:pt x="60718" y="35255"/>
                </a:lnTo>
                <a:lnTo>
                  <a:pt x="58797" y="35255"/>
                </a:lnTo>
                <a:lnTo>
                  <a:pt x="58797" y="33333"/>
                </a:lnTo>
                <a:close/>
                <a:moveTo>
                  <a:pt x="62676" y="33333"/>
                </a:moveTo>
                <a:lnTo>
                  <a:pt x="62676" y="35255"/>
                </a:lnTo>
                <a:lnTo>
                  <a:pt x="60754" y="35255"/>
                </a:lnTo>
                <a:lnTo>
                  <a:pt x="60754" y="33333"/>
                </a:lnTo>
                <a:close/>
                <a:moveTo>
                  <a:pt x="64635" y="33333"/>
                </a:moveTo>
                <a:lnTo>
                  <a:pt x="64635" y="35255"/>
                </a:lnTo>
                <a:lnTo>
                  <a:pt x="62713" y="35255"/>
                </a:lnTo>
                <a:lnTo>
                  <a:pt x="62713" y="33333"/>
                </a:lnTo>
                <a:close/>
                <a:moveTo>
                  <a:pt x="66593" y="33333"/>
                </a:moveTo>
                <a:lnTo>
                  <a:pt x="66593" y="35255"/>
                </a:lnTo>
                <a:lnTo>
                  <a:pt x="64671" y="35255"/>
                </a:lnTo>
                <a:lnTo>
                  <a:pt x="64671" y="33333"/>
                </a:lnTo>
                <a:close/>
                <a:moveTo>
                  <a:pt x="68552" y="33333"/>
                </a:moveTo>
                <a:lnTo>
                  <a:pt x="68552" y="35255"/>
                </a:lnTo>
                <a:lnTo>
                  <a:pt x="66630" y="35255"/>
                </a:lnTo>
                <a:lnTo>
                  <a:pt x="66630" y="33333"/>
                </a:lnTo>
                <a:close/>
                <a:moveTo>
                  <a:pt x="70511" y="33333"/>
                </a:moveTo>
                <a:lnTo>
                  <a:pt x="70511" y="35255"/>
                </a:lnTo>
                <a:lnTo>
                  <a:pt x="68589" y="35255"/>
                </a:lnTo>
                <a:lnTo>
                  <a:pt x="68589" y="33333"/>
                </a:lnTo>
                <a:close/>
                <a:moveTo>
                  <a:pt x="72469" y="33333"/>
                </a:moveTo>
                <a:lnTo>
                  <a:pt x="72469" y="35255"/>
                </a:lnTo>
                <a:lnTo>
                  <a:pt x="70547" y="35255"/>
                </a:lnTo>
                <a:lnTo>
                  <a:pt x="70547" y="33333"/>
                </a:lnTo>
                <a:close/>
                <a:moveTo>
                  <a:pt x="74429" y="33333"/>
                </a:moveTo>
                <a:lnTo>
                  <a:pt x="74429" y="35255"/>
                </a:lnTo>
                <a:lnTo>
                  <a:pt x="72506" y="35255"/>
                </a:lnTo>
                <a:lnTo>
                  <a:pt x="72506" y="33333"/>
                </a:lnTo>
                <a:close/>
                <a:moveTo>
                  <a:pt x="76386" y="33333"/>
                </a:moveTo>
                <a:lnTo>
                  <a:pt x="76386" y="35255"/>
                </a:lnTo>
                <a:lnTo>
                  <a:pt x="74465" y="35255"/>
                </a:lnTo>
                <a:lnTo>
                  <a:pt x="74465" y="33333"/>
                </a:lnTo>
                <a:close/>
                <a:moveTo>
                  <a:pt x="78345" y="33333"/>
                </a:moveTo>
                <a:lnTo>
                  <a:pt x="78345" y="35255"/>
                </a:lnTo>
                <a:lnTo>
                  <a:pt x="76424" y="35255"/>
                </a:lnTo>
                <a:lnTo>
                  <a:pt x="76424" y="33333"/>
                </a:lnTo>
                <a:close/>
                <a:moveTo>
                  <a:pt x="80303" y="33333"/>
                </a:moveTo>
                <a:lnTo>
                  <a:pt x="80303" y="35255"/>
                </a:lnTo>
                <a:lnTo>
                  <a:pt x="78381" y="35255"/>
                </a:lnTo>
                <a:lnTo>
                  <a:pt x="78381" y="33333"/>
                </a:lnTo>
                <a:close/>
                <a:moveTo>
                  <a:pt x="82262" y="33333"/>
                </a:moveTo>
                <a:lnTo>
                  <a:pt x="82262" y="35255"/>
                </a:lnTo>
                <a:lnTo>
                  <a:pt x="80340" y="35255"/>
                </a:lnTo>
                <a:lnTo>
                  <a:pt x="80340" y="33333"/>
                </a:lnTo>
                <a:close/>
                <a:moveTo>
                  <a:pt x="84221" y="33333"/>
                </a:moveTo>
                <a:lnTo>
                  <a:pt x="84221" y="35255"/>
                </a:lnTo>
                <a:lnTo>
                  <a:pt x="82299" y="35255"/>
                </a:lnTo>
                <a:lnTo>
                  <a:pt x="82299" y="33333"/>
                </a:lnTo>
                <a:close/>
                <a:moveTo>
                  <a:pt x="86179" y="33333"/>
                </a:moveTo>
                <a:lnTo>
                  <a:pt x="86179" y="35255"/>
                </a:lnTo>
                <a:lnTo>
                  <a:pt x="84257" y="35255"/>
                </a:lnTo>
                <a:lnTo>
                  <a:pt x="84257" y="33333"/>
                </a:lnTo>
                <a:close/>
                <a:moveTo>
                  <a:pt x="88138" y="33333"/>
                </a:moveTo>
                <a:lnTo>
                  <a:pt x="88138" y="35255"/>
                </a:lnTo>
                <a:lnTo>
                  <a:pt x="86216" y="35255"/>
                </a:lnTo>
                <a:lnTo>
                  <a:pt x="86216" y="33333"/>
                </a:lnTo>
                <a:close/>
                <a:moveTo>
                  <a:pt x="90096" y="33333"/>
                </a:moveTo>
                <a:lnTo>
                  <a:pt x="90096" y="35255"/>
                </a:lnTo>
                <a:lnTo>
                  <a:pt x="88174" y="35255"/>
                </a:lnTo>
                <a:lnTo>
                  <a:pt x="88174" y="33333"/>
                </a:lnTo>
                <a:close/>
                <a:moveTo>
                  <a:pt x="1960" y="35292"/>
                </a:moveTo>
                <a:lnTo>
                  <a:pt x="1960" y="37214"/>
                </a:lnTo>
                <a:lnTo>
                  <a:pt x="39" y="37214"/>
                </a:lnTo>
                <a:lnTo>
                  <a:pt x="39" y="35292"/>
                </a:lnTo>
                <a:close/>
                <a:moveTo>
                  <a:pt x="3918" y="35292"/>
                </a:moveTo>
                <a:lnTo>
                  <a:pt x="3918" y="37214"/>
                </a:lnTo>
                <a:lnTo>
                  <a:pt x="1996" y="37214"/>
                </a:lnTo>
                <a:lnTo>
                  <a:pt x="1996" y="35292"/>
                </a:lnTo>
                <a:close/>
                <a:moveTo>
                  <a:pt x="5877" y="35292"/>
                </a:moveTo>
                <a:lnTo>
                  <a:pt x="5877" y="37214"/>
                </a:lnTo>
                <a:lnTo>
                  <a:pt x="3955" y="37214"/>
                </a:lnTo>
                <a:lnTo>
                  <a:pt x="3955" y="35292"/>
                </a:lnTo>
                <a:close/>
                <a:moveTo>
                  <a:pt x="7835" y="35292"/>
                </a:moveTo>
                <a:lnTo>
                  <a:pt x="7835" y="37214"/>
                </a:lnTo>
                <a:lnTo>
                  <a:pt x="5913" y="37214"/>
                </a:lnTo>
                <a:lnTo>
                  <a:pt x="5913" y="35292"/>
                </a:lnTo>
                <a:close/>
                <a:moveTo>
                  <a:pt x="9794" y="35292"/>
                </a:moveTo>
                <a:lnTo>
                  <a:pt x="9794" y="37214"/>
                </a:lnTo>
                <a:lnTo>
                  <a:pt x="7872" y="37214"/>
                </a:lnTo>
                <a:lnTo>
                  <a:pt x="7872" y="35292"/>
                </a:lnTo>
                <a:close/>
                <a:moveTo>
                  <a:pt x="11753" y="35292"/>
                </a:moveTo>
                <a:lnTo>
                  <a:pt x="11753" y="37214"/>
                </a:lnTo>
                <a:lnTo>
                  <a:pt x="9831" y="37214"/>
                </a:lnTo>
                <a:lnTo>
                  <a:pt x="9831" y="35292"/>
                </a:lnTo>
                <a:close/>
                <a:moveTo>
                  <a:pt x="13711" y="35292"/>
                </a:moveTo>
                <a:lnTo>
                  <a:pt x="13711" y="37214"/>
                </a:lnTo>
                <a:lnTo>
                  <a:pt x="11789" y="37214"/>
                </a:lnTo>
                <a:lnTo>
                  <a:pt x="11789" y="35292"/>
                </a:lnTo>
                <a:close/>
                <a:moveTo>
                  <a:pt x="15670" y="35292"/>
                </a:moveTo>
                <a:lnTo>
                  <a:pt x="15670" y="37214"/>
                </a:lnTo>
                <a:lnTo>
                  <a:pt x="13748" y="37214"/>
                </a:lnTo>
                <a:lnTo>
                  <a:pt x="13748" y="35292"/>
                </a:lnTo>
                <a:close/>
                <a:moveTo>
                  <a:pt x="17629" y="35292"/>
                </a:moveTo>
                <a:lnTo>
                  <a:pt x="17629" y="37214"/>
                </a:lnTo>
                <a:lnTo>
                  <a:pt x="15707" y="37214"/>
                </a:lnTo>
                <a:lnTo>
                  <a:pt x="15707" y="35292"/>
                </a:lnTo>
                <a:close/>
                <a:moveTo>
                  <a:pt x="19587" y="35292"/>
                </a:moveTo>
                <a:lnTo>
                  <a:pt x="19587" y="37214"/>
                </a:lnTo>
                <a:lnTo>
                  <a:pt x="17665" y="37214"/>
                </a:lnTo>
                <a:lnTo>
                  <a:pt x="17665" y="35292"/>
                </a:lnTo>
                <a:close/>
                <a:moveTo>
                  <a:pt x="21546" y="35292"/>
                </a:moveTo>
                <a:lnTo>
                  <a:pt x="21546" y="37214"/>
                </a:lnTo>
                <a:lnTo>
                  <a:pt x="19625" y="37214"/>
                </a:lnTo>
                <a:lnTo>
                  <a:pt x="19625" y="35292"/>
                </a:lnTo>
                <a:close/>
                <a:moveTo>
                  <a:pt x="23504" y="35292"/>
                </a:moveTo>
                <a:lnTo>
                  <a:pt x="23504" y="37214"/>
                </a:lnTo>
                <a:lnTo>
                  <a:pt x="21582" y="37214"/>
                </a:lnTo>
                <a:lnTo>
                  <a:pt x="21582" y="35292"/>
                </a:lnTo>
                <a:close/>
                <a:moveTo>
                  <a:pt x="25463" y="35292"/>
                </a:moveTo>
                <a:lnTo>
                  <a:pt x="25463" y="37214"/>
                </a:lnTo>
                <a:lnTo>
                  <a:pt x="23541" y="37214"/>
                </a:lnTo>
                <a:lnTo>
                  <a:pt x="23541" y="35292"/>
                </a:lnTo>
                <a:close/>
                <a:moveTo>
                  <a:pt x="27422" y="35292"/>
                </a:moveTo>
                <a:lnTo>
                  <a:pt x="27422" y="37214"/>
                </a:lnTo>
                <a:lnTo>
                  <a:pt x="25500" y="37214"/>
                </a:lnTo>
                <a:lnTo>
                  <a:pt x="25500" y="35292"/>
                </a:lnTo>
                <a:close/>
                <a:moveTo>
                  <a:pt x="29380" y="35292"/>
                </a:moveTo>
                <a:lnTo>
                  <a:pt x="29380" y="37214"/>
                </a:lnTo>
                <a:lnTo>
                  <a:pt x="27458" y="37214"/>
                </a:lnTo>
                <a:lnTo>
                  <a:pt x="27458" y="35292"/>
                </a:lnTo>
                <a:close/>
                <a:moveTo>
                  <a:pt x="31339" y="35292"/>
                </a:moveTo>
                <a:lnTo>
                  <a:pt x="31339" y="37214"/>
                </a:lnTo>
                <a:lnTo>
                  <a:pt x="29417" y="37214"/>
                </a:lnTo>
                <a:lnTo>
                  <a:pt x="29417" y="35292"/>
                </a:lnTo>
                <a:close/>
                <a:moveTo>
                  <a:pt x="33297" y="35292"/>
                </a:moveTo>
                <a:lnTo>
                  <a:pt x="33297" y="37214"/>
                </a:lnTo>
                <a:lnTo>
                  <a:pt x="31375" y="37214"/>
                </a:lnTo>
                <a:lnTo>
                  <a:pt x="31375" y="35292"/>
                </a:lnTo>
                <a:close/>
                <a:moveTo>
                  <a:pt x="35256" y="35292"/>
                </a:moveTo>
                <a:lnTo>
                  <a:pt x="35256" y="37214"/>
                </a:lnTo>
                <a:lnTo>
                  <a:pt x="33334" y="37214"/>
                </a:lnTo>
                <a:lnTo>
                  <a:pt x="33334" y="35292"/>
                </a:lnTo>
                <a:close/>
                <a:moveTo>
                  <a:pt x="37216" y="35292"/>
                </a:moveTo>
                <a:lnTo>
                  <a:pt x="37216" y="37214"/>
                </a:lnTo>
                <a:lnTo>
                  <a:pt x="35293" y="37214"/>
                </a:lnTo>
                <a:lnTo>
                  <a:pt x="35293" y="35292"/>
                </a:lnTo>
                <a:close/>
                <a:moveTo>
                  <a:pt x="39173" y="35292"/>
                </a:moveTo>
                <a:lnTo>
                  <a:pt x="39173" y="37214"/>
                </a:lnTo>
                <a:lnTo>
                  <a:pt x="37252" y="37214"/>
                </a:lnTo>
                <a:lnTo>
                  <a:pt x="37252" y="35292"/>
                </a:lnTo>
                <a:close/>
                <a:moveTo>
                  <a:pt x="41132" y="35292"/>
                </a:moveTo>
                <a:lnTo>
                  <a:pt x="41132" y="37214"/>
                </a:lnTo>
                <a:lnTo>
                  <a:pt x="39211" y="37214"/>
                </a:lnTo>
                <a:lnTo>
                  <a:pt x="39211" y="35292"/>
                </a:lnTo>
                <a:close/>
                <a:moveTo>
                  <a:pt x="43091" y="35292"/>
                </a:moveTo>
                <a:lnTo>
                  <a:pt x="43091" y="37214"/>
                </a:lnTo>
                <a:lnTo>
                  <a:pt x="41170" y="37214"/>
                </a:lnTo>
                <a:lnTo>
                  <a:pt x="41170" y="35292"/>
                </a:lnTo>
                <a:close/>
                <a:moveTo>
                  <a:pt x="45049" y="35292"/>
                </a:moveTo>
                <a:lnTo>
                  <a:pt x="45049" y="37214"/>
                </a:lnTo>
                <a:lnTo>
                  <a:pt x="43127" y="37214"/>
                </a:lnTo>
                <a:lnTo>
                  <a:pt x="43127" y="35292"/>
                </a:lnTo>
                <a:close/>
                <a:moveTo>
                  <a:pt x="47008" y="35292"/>
                </a:moveTo>
                <a:lnTo>
                  <a:pt x="47008" y="37214"/>
                </a:lnTo>
                <a:lnTo>
                  <a:pt x="45086" y="37214"/>
                </a:lnTo>
                <a:lnTo>
                  <a:pt x="45086" y="35292"/>
                </a:lnTo>
                <a:close/>
                <a:moveTo>
                  <a:pt x="48966" y="35292"/>
                </a:moveTo>
                <a:lnTo>
                  <a:pt x="48966" y="37214"/>
                </a:lnTo>
                <a:lnTo>
                  <a:pt x="47044" y="37214"/>
                </a:lnTo>
                <a:lnTo>
                  <a:pt x="47044" y="35292"/>
                </a:lnTo>
                <a:close/>
                <a:moveTo>
                  <a:pt x="50925" y="35292"/>
                </a:moveTo>
                <a:lnTo>
                  <a:pt x="50925" y="37214"/>
                </a:lnTo>
                <a:lnTo>
                  <a:pt x="49003" y="37214"/>
                </a:lnTo>
                <a:lnTo>
                  <a:pt x="49003" y="35292"/>
                </a:lnTo>
                <a:close/>
                <a:moveTo>
                  <a:pt x="52883" y="35292"/>
                </a:moveTo>
                <a:lnTo>
                  <a:pt x="52883" y="37214"/>
                </a:lnTo>
                <a:lnTo>
                  <a:pt x="50961" y="37214"/>
                </a:lnTo>
                <a:lnTo>
                  <a:pt x="50961" y="35292"/>
                </a:lnTo>
                <a:close/>
                <a:moveTo>
                  <a:pt x="54842" y="35292"/>
                </a:moveTo>
                <a:lnTo>
                  <a:pt x="54842" y="37214"/>
                </a:lnTo>
                <a:lnTo>
                  <a:pt x="52920" y="37214"/>
                </a:lnTo>
                <a:lnTo>
                  <a:pt x="52920" y="35292"/>
                </a:lnTo>
                <a:close/>
                <a:moveTo>
                  <a:pt x="56802" y="35292"/>
                </a:moveTo>
                <a:lnTo>
                  <a:pt x="56802" y="37214"/>
                </a:lnTo>
                <a:lnTo>
                  <a:pt x="54879" y="37214"/>
                </a:lnTo>
                <a:lnTo>
                  <a:pt x="54879" y="35292"/>
                </a:lnTo>
                <a:close/>
                <a:moveTo>
                  <a:pt x="58759" y="35292"/>
                </a:moveTo>
                <a:lnTo>
                  <a:pt x="58759" y="37214"/>
                </a:lnTo>
                <a:lnTo>
                  <a:pt x="56838" y="37214"/>
                </a:lnTo>
                <a:lnTo>
                  <a:pt x="56838" y="35292"/>
                </a:lnTo>
                <a:close/>
                <a:moveTo>
                  <a:pt x="60718" y="35292"/>
                </a:moveTo>
                <a:lnTo>
                  <a:pt x="60718" y="37214"/>
                </a:lnTo>
                <a:lnTo>
                  <a:pt x="58797" y="37214"/>
                </a:lnTo>
                <a:lnTo>
                  <a:pt x="58797" y="35292"/>
                </a:lnTo>
                <a:close/>
                <a:moveTo>
                  <a:pt x="62676" y="35292"/>
                </a:moveTo>
                <a:lnTo>
                  <a:pt x="62676" y="37214"/>
                </a:lnTo>
                <a:lnTo>
                  <a:pt x="60754" y="37214"/>
                </a:lnTo>
                <a:lnTo>
                  <a:pt x="60754" y="35292"/>
                </a:lnTo>
                <a:close/>
                <a:moveTo>
                  <a:pt x="64635" y="35292"/>
                </a:moveTo>
                <a:lnTo>
                  <a:pt x="64635" y="37214"/>
                </a:lnTo>
                <a:lnTo>
                  <a:pt x="62713" y="37214"/>
                </a:lnTo>
                <a:lnTo>
                  <a:pt x="62713" y="35292"/>
                </a:lnTo>
                <a:close/>
                <a:moveTo>
                  <a:pt x="66593" y="35292"/>
                </a:moveTo>
                <a:lnTo>
                  <a:pt x="66593" y="37214"/>
                </a:lnTo>
                <a:lnTo>
                  <a:pt x="64671" y="37214"/>
                </a:lnTo>
                <a:lnTo>
                  <a:pt x="64671" y="35292"/>
                </a:lnTo>
                <a:close/>
                <a:moveTo>
                  <a:pt x="68552" y="35292"/>
                </a:moveTo>
                <a:lnTo>
                  <a:pt x="68552" y="37214"/>
                </a:lnTo>
                <a:lnTo>
                  <a:pt x="66630" y="37214"/>
                </a:lnTo>
                <a:lnTo>
                  <a:pt x="66630" y="35292"/>
                </a:lnTo>
                <a:close/>
                <a:moveTo>
                  <a:pt x="70511" y="35292"/>
                </a:moveTo>
                <a:lnTo>
                  <a:pt x="70511" y="37214"/>
                </a:lnTo>
                <a:lnTo>
                  <a:pt x="68589" y="37214"/>
                </a:lnTo>
                <a:lnTo>
                  <a:pt x="68589" y="35292"/>
                </a:lnTo>
                <a:close/>
                <a:moveTo>
                  <a:pt x="72469" y="35292"/>
                </a:moveTo>
                <a:lnTo>
                  <a:pt x="72469" y="37214"/>
                </a:lnTo>
                <a:lnTo>
                  <a:pt x="70547" y="37214"/>
                </a:lnTo>
                <a:lnTo>
                  <a:pt x="70547" y="35292"/>
                </a:lnTo>
                <a:close/>
                <a:moveTo>
                  <a:pt x="74429" y="35292"/>
                </a:moveTo>
                <a:lnTo>
                  <a:pt x="74429" y="37214"/>
                </a:lnTo>
                <a:lnTo>
                  <a:pt x="72506" y="37214"/>
                </a:lnTo>
                <a:lnTo>
                  <a:pt x="72506" y="35292"/>
                </a:lnTo>
                <a:close/>
                <a:moveTo>
                  <a:pt x="76386" y="35292"/>
                </a:moveTo>
                <a:lnTo>
                  <a:pt x="76386" y="37214"/>
                </a:lnTo>
                <a:lnTo>
                  <a:pt x="74465" y="37214"/>
                </a:lnTo>
                <a:lnTo>
                  <a:pt x="74465" y="35292"/>
                </a:lnTo>
                <a:close/>
                <a:moveTo>
                  <a:pt x="78345" y="35292"/>
                </a:moveTo>
                <a:lnTo>
                  <a:pt x="78345" y="37214"/>
                </a:lnTo>
                <a:lnTo>
                  <a:pt x="76424" y="37214"/>
                </a:lnTo>
                <a:lnTo>
                  <a:pt x="76424" y="35292"/>
                </a:lnTo>
                <a:close/>
                <a:moveTo>
                  <a:pt x="80303" y="35292"/>
                </a:moveTo>
                <a:lnTo>
                  <a:pt x="80303" y="37214"/>
                </a:lnTo>
                <a:lnTo>
                  <a:pt x="78381" y="37214"/>
                </a:lnTo>
                <a:lnTo>
                  <a:pt x="78381" y="35292"/>
                </a:lnTo>
                <a:close/>
                <a:moveTo>
                  <a:pt x="82262" y="35292"/>
                </a:moveTo>
                <a:lnTo>
                  <a:pt x="82262" y="37214"/>
                </a:lnTo>
                <a:lnTo>
                  <a:pt x="80340" y="37214"/>
                </a:lnTo>
                <a:lnTo>
                  <a:pt x="80340" y="35292"/>
                </a:lnTo>
                <a:close/>
                <a:moveTo>
                  <a:pt x="84221" y="35292"/>
                </a:moveTo>
                <a:lnTo>
                  <a:pt x="84221" y="37214"/>
                </a:lnTo>
                <a:lnTo>
                  <a:pt x="82299" y="37214"/>
                </a:lnTo>
                <a:lnTo>
                  <a:pt x="82299" y="35292"/>
                </a:lnTo>
                <a:close/>
                <a:moveTo>
                  <a:pt x="86179" y="35292"/>
                </a:moveTo>
                <a:lnTo>
                  <a:pt x="86179" y="37214"/>
                </a:lnTo>
                <a:lnTo>
                  <a:pt x="84257" y="37214"/>
                </a:lnTo>
                <a:lnTo>
                  <a:pt x="84257" y="35292"/>
                </a:lnTo>
                <a:close/>
                <a:moveTo>
                  <a:pt x="88138" y="35292"/>
                </a:moveTo>
                <a:lnTo>
                  <a:pt x="88138" y="37214"/>
                </a:lnTo>
                <a:lnTo>
                  <a:pt x="86216" y="37214"/>
                </a:lnTo>
                <a:lnTo>
                  <a:pt x="86216" y="35292"/>
                </a:lnTo>
                <a:close/>
                <a:moveTo>
                  <a:pt x="90096" y="35292"/>
                </a:moveTo>
                <a:lnTo>
                  <a:pt x="90096" y="37214"/>
                </a:lnTo>
                <a:lnTo>
                  <a:pt x="88174" y="37214"/>
                </a:lnTo>
                <a:lnTo>
                  <a:pt x="88174" y="35292"/>
                </a:lnTo>
                <a:close/>
                <a:moveTo>
                  <a:pt x="1960" y="37250"/>
                </a:moveTo>
                <a:lnTo>
                  <a:pt x="1960" y="39172"/>
                </a:lnTo>
                <a:lnTo>
                  <a:pt x="39" y="39172"/>
                </a:lnTo>
                <a:lnTo>
                  <a:pt x="39" y="37250"/>
                </a:lnTo>
                <a:close/>
                <a:moveTo>
                  <a:pt x="3918" y="37250"/>
                </a:moveTo>
                <a:lnTo>
                  <a:pt x="3918" y="39172"/>
                </a:lnTo>
                <a:lnTo>
                  <a:pt x="1996" y="39172"/>
                </a:lnTo>
                <a:lnTo>
                  <a:pt x="1996" y="37250"/>
                </a:lnTo>
                <a:close/>
                <a:moveTo>
                  <a:pt x="5877" y="37250"/>
                </a:moveTo>
                <a:lnTo>
                  <a:pt x="5877" y="39172"/>
                </a:lnTo>
                <a:lnTo>
                  <a:pt x="3955" y="39172"/>
                </a:lnTo>
                <a:lnTo>
                  <a:pt x="3955" y="37250"/>
                </a:lnTo>
                <a:close/>
                <a:moveTo>
                  <a:pt x="7835" y="37250"/>
                </a:moveTo>
                <a:lnTo>
                  <a:pt x="7835" y="39172"/>
                </a:lnTo>
                <a:lnTo>
                  <a:pt x="5913" y="39172"/>
                </a:lnTo>
                <a:lnTo>
                  <a:pt x="5913" y="37250"/>
                </a:lnTo>
                <a:close/>
                <a:moveTo>
                  <a:pt x="9794" y="37250"/>
                </a:moveTo>
                <a:lnTo>
                  <a:pt x="9794" y="39172"/>
                </a:lnTo>
                <a:lnTo>
                  <a:pt x="7872" y="39172"/>
                </a:lnTo>
                <a:lnTo>
                  <a:pt x="7872" y="37250"/>
                </a:lnTo>
                <a:close/>
                <a:moveTo>
                  <a:pt x="11753" y="37250"/>
                </a:moveTo>
                <a:lnTo>
                  <a:pt x="11753" y="39172"/>
                </a:lnTo>
                <a:lnTo>
                  <a:pt x="9831" y="39172"/>
                </a:lnTo>
                <a:lnTo>
                  <a:pt x="9831" y="37250"/>
                </a:lnTo>
                <a:close/>
                <a:moveTo>
                  <a:pt x="13711" y="37250"/>
                </a:moveTo>
                <a:lnTo>
                  <a:pt x="13711" y="39172"/>
                </a:lnTo>
                <a:lnTo>
                  <a:pt x="11789" y="39172"/>
                </a:lnTo>
                <a:lnTo>
                  <a:pt x="11789" y="37250"/>
                </a:lnTo>
                <a:close/>
                <a:moveTo>
                  <a:pt x="15670" y="37250"/>
                </a:moveTo>
                <a:lnTo>
                  <a:pt x="15670" y="39172"/>
                </a:lnTo>
                <a:lnTo>
                  <a:pt x="13748" y="39172"/>
                </a:lnTo>
                <a:lnTo>
                  <a:pt x="13748" y="37250"/>
                </a:lnTo>
                <a:close/>
                <a:moveTo>
                  <a:pt x="17629" y="37250"/>
                </a:moveTo>
                <a:lnTo>
                  <a:pt x="17629" y="39172"/>
                </a:lnTo>
                <a:lnTo>
                  <a:pt x="15707" y="39172"/>
                </a:lnTo>
                <a:lnTo>
                  <a:pt x="15707" y="37250"/>
                </a:lnTo>
                <a:close/>
                <a:moveTo>
                  <a:pt x="19587" y="37250"/>
                </a:moveTo>
                <a:lnTo>
                  <a:pt x="19587" y="39172"/>
                </a:lnTo>
                <a:lnTo>
                  <a:pt x="17665" y="39172"/>
                </a:lnTo>
                <a:lnTo>
                  <a:pt x="17665" y="37250"/>
                </a:lnTo>
                <a:close/>
                <a:moveTo>
                  <a:pt x="21546" y="37250"/>
                </a:moveTo>
                <a:lnTo>
                  <a:pt x="21546" y="39172"/>
                </a:lnTo>
                <a:lnTo>
                  <a:pt x="19625" y="39172"/>
                </a:lnTo>
                <a:lnTo>
                  <a:pt x="19625" y="37250"/>
                </a:lnTo>
                <a:close/>
                <a:moveTo>
                  <a:pt x="23504" y="37250"/>
                </a:moveTo>
                <a:lnTo>
                  <a:pt x="23504" y="39172"/>
                </a:lnTo>
                <a:lnTo>
                  <a:pt x="21582" y="39172"/>
                </a:lnTo>
                <a:lnTo>
                  <a:pt x="21582" y="37250"/>
                </a:lnTo>
                <a:close/>
                <a:moveTo>
                  <a:pt x="25463" y="37250"/>
                </a:moveTo>
                <a:lnTo>
                  <a:pt x="25463" y="39172"/>
                </a:lnTo>
                <a:lnTo>
                  <a:pt x="23541" y="39172"/>
                </a:lnTo>
                <a:lnTo>
                  <a:pt x="23541" y="37250"/>
                </a:lnTo>
                <a:close/>
                <a:moveTo>
                  <a:pt x="27422" y="37250"/>
                </a:moveTo>
                <a:lnTo>
                  <a:pt x="27422" y="39172"/>
                </a:lnTo>
                <a:lnTo>
                  <a:pt x="25500" y="39172"/>
                </a:lnTo>
                <a:lnTo>
                  <a:pt x="25500" y="37250"/>
                </a:lnTo>
                <a:close/>
                <a:moveTo>
                  <a:pt x="29380" y="37250"/>
                </a:moveTo>
                <a:lnTo>
                  <a:pt x="29380" y="39172"/>
                </a:lnTo>
                <a:lnTo>
                  <a:pt x="27458" y="39172"/>
                </a:lnTo>
                <a:lnTo>
                  <a:pt x="27458" y="37250"/>
                </a:lnTo>
                <a:close/>
                <a:moveTo>
                  <a:pt x="31339" y="37250"/>
                </a:moveTo>
                <a:lnTo>
                  <a:pt x="31339" y="39172"/>
                </a:lnTo>
                <a:lnTo>
                  <a:pt x="29417" y="39172"/>
                </a:lnTo>
                <a:lnTo>
                  <a:pt x="29417" y="37250"/>
                </a:lnTo>
                <a:close/>
                <a:moveTo>
                  <a:pt x="33297" y="37250"/>
                </a:moveTo>
                <a:lnTo>
                  <a:pt x="33297" y="39172"/>
                </a:lnTo>
                <a:lnTo>
                  <a:pt x="31375" y="39172"/>
                </a:lnTo>
                <a:lnTo>
                  <a:pt x="31375" y="37250"/>
                </a:lnTo>
                <a:close/>
                <a:moveTo>
                  <a:pt x="35256" y="37250"/>
                </a:moveTo>
                <a:lnTo>
                  <a:pt x="35256" y="39172"/>
                </a:lnTo>
                <a:lnTo>
                  <a:pt x="33334" y="39172"/>
                </a:lnTo>
                <a:lnTo>
                  <a:pt x="33334" y="37250"/>
                </a:lnTo>
                <a:close/>
                <a:moveTo>
                  <a:pt x="37216" y="37250"/>
                </a:moveTo>
                <a:lnTo>
                  <a:pt x="37216" y="39172"/>
                </a:lnTo>
                <a:lnTo>
                  <a:pt x="35293" y="39172"/>
                </a:lnTo>
                <a:lnTo>
                  <a:pt x="35293" y="37250"/>
                </a:lnTo>
                <a:close/>
                <a:moveTo>
                  <a:pt x="39173" y="37250"/>
                </a:moveTo>
                <a:lnTo>
                  <a:pt x="39173" y="39172"/>
                </a:lnTo>
                <a:lnTo>
                  <a:pt x="37252" y="39172"/>
                </a:lnTo>
                <a:lnTo>
                  <a:pt x="37252" y="37250"/>
                </a:lnTo>
                <a:close/>
                <a:moveTo>
                  <a:pt x="41132" y="37250"/>
                </a:moveTo>
                <a:lnTo>
                  <a:pt x="41132" y="39172"/>
                </a:lnTo>
                <a:lnTo>
                  <a:pt x="39211" y="39172"/>
                </a:lnTo>
                <a:lnTo>
                  <a:pt x="39211" y="37250"/>
                </a:lnTo>
                <a:close/>
                <a:moveTo>
                  <a:pt x="43091" y="37250"/>
                </a:moveTo>
                <a:lnTo>
                  <a:pt x="43091" y="39172"/>
                </a:lnTo>
                <a:lnTo>
                  <a:pt x="41170" y="39172"/>
                </a:lnTo>
                <a:lnTo>
                  <a:pt x="41170" y="37250"/>
                </a:lnTo>
                <a:close/>
                <a:moveTo>
                  <a:pt x="45049" y="37250"/>
                </a:moveTo>
                <a:lnTo>
                  <a:pt x="45049" y="39172"/>
                </a:lnTo>
                <a:lnTo>
                  <a:pt x="43127" y="39172"/>
                </a:lnTo>
                <a:lnTo>
                  <a:pt x="43127" y="37250"/>
                </a:lnTo>
                <a:close/>
                <a:moveTo>
                  <a:pt x="47008" y="37250"/>
                </a:moveTo>
                <a:lnTo>
                  <a:pt x="47008" y="39172"/>
                </a:lnTo>
                <a:lnTo>
                  <a:pt x="45086" y="39172"/>
                </a:lnTo>
                <a:lnTo>
                  <a:pt x="45086" y="37250"/>
                </a:lnTo>
                <a:close/>
                <a:moveTo>
                  <a:pt x="48966" y="37250"/>
                </a:moveTo>
                <a:lnTo>
                  <a:pt x="48966" y="39172"/>
                </a:lnTo>
                <a:lnTo>
                  <a:pt x="47044" y="39172"/>
                </a:lnTo>
                <a:lnTo>
                  <a:pt x="47044" y="37250"/>
                </a:lnTo>
                <a:close/>
                <a:moveTo>
                  <a:pt x="50925" y="37250"/>
                </a:moveTo>
                <a:lnTo>
                  <a:pt x="50925" y="39172"/>
                </a:lnTo>
                <a:lnTo>
                  <a:pt x="49003" y="39172"/>
                </a:lnTo>
                <a:lnTo>
                  <a:pt x="49003" y="37250"/>
                </a:lnTo>
                <a:close/>
                <a:moveTo>
                  <a:pt x="52883" y="37250"/>
                </a:moveTo>
                <a:lnTo>
                  <a:pt x="52883" y="39172"/>
                </a:lnTo>
                <a:lnTo>
                  <a:pt x="50961" y="39172"/>
                </a:lnTo>
                <a:lnTo>
                  <a:pt x="50961" y="37250"/>
                </a:lnTo>
                <a:close/>
                <a:moveTo>
                  <a:pt x="54842" y="37250"/>
                </a:moveTo>
                <a:lnTo>
                  <a:pt x="54842" y="39172"/>
                </a:lnTo>
                <a:lnTo>
                  <a:pt x="52920" y="39172"/>
                </a:lnTo>
                <a:lnTo>
                  <a:pt x="52920" y="37250"/>
                </a:lnTo>
                <a:close/>
                <a:moveTo>
                  <a:pt x="56802" y="37250"/>
                </a:moveTo>
                <a:lnTo>
                  <a:pt x="56802" y="39172"/>
                </a:lnTo>
                <a:lnTo>
                  <a:pt x="54879" y="39172"/>
                </a:lnTo>
                <a:lnTo>
                  <a:pt x="54879" y="37250"/>
                </a:lnTo>
                <a:close/>
                <a:moveTo>
                  <a:pt x="58759" y="37250"/>
                </a:moveTo>
                <a:lnTo>
                  <a:pt x="58759" y="39172"/>
                </a:lnTo>
                <a:lnTo>
                  <a:pt x="56838" y="39172"/>
                </a:lnTo>
                <a:lnTo>
                  <a:pt x="56838" y="37250"/>
                </a:lnTo>
                <a:close/>
                <a:moveTo>
                  <a:pt x="60718" y="37250"/>
                </a:moveTo>
                <a:lnTo>
                  <a:pt x="60718" y="39172"/>
                </a:lnTo>
                <a:lnTo>
                  <a:pt x="58797" y="39172"/>
                </a:lnTo>
                <a:lnTo>
                  <a:pt x="58797" y="37250"/>
                </a:lnTo>
                <a:close/>
                <a:moveTo>
                  <a:pt x="62676" y="37250"/>
                </a:moveTo>
                <a:lnTo>
                  <a:pt x="62676" y="39172"/>
                </a:lnTo>
                <a:lnTo>
                  <a:pt x="60754" y="39172"/>
                </a:lnTo>
                <a:lnTo>
                  <a:pt x="60754" y="37250"/>
                </a:lnTo>
                <a:close/>
                <a:moveTo>
                  <a:pt x="64635" y="37250"/>
                </a:moveTo>
                <a:lnTo>
                  <a:pt x="64635" y="39172"/>
                </a:lnTo>
                <a:lnTo>
                  <a:pt x="62713" y="39172"/>
                </a:lnTo>
                <a:lnTo>
                  <a:pt x="62713" y="37250"/>
                </a:lnTo>
                <a:close/>
                <a:moveTo>
                  <a:pt x="66593" y="37250"/>
                </a:moveTo>
                <a:lnTo>
                  <a:pt x="66593" y="39172"/>
                </a:lnTo>
                <a:lnTo>
                  <a:pt x="64671" y="39172"/>
                </a:lnTo>
                <a:lnTo>
                  <a:pt x="64671" y="37250"/>
                </a:lnTo>
                <a:close/>
                <a:moveTo>
                  <a:pt x="68552" y="37250"/>
                </a:moveTo>
                <a:lnTo>
                  <a:pt x="68552" y="39172"/>
                </a:lnTo>
                <a:lnTo>
                  <a:pt x="66630" y="39172"/>
                </a:lnTo>
                <a:lnTo>
                  <a:pt x="66630" y="37250"/>
                </a:lnTo>
                <a:close/>
                <a:moveTo>
                  <a:pt x="70511" y="37250"/>
                </a:moveTo>
                <a:lnTo>
                  <a:pt x="70511" y="39172"/>
                </a:lnTo>
                <a:lnTo>
                  <a:pt x="68589" y="39172"/>
                </a:lnTo>
                <a:lnTo>
                  <a:pt x="68589" y="37250"/>
                </a:lnTo>
                <a:close/>
                <a:moveTo>
                  <a:pt x="72469" y="37250"/>
                </a:moveTo>
                <a:lnTo>
                  <a:pt x="72469" y="39172"/>
                </a:lnTo>
                <a:lnTo>
                  <a:pt x="70547" y="39172"/>
                </a:lnTo>
                <a:lnTo>
                  <a:pt x="70547" y="37250"/>
                </a:lnTo>
                <a:close/>
                <a:moveTo>
                  <a:pt x="74429" y="37250"/>
                </a:moveTo>
                <a:lnTo>
                  <a:pt x="74429" y="39172"/>
                </a:lnTo>
                <a:lnTo>
                  <a:pt x="72506" y="39172"/>
                </a:lnTo>
                <a:lnTo>
                  <a:pt x="72506" y="37250"/>
                </a:lnTo>
                <a:close/>
                <a:moveTo>
                  <a:pt x="76386" y="37250"/>
                </a:moveTo>
                <a:lnTo>
                  <a:pt x="76386" y="39172"/>
                </a:lnTo>
                <a:lnTo>
                  <a:pt x="74465" y="39172"/>
                </a:lnTo>
                <a:lnTo>
                  <a:pt x="74465" y="37250"/>
                </a:lnTo>
                <a:close/>
                <a:moveTo>
                  <a:pt x="78345" y="37250"/>
                </a:moveTo>
                <a:lnTo>
                  <a:pt x="78345" y="39172"/>
                </a:lnTo>
                <a:lnTo>
                  <a:pt x="76424" y="39172"/>
                </a:lnTo>
                <a:lnTo>
                  <a:pt x="76424" y="37250"/>
                </a:lnTo>
                <a:close/>
                <a:moveTo>
                  <a:pt x="80303" y="37250"/>
                </a:moveTo>
                <a:lnTo>
                  <a:pt x="80303" y="39172"/>
                </a:lnTo>
                <a:lnTo>
                  <a:pt x="78381" y="39172"/>
                </a:lnTo>
                <a:lnTo>
                  <a:pt x="78381" y="37250"/>
                </a:lnTo>
                <a:close/>
                <a:moveTo>
                  <a:pt x="82262" y="37250"/>
                </a:moveTo>
                <a:lnTo>
                  <a:pt x="82262" y="39172"/>
                </a:lnTo>
                <a:lnTo>
                  <a:pt x="80340" y="39172"/>
                </a:lnTo>
                <a:lnTo>
                  <a:pt x="80340" y="37250"/>
                </a:lnTo>
                <a:close/>
                <a:moveTo>
                  <a:pt x="84221" y="37250"/>
                </a:moveTo>
                <a:lnTo>
                  <a:pt x="84221" y="39172"/>
                </a:lnTo>
                <a:lnTo>
                  <a:pt x="82299" y="39172"/>
                </a:lnTo>
                <a:lnTo>
                  <a:pt x="82299" y="37250"/>
                </a:lnTo>
                <a:close/>
                <a:moveTo>
                  <a:pt x="86179" y="37250"/>
                </a:moveTo>
                <a:lnTo>
                  <a:pt x="86179" y="39172"/>
                </a:lnTo>
                <a:lnTo>
                  <a:pt x="84257" y="39172"/>
                </a:lnTo>
                <a:lnTo>
                  <a:pt x="84257" y="37250"/>
                </a:lnTo>
                <a:close/>
                <a:moveTo>
                  <a:pt x="88138" y="37250"/>
                </a:moveTo>
                <a:lnTo>
                  <a:pt x="88138" y="39172"/>
                </a:lnTo>
                <a:lnTo>
                  <a:pt x="86216" y="39172"/>
                </a:lnTo>
                <a:lnTo>
                  <a:pt x="86216" y="37250"/>
                </a:lnTo>
                <a:close/>
                <a:moveTo>
                  <a:pt x="90096" y="37250"/>
                </a:moveTo>
                <a:lnTo>
                  <a:pt x="90096" y="39172"/>
                </a:lnTo>
                <a:lnTo>
                  <a:pt x="88174" y="39172"/>
                </a:lnTo>
                <a:lnTo>
                  <a:pt x="88174" y="37250"/>
                </a:lnTo>
                <a:close/>
                <a:moveTo>
                  <a:pt x="1960" y="39210"/>
                </a:moveTo>
                <a:lnTo>
                  <a:pt x="1960" y="41132"/>
                </a:lnTo>
                <a:lnTo>
                  <a:pt x="39" y="41132"/>
                </a:lnTo>
                <a:lnTo>
                  <a:pt x="39" y="39210"/>
                </a:lnTo>
                <a:close/>
                <a:moveTo>
                  <a:pt x="3918" y="39210"/>
                </a:moveTo>
                <a:lnTo>
                  <a:pt x="3918" y="41132"/>
                </a:lnTo>
                <a:lnTo>
                  <a:pt x="1996" y="41132"/>
                </a:lnTo>
                <a:lnTo>
                  <a:pt x="1996" y="39210"/>
                </a:lnTo>
                <a:close/>
                <a:moveTo>
                  <a:pt x="5877" y="39210"/>
                </a:moveTo>
                <a:lnTo>
                  <a:pt x="5877" y="41132"/>
                </a:lnTo>
                <a:lnTo>
                  <a:pt x="3955" y="41132"/>
                </a:lnTo>
                <a:lnTo>
                  <a:pt x="3955" y="39210"/>
                </a:lnTo>
                <a:close/>
                <a:moveTo>
                  <a:pt x="7835" y="39210"/>
                </a:moveTo>
                <a:lnTo>
                  <a:pt x="7835" y="41132"/>
                </a:lnTo>
                <a:lnTo>
                  <a:pt x="5913" y="41132"/>
                </a:lnTo>
                <a:lnTo>
                  <a:pt x="5913" y="39210"/>
                </a:lnTo>
                <a:close/>
                <a:moveTo>
                  <a:pt x="9794" y="39210"/>
                </a:moveTo>
                <a:lnTo>
                  <a:pt x="9794" y="41132"/>
                </a:lnTo>
                <a:lnTo>
                  <a:pt x="7872" y="41132"/>
                </a:lnTo>
                <a:lnTo>
                  <a:pt x="7872" y="39210"/>
                </a:lnTo>
                <a:close/>
                <a:moveTo>
                  <a:pt x="11753" y="39210"/>
                </a:moveTo>
                <a:lnTo>
                  <a:pt x="11753" y="41132"/>
                </a:lnTo>
                <a:lnTo>
                  <a:pt x="9831" y="41132"/>
                </a:lnTo>
                <a:lnTo>
                  <a:pt x="9831" y="39210"/>
                </a:lnTo>
                <a:close/>
                <a:moveTo>
                  <a:pt x="13711" y="39210"/>
                </a:moveTo>
                <a:lnTo>
                  <a:pt x="13711" y="41132"/>
                </a:lnTo>
                <a:lnTo>
                  <a:pt x="11789" y="41132"/>
                </a:lnTo>
                <a:lnTo>
                  <a:pt x="11789" y="39210"/>
                </a:lnTo>
                <a:close/>
                <a:moveTo>
                  <a:pt x="15670" y="39210"/>
                </a:moveTo>
                <a:lnTo>
                  <a:pt x="15670" y="41132"/>
                </a:lnTo>
                <a:lnTo>
                  <a:pt x="13748" y="41132"/>
                </a:lnTo>
                <a:lnTo>
                  <a:pt x="13748" y="39210"/>
                </a:lnTo>
                <a:close/>
                <a:moveTo>
                  <a:pt x="17629" y="39210"/>
                </a:moveTo>
                <a:lnTo>
                  <a:pt x="17629" y="41132"/>
                </a:lnTo>
                <a:lnTo>
                  <a:pt x="15707" y="41132"/>
                </a:lnTo>
                <a:lnTo>
                  <a:pt x="15707" y="39210"/>
                </a:lnTo>
                <a:close/>
                <a:moveTo>
                  <a:pt x="19587" y="39210"/>
                </a:moveTo>
                <a:lnTo>
                  <a:pt x="19587" y="41132"/>
                </a:lnTo>
                <a:lnTo>
                  <a:pt x="17665" y="41132"/>
                </a:lnTo>
                <a:lnTo>
                  <a:pt x="17665" y="39210"/>
                </a:lnTo>
                <a:close/>
                <a:moveTo>
                  <a:pt x="21546" y="39210"/>
                </a:moveTo>
                <a:lnTo>
                  <a:pt x="21546" y="41132"/>
                </a:lnTo>
                <a:lnTo>
                  <a:pt x="19625" y="41132"/>
                </a:lnTo>
                <a:lnTo>
                  <a:pt x="19625" y="39210"/>
                </a:lnTo>
                <a:close/>
                <a:moveTo>
                  <a:pt x="23504" y="39210"/>
                </a:moveTo>
                <a:lnTo>
                  <a:pt x="23504" y="41132"/>
                </a:lnTo>
                <a:lnTo>
                  <a:pt x="21582" y="41132"/>
                </a:lnTo>
                <a:lnTo>
                  <a:pt x="21582" y="39210"/>
                </a:lnTo>
                <a:close/>
                <a:moveTo>
                  <a:pt x="25463" y="39210"/>
                </a:moveTo>
                <a:lnTo>
                  <a:pt x="25463" y="41132"/>
                </a:lnTo>
                <a:lnTo>
                  <a:pt x="23541" y="41132"/>
                </a:lnTo>
                <a:lnTo>
                  <a:pt x="23541" y="39210"/>
                </a:lnTo>
                <a:close/>
                <a:moveTo>
                  <a:pt x="27422" y="39210"/>
                </a:moveTo>
                <a:lnTo>
                  <a:pt x="27422" y="41132"/>
                </a:lnTo>
                <a:lnTo>
                  <a:pt x="25500" y="41132"/>
                </a:lnTo>
                <a:lnTo>
                  <a:pt x="25500" y="39210"/>
                </a:lnTo>
                <a:close/>
                <a:moveTo>
                  <a:pt x="29380" y="39210"/>
                </a:moveTo>
                <a:lnTo>
                  <a:pt x="29380" y="41132"/>
                </a:lnTo>
                <a:lnTo>
                  <a:pt x="27458" y="41132"/>
                </a:lnTo>
                <a:lnTo>
                  <a:pt x="27458" y="39210"/>
                </a:lnTo>
                <a:close/>
                <a:moveTo>
                  <a:pt x="31339" y="39210"/>
                </a:moveTo>
                <a:lnTo>
                  <a:pt x="31339" y="41132"/>
                </a:lnTo>
                <a:lnTo>
                  <a:pt x="29417" y="41132"/>
                </a:lnTo>
                <a:lnTo>
                  <a:pt x="29417" y="39210"/>
                </a:lnTo>
                <a:close/>
                <a:moveTo>
                  <a:pt x="33297" y="39210"/>
                </a:moveTo>
                <a:lnTo>
                  <a:pt x="33297" y="41132"/>
                </a:lnTo>
                <a:lnTo>
                  <a:pt x="31375" y="41132"/>
                </a:lnTo>
                <a:lnTo>
                  <a:pt x="31375" y="39210"/>
                </a:lnTo>
                <a:close/>
                <a:moveTo>
                  <a:pt x="35256" y="39210"/>
                </a:moveTo>
                <a:lnTo>
                  <a:pt x="35256" y="41132"/>
                </a:lnTo>
                <a:lnTo>
                  <a:pt x="33334" y="41132"/>
                </a:lnTo>
                <a:lnTo>
                  <a:pt x="33334" y="39210"/>
                </a:lnTo>
                <a:close/>
                <a:moveTo>
                  <a:pt x="37216" y="39210"/>
                </a:moveTo>
                <a:lnTo>
                  <a:pt x="37216" y="41132"/>
                </a:lnTo>
                <a:lnTo>
                  <a:pt x="35293" y="41132"/>
                </a:lnTo>
                <a:lnTo>
                  <a:pt x="35293" y="39210"/>
                </a:lnTo>
                <a:close/>
                <a:moveTo>
                  <a:pt x="39173" y="39210"/>
                </a:moveTo>
                <a:lnTo>
                  <a:pt x="39173" y="41132"/>
                </a:lnTo>
                <a:lnTo>
                  <a:pt x="37252" y="41132"/>
                </a:lnTo>
                <a:lnTo>
                  <a:pt x="37252" y="39210"/>
                </a:lnTo>
                <a:close/>
                <a:moveTo>
                  <a:pt x="41132" y="39210"/>
                </a:moveTo>
                <a:lnTo>
                  <a:pt x="41132" y="41132"/>
                </a:lnTo>
                <a:lnTo>
                  <a:pt x="39211" y="41132"/>
                </a:lnTo>
                <a:lnTo>
                  <a:pt x="39211" y="39210"/>
                </a:lnTo>
                <a:close/>
                <a:moveTo>
                  <a:pt x="43091" y="39210"/>
                </a:moveTo>
                <a:lnTo>
                  <a:pt x="43091" y="41132"/>
                </a:lnTo>
                <a:lnTo>
                  <a:pt x="41170" y="41132"/>
                </a:lnTo>
                <a:lnTo>
                  <a:pt x="41170" y="39210"/>
                </a:lnTo>
                <a:close/>
                <a:moveTo>
                  <a:pt x="45049" y="39210"/>
                </a:moveTo>
                <a:lnTo>
                  <a:pt x="45049" y="41132"/>
                </a:lnTo>
                <a:lnTo>
                  <a:pt x="43127" y="41132"/>
                </a:lnTo>
                <a:lnTo>
                  <a:pt x="43127" y="39210"/>
                </a:lnTo>
                <a:close/>
                <a:moveTo>
                  <a:pt x="47008" y="39210"/>
                </a:moveTo>
                <a:lnTo>
                  <a:pt x="47008" y="41132"/>
                </a:lnTo>
                <a:lnTo>
                  <a:pt x="45086" y="41132"/>
                </a:lnTo>
                <a:lnTo>
                  <a:pt x="45086" y="39210"/>
                </a:lnTo>
                <a:close/>
                <a:moveTo>
                  <a:pt x="48966" y="39210"/>
                </a:moveTo>
                <a:lnTo>
                  <a:pt x="48966" y="41132"/>
                </a:lnTo>
                <a:lnTo>
                  <a:pt x="47044" y="41132"/>
                </a:lnTo>
                <a:lnTo>
                  <a:pt x="47044" y="39210"/>
                </a:lnTo>
                <a:close/>
                <a:moveTo>
                  <a:pt x="50925" y="39210"/>
                </a:moveTo>
                <a:lnTo>
                  <a:pt x="50925" y="41132"/>
                </a:lnTo>
                <a:lnTo>
                  <a:pt x="49003" y="41132"/>
                </a:lnTo>
                <a:lnTo>
                  <a:pt x="49003" y="39210"/>
                </a:lnTo>
                <a:close/>
                <a:moveTo>
                  <a:pt x="52883" y="39210"/>
                </a:moveTo>
                <a:lnTo>
                  <a:pt x="52883" y="41132"/>
                </a:lnTo>
                <a:lnTo>
                  <a:pt x="50961" y="41132"/>
                </a:lnTo>
                <a:lnTo>
                  <a:pt x="50961" y="39210"/>
                </a:lnTo>
                <a:close/>
                <a:moveTo>
                  <a:pt x="54842" y="39210"/>
                </a:moveTo>
                <a:lnTo>
                  <a:pt x="54842" y="41132"/>
                </a:lnTo>
                <a:lnTo>
                  <a:pt x="52920" y="41132"/>
                </a:lnTo>
                <a:lnTo>
                  <a:pt x="52920" y="39210"/>
                </a:lnTo>
                <a:close/>
                <a:moveTo>
                  <a:pt x="56802" y="39210"/>
                </a:moveTo>
                <a:lnTo>
                  <a:pt x="56802" y="41132"/>
                </a:lnTo>
                <a:lnTo>
                  <a:pt x="54879" y="41132"/>
                </a:lnTo>
                <a:lnTo>
                  <a:pt x="54879" y="39210"/>
                </a:lnTo>
                <a:close/>
                <a:moveTo>
                  <a:pt x="58759" y="39210"/>
                </a:moveTo>
                <a:lnTo>
                  <a:pt x="58759" y="41132"/>
                </a:lnTo>
                <a:lnTo>
                  <a:pt x="56838" y="41132"/>
                </a:lnTo>
                <a:lnTo>
                  <a:pt x="56838" y="39210"/>
                </a:lnTo>
                <a:close/>
                <a:moveTo>
                  <a:pt x="60718" y="39210"/>
                </a:moveTo>
                <a:lnTo>
                  <a:pt x="60718" y="41132"/>
                </a:lnTo>
                <a:lnTo>
                  <a:pt x="58797" y="41132"/>
                </a:lnTo>
                <a:lnTo>
                  <a:pt x="58797" y="39210"/>
                </a:lnTo>
                <a:close/>
                <a:moveTo>
                  <a:pt x="62676" y="39210"/>
                </a:moveTo>
                <a:lnTo>
                  <a:pt x="62676" y="41132"/>
                </a:lnTo>
                <a:lnTo>
                  <a:pt x="60754" y="41132"/>
                </a:lnTo>
                <a:lnTo>
                  <a:pt x="60754" y="39210"/>
                </a:lnTo>
                <a:close/>
                <a:moveTo>
                  <a:pt x="64635" y="39210"/>
                </a:moveTo>
                <a:lnTo>
                  <a:pt x="64635" y="41132"/>
                </a:lnTo>
                <a:lnTo>
                  <a:pt x="62713" y="41132"/>
                </a:lnTo>
                <a:lnTo>
                  <a:pt x="62713" y="39210"/>
                </a:lnTo>
                <a:close/>
                <a:moveTo>
                  <a:pt x="66593" y="39210"/>
                </a:moveTo>
                <a:lnTo>
                  <a:pt x="66593" y="41132"/>
                </a:lnTo>
                <a:lnTo>
                  <a:pt x="64671" y="41132"/>
                </a:lnTo>
                <a:lnTo>
                  <a:pt x="64671" y="39210"/>
                </a:lnTo>
                <a:close/>
                <a:moveTo>
                  <a:pt x="68552" y="39210"/>
                </a:moveTo>
                <a:lnTo>
                  <a:pt x="68552" y="41132"/>
                </a:lnTo>
                <a:lnTo>
                  <a:pt x="66630" y="41132"/>
                </a:lnTo>
                <a:lnTo>
                  <a:pt x="66630" y="39210"/>
                </a:lnTo>
                <a:close/>
                <a:moveTo>
                  <a:pt x="70511" y="39210"/>
                </a:moveTo>
                <a:lnTo>
                  <a:pt x="70511" y="41132"/>
                </a:lnTo>
                <a:lnTo>
                  <a:pt x="68589" y="41132"/>
                </a:lnTo>
                <a:lnTo>
                  <a:pt x="68589" y="39210"/>
                </a:lnTo>
                <a:close/>
                <a:moveTo>
                  <a:pt x="72469" y="39210"/>
                </a:moveTo>
                <a:lnTo>
                  <a:pt x="72469" y="41132"/>
                </a:lnTo>
                <a:lnTo>
                  <a:pt x="70547" y="41132"/>
                </a:lnTo>
                <a:lnTo>
                  <a:pt x="70547" y="39210"/>
                </a:lnTo>
                <a:close/>
                <a:moveTo>
                  <a:pt x="74429" y="39210"/>
                </a:moveTo>
                <a:lnTo>
                  <a:pt x="74429" y="41132"/>
                </a:lnTo>
                <a:lnTo>
                  <a:pt x="72506" y="41132"/>
                </a:lnTo>
                <a:lnTo>
                  <a:pt x="72506" y="39210"/>
                </a:lnTo>
                <a:close/>
                <a:moveTo>
                  <a:pt x="76386" y="39210"/>
                </a:moveTo>
                <a:lnTo>
                  <a:pt x="76386" y="41132"/>
                </a:lnTo>
                <a:lnTo>
                  <a:pt x="74465" y="41132"/>
                </a:lnTo>
                <a:lnTo>
                  <a:pt x="74465" y="39210"/>
                </a:lnTo>
                <a:close/>
                <a:moveTo>
                  <a:pt x="78345" y="39210"/>
                </a:moveTo>
                <a:lnTo>
                  <a:pt x="78345" y="41132"/>
                </a:lnTo>
                <a:lnTo>
                  <a:pt x="76424" y="41132"/>
                </a:lnTo>
                <a:lnTo>
                  <a:pt x="76424" y="39210"/>
                </a:lnTo>
                <a:close/>
                <a:moveTo>
                  <a:pt x="80303" y="39210"/>
                </a:moveTo>
                <a:lnTo>
                  <a:pt x="80303" y="41132"/>
                </a:lnTo>
                <a:lnTo>
                  <a:pt x="78381" y="41132"/>
                </a:lnTo>
                <a:lnTo>
                  <a:pt x="78381" y="39210"/>
                </a:lnTo>
                <a:close/>
                <a:moveTo>
                  <a:pt x="82262" y="39210"/>
                </a:moveTo>
                <a:lnTo>
                  <a:pt x="82262" y="41132"/>
                </a:lnTo>
                <a:lnTo>
                  <a:pt x="80340" y="41132"/>
                </a:lnTo>
                <a:lnTo>
                  <a:pt x="80340" y="39210"/>
                </a:lnTo>
                <a:close/>
                <a:moveTo>
                  <a:pt x="84221" y="39210"/>
                </a:moveTo>
                <a:lnTo>
                  <a:pt x="84221" y="41132"/>
                </a:lnTo>
                <a:lnTo>
                  <a:pt x="82299" y="41132"/>
                </a:lnTo>
                <a:lnTo>
                  <a:pt x="82299" y="39210"/>
                </a:lnTo>
                <a:close/>
                <a:moveTo>
                  <a:pt x="86179" y="39210"/>
                </a:moveTo>
                <a:lnTo>
                  <a:pt x="86179" y="41132"/>
                </a:lnTo>
                <a:lnTo>
                  <a:pt x="84257" y="41132"/>
                </a:lnTo>
                <a:lnTo>
                  <a:pt x="84257" y="39210"/>
                </a:lnTo>
                <a:close/>
                <a:moveTo>
                  <a:pt x="88138" y="39210"/>
                </a:moveTo>
                <a:lnTo>
                  <a:pt x="88138" y="41132"/>
                </a:lnTo>
                <a:lnTo>
                  <a:pt x="86216" y="41132"/>
                </a:lnTo>
                <a:lnTo>
                  <a:pt x="86216" y="39210"/>
                </a:lnTo>
                <a:close/>
                <a:moveTo>
                  <a:pt x="90096" y="39210"/>
                </a:moveTo>
                <a:lnTo>
                  <a:pt x="90096" y="41132"/>
                </a:lnTo>
                <a:lnTo>
                  <a:pt x="88174" y="41132"/>
                </a:lnTo>
                <a:lnTo>
                  <a:pt x="88174" y="39210"/>
                </a:lnTo>
                <a:close/>
                <a:moveTo>
                  <a:pt x="1960" y="41169"/>
                </a:moveTo>
                <a:lnTo>
                  <a:pt x="1960" y="43091"/>
                </a:lnTo>
                <a:lnTo>
                  <a:pt x="39" y="43091"/>
                </a:lnTo>
                <a:lnTo>
                  <a:pt x="39" y="41169"/>
                </a:lnTo>
                <a:close/>
                <a:moveTo>
                  <a:pt x="3918" y="41169"/>
                </a:moveTo>
                <a:lnTo>
                  <a:pt x="3918" y="43091"/>
                </a:lnTo>
                <a:lnTo>
                  <a:pt x="1996" y="43091"/>
                </a:lnTo>
                <a:lnTo>
                  <a:pt x="1996" y="41169"/>
                </a:lnTo>
                <a:close/>
                <a:moveTo>
                  <a:pt x="5877" y="41169"/>
                </a:moveTo>
                <a:lnTo>
                  <a:pt x="5877" y="43091"/>
                </a:lnTo>
                <a:lnTo>
                  <a:pt x="3955" y="43091"/>
                </a:lnTo>
                <a:lnTo>
                  <a:pt x="3955" y="41169"/>
                </a:lnTo>
                <a:close/>
                <a:moveTo>
                  <a:pt x="7835" y="41169"/>
                </a:moveTo>
                <a:lnTo>
                  <a:pt x="7835" y="43091"/>
                </a:lnTo>
                <a:lnTo>
                  <a:pt x="5913" y="43091"/>
                </a:lnTo>
                <a:lnTo>
                  <a:pt x="5913" y="41169"/>
                </a:lnTo>
                <a:close/>
                <a:moveTo>
                  <a:pt x="9794" y="41169"/>
                </a:moveTo>
                <a:lnTo>
                  <a:pt x="9794" y="43091"/>
                </a:lnTo>
                <a:lnTo>
                  <a:pt x="7872" y="43091"/>
                </a:lnTo>
                <a:lnTo>
                  <a:pt x="7872" y="41169"/>
                </a:lnTo>
                <a:close/>
                <a:moveTo>
                  <a:pt x="11753" y="41169"/>
                </a:moveTo>
                <a:lnTo>
                  <a:pt x="11753" y="43091"/>
                </a:lnTo>
                <a:lnTo>
                  <a:pt x="9831" y="43091"/>
                </a:lnTo>
                <a:lnTo>
                  <a:pt x="9831" y="41169"/>
                </a:lnTo>
                <a:close/>
                <a:moveTo>
                  <a:pt x="13711" y="41169"/>
                </a:moveTo>
                <a:lnTo>
                  <a:pt x="13711" y="43091"/>
                </a:lnTo>
                <a:lnTo>
                  <a:pt x="11789" y="43091"/>
                </a:lnTo>
                <a:lnTo>
                  <a:pt x="11789" y="41169"/>
                </a:lnTo>
                <a:close/>
                <a:moveTo>
                  <a:pt x="15670" y="41169"/>
                </a:moveTo>
                <a:lnTo>
                  <a:pt x="15670" y="43091"/>
                </a:lnTo>
                <a:lnTo>
                  <a:pt x="13748" y="43091"/>
                </a:lnTo>
                <a:lnTo>
                  <a:pt x="13748" y="41169"/>
                </a:lnTo>
                <a:close/>
                <a:moveTo>
                  <a:pt x="17629" y="41169"/>
                </a:moveTo>
                <a:lnTo>
                  <a:pt x="17629" y="43091"/>
                </a:lnTo>
                <a:lnTo>
                  <a:pt x="15707" y="43091"/>
                </a:lnTo>
                <a:lnTo>
                  <a:pt x="15707" y="41169"/>
                </a:lnTo>
                <a:close/>
                <a:moveTo>
                  <a:pt x="19587" y="41169"/>
                </a:moveTo>
                <a:lnTo>
                  <a:pt x="19587" y="43091"/>
                </a:lnTo>
                <a:lnTo>
                  <a:pt x="17665" y="43091"/>
                </a:lnTo>
                <a:lnTo>
                  <a:pt x="17665" y="41169"/>
                </a:lnTo>
                <a:close/>
                <a:moveTo>
                  <a:pt x="21546" y="41169"/>
                </a:moveTo>
                <a:lnTo>
                  <a:pt x="21546" y="43091"/>
                </a:lnTo>
                <a:lnTo>
                  <a:pt x="19625" y="43091"/>
                </a:lnTo>
                <a:lnTo>
                  <a:pt x="19625" y="41169"/>
                </a:lnTo>
                <a:close/>
                <a:moveTo>
                  <a:pt x="23504" y="41169"/>
                </a:moveTo>
                <a:lnTo>
                  <a:pt x="23504" y="43091"/>
                </a:lnTo>
                <a:lnTo>
                  <a:pt x="21582" y="43091"/>
                </a:lnTo>
                <a:lnTo>
                  <a:pt x="21582" y="41169"/>
                </a:lnTo>
                <a:close/>
                <a:moveTo>
                  <a:pt x="25463" y="41169"/>
                </a:moveTo>
                <a:lnTo>
                  <a:pt x="25463" y="43091"/>
                </a:lnTo>
                <a:lnTo>
                  <a:pt x="23541" y="43091"/>
                </a:lnTo>
                <a:lnTo>
                  <a:pt x="23541" y="41169"/>
                </a:lnTo>
                <a:close/>
                <a:moveTo>
                  <a:pt x="27422" y="41169"/>
                </a:moveTo>
                <a:lnTo>
                  <a:pt x="27422" y="43091"/>
                </a:lnTo>
                <a:lnTo>
                  <a:pt x="25500" y="43091"/>
                </a:lnTo>
                <a:lnTo>
                  <a:pt x="25500" y="41169"/>
                </a:lnTo>
                <a:close/>
                <a:moveTo>
                  <a:pt x="29380" y="41169"/>
                </a:moveTo>
                <a:lnTo>
                  <a:pt x="29380" y="43091"/>
                </a:lnTo>
                <a:lnTo>
                  <a:pt x="27458" y="43091"/>
                </a:lnTo>
                <a:lnTo>
                  <a:pt x="27458" y="41169"/>
                </a:lnTo>
                <a:close/>
                <a:moveTo>
                  <a:pt x="31339" y="41169"/>
                </a:moveTo>
                <a:lnTo>
                  <a:pt x="31339" y="43091"/>
                </a:lnTo>
                <a:lnTo>
                  <a:pt x="29417" y="43091"/>
                </a:lnTo>
                <a:lnTo>
                  <a:pt x="29417" y="41169"/>
                </a:lnTo>
                <a:close/>
                <a:moveTo>
                  <a:pt x="33297" y="41169"/>
                </a:moveTo>
                <a:lnTo>
                  <a:pt x="33297" y="43091"/>
                </a:lnTo>
                <a:lnTo>
                  <a:pt x="31375" y="43091"/>
                </a:lnTo>
                <a:lnTo>
                  <a:pt x="31375" y="41169"/>
                </a:lnTo>
                <a:close/>
                <a:moveTo>
                  <a:pt x="35256" y="41169"/>
                </a:moveTo>
                <a:lnTo>
                  <a:pt x="35256" y="43091"/>
                </a:lnTo>
                <a:lnTo>
                  <a:pt x="33334" y="43091"/>
                </a:lnTo>
                <a:lnTo>
                  <a:pt x="33334" y="41169"/>
                </a:lnTo>
                <a:close/>
                <a:moveTo>
                  <a:pt x="37216" y="41169"/>
                </a:moveTo>
                <a:lnTo>
                  <a:pt x="37216" y="43091"/>
                </a:lnTo>
                <a:lnTo>
                  <a:pt x="35293" y="43091"/>
                </a:lnTo>
                <a:lnTo>
                  <a:pt x="35293" y="41169"/>
                </a:lnTo>
                <a:close/>
                <a:moveTo>
                  <a:pt x="39173" y="41169"/>
                </a:moveTo>
                <a:lnTo>
                  <a:pt x="39173" y="43091"/>
                </a:lnTo>
                <a:lnTo>
                  <a:pt x="37252" y="43091"/>
                </a:lnTo>
                <a:lnTo>
                  <a:pt x="37252" y="41169"/>
                </a:lnTo>
                <a:close/>
                <a:moveTo>
                  <a:pt x="41132" y="41169"/>
                </a:moveTo>
                <a:lnTo>
                  <a:pt x="41132" y="43091"/>
                </a:lnTo>
                <a:lnTo>
                  <a:pt x="39211" y="43091"/>
                </a:lnTo>
                <a:lnTo>
                  <a:pt x="39211" y="41169"/>
                </a:lnTo>
                <a:close/>
                <a:moveTo>
                  <a:pt x="43091" y="41169"/>
                </a:moveTo>
                <a:lnTo>
                  <a:pt x="43091" y="43091"/>
                </a:lnTo>
                <a:lnTo>
                  <a:pt x="41170" y="43091"/>
                </a:lnTo>
                <a:lnTo>
                  <a:pt x="41170" y="41169"/>
                </a:lnTo>
                <a:close/>
                <a:moveTo>
                  <a:pt x="45049" y="41169"/>
                </a:moveTo>
                <a:lnTo>
                  <a:pt x="45049" y="43091"/>
                </a:lnTo>
                <a:lnTo>
                  <a:pt x="43127" y="43091"/>
                </a:lnTo>
                <a:lnTo>
                  <a:pt x="43127" y="41169"/>
                </a:lnTo>
                <a:close/>
                <a:moveTo>
                  <a:pt x="47008" y="41169"/>
                </a:moveTo>
                <a:lnTo>
                  <a:pt x="47008" y="43091"/>
                </a:lnTo>
                <a:lnTo>
                  <a:pt x="45086" y="43091"/>
                </a:lnTo>
                <a:lnTo>
                  <a:pt x="45086" y="41169"/>
                </a:lnTo>
                <a:close/>
                <a:moveTo>
                  <a:pt x="48966" y="41169"/>
                </a:moveTo>
                <a:lnTo>
                  <a:pt x="48966" y="43091"/>
                </a:lnTo>
                <a:lnTo>
                  <a:pt x="47044" y="43091"/>
                </a:lnTo>
                <a:lnTo>
                  <a:pt x="47044" y="41169"/>
                </a:lnTo>
                <a:close/>
                <a:moveTo>
                  <a:pt x="50925" y="41169"/>
                </a:moveTo>
                <a:lnTo>
                  <a:pt x="50925" y="43091"/>
                </a:lnTo>
                <a:lnTo>
                  <a:pt x="49003" y="43091"/>
                </a:lnTo>
                <a:lnTo>
                  <a:pt x="49003" y="41169"/>
                </a:lnTo>
                <a:close/>
                <a:moveTo>
                  <a:pt x="52883" y="41169"/>
                </a:moveTo>
                <a:lnTo>
                  <a:pt x="52883" y="43091"/>
                </a:lnTo>
                <a:lnTo>
                  <a:pt x="50961" y="43091"/>
                </a:lnTo>
                <a:lnTo>
                  <a:pt x="50961" y="41169"/>
                </a:lnTo>
                <a:close/>
                <a:moveTo>
                  <a:pt x="54842" y="41169"/>
                </a:moveTo>
                <a:lnTo>
                  <a:pt x="54842" y="43091"/>
                </a:lnTo>
                <a:lnTo>
                  <a:pt x="52920" y="43091"/>
                </a:lnTo>
                <a:lnTo>
                  <a:pt x="52920" y="41169"/>
                </a:lnTo>
                <a:close/>
                <a:moveTo>
                  <a:pt x="56802" y="41169"/>
                </a:moveTo>
                <a:lnTo>
                  <a:pt x="56802" y="43091"/>
                </a:lnTo>
                <a:lnTo>
                  <a:pt x="54879" y="43091"/>
                </a:lnTo>
                <a:lnTo>
                  <a:pt x="54879" y="41169"/>
                </a:lnTo>
                <a:close/>
                <a:moveTo>
                  <a:pt x="58759" y="41169"/>
                </a:moveTo>
                <a:lnTo>
                  <a:pt x="58759" y="43091"/>
                </a:lnTo>
                <a:lnTo>
                  <a:pt x="56838" y="43091"/>
                </a:lnTo>
                <a:lnTo>
                  <a:pt x="56838" y="41169"/>
                </a:lnTo>
                <a:close/>
                <a:moveTo>
                  <a:pt x="60718" y="41169"/>
                </a:moveTo>
                <a:lnTo>
                  <a:pt x="60718" y="43091"/>
                </a:lnTo>
                <a:lnTo>
                  <a:pt x="58797" y="43091"/>
                </a:lnTo>
                <a:lnTo>
                  <a:pt x="58797" y="41169"/>
                </a:lnTo>
                <a:close/>
                <a:moveTo>
                  <a:pt x="62676" y="41169"/>
                </a:moveTo>
                <a:lnTo>
                  <a:pt x="62676" y="43091"/>
                </a:lnTo>
                <a:lnTo>
                  <a:pt x="60754" y="43091"/>
                </a:lnTo>
                <a:lnTo>
                  <a:pt x="60754" y="41169"/>
                </a:lnTo>
                <a:close/>
                <a:moveTo>
                  <a:pt x="64635" y="41169"/>
                </a:moveTo>
                <a:lnTo>
                  <a:pt x="64635" y="43091"/>
                </a:lnTo>
                <a:lnTo>
                  <a:pt x="62713" y="43091"/>
                </a:lnTo>
                <a:lnTo>
                  <a:pt x="62713" y="41169"/>
                </a:lnTo>
                <a:close/>
                <a:moveTo>
                  <a:pt x="66593" y="41169"/>
                </a:moveTo>
                <a:lnTo>
                  <a:pt x="66593" y="43091"/>
                </a:lnTo>
                <a:lnTo>
                  <a:pt x="64671" y="43091"/>
                </a:lnTo>
                <a:lnTo>
                  <a:pt x="64671" y="41169"/>
                </a:lnTo>
                <a:close/>
                <a:moveTo>
                  <a:pt x="68552" y="41169"/>
                </a:moveTo>
                <a:lnTo>
                  <a:pt x="68552" y="43091"/>
                </a:lnTo>
                <a:lnTo>
                  <a:pt x="66630" y="43091"/>
                </a:lnTo>
                <a:lnTo>
                  <a:pt x="66630" y="41169"/>
                </a:lnTo>
                <a:close/>
                <a:moveTo>
                  <a:pt x="70511" y="41169"/>
                </a:moveTo>
                <a:lnTo>
                  <a:pt x="70511" y="43091"/>
                </a:lnTo>
                <a:lnTo>
                  <a:pt x="68589" y="43091"/>
                </a:lnTo>
                <a:lnTo>
                  <a:pt x="68589" y="41169"/>
                </a:lnTo>
                <a:close/>
                <a:moveTo>
                  <a:pt x="72469" y="41169"/>
                </a:moveTo>
                <a:lnTo>
                  <a:pt x="72469" y="43091"/>
                </a:lnTo>
                <a:lnTo>
                  <a:pt x="70547" y="43091"/>
                </a:lnTo>
                <a:lnTo>
                  <a:pt x="70547" y="41169"/>
                </a:lnTo>
                <a:close/>
                <a:moveTo>
                  <a:pt x="74429" y="41169"/>
                </a:moveTo>
                <a:lnTo>
                  <a:pt x="74429" y="43091"/>
                </a:lnTo>
                <a:lnTo>
                  <a:pt x="72506" y="43091"/>
                </a:lnTo>
                <a:lnTo>
                  <a:pt x="72506" y="41169"/>
                </a:lnTo>
                <a:close/>
                <a:moveTo>
                  <a:pt x="76386" y="41169"/>
                </a:moveTo>
                <a:lnTo>
                  <a:pt x="76386" y="43091"/>
                </a:lnTo>
                <a:lnTo>
                  <a:pt x="74465" y="43091"/>
                </a:lnTo>
                <a:lnTo>
                  <a:pt x="74465" y="41169"/>
                </a:lnTo>
                <a:close/>
                <a:moveTo>
                  <a:pt x="78345" y="41169"/>
                </a:moveTo>
                <a:lnTo>
                  <a:pt x="78345" y="43091"/>
                </a:lnTo>
                <a:lnTo>
                  <a:pt x="76424" y="43091"/>
                </a:lnTo>
                <a:lnTo>
                  <a:pt x="76424" y="41169"/>
                </a:lnTo>
                <a:close/>
                <a:moveTo>
                  <a:pt x="80303" y="41169"/>
                </a:moveTo>
                <a:lnTo>
                  <a:pt x="80303" y="43091"/>
                </a:lnTo>
                <a:lnTo>
                  <a:pt x="78381" y="43091"/>
                </a:lnTo>
                <a:lnTo>
                  <a:pt x="78381" y="41169"/>
                </a:lnTo>
                <a:close/>
                <a:moveTo>
                  <a:pt x="82262" y="41169"/>
                </a:moveTo>
                <a:lnTo>
                  <a:pt x="82262" y="43091"/>
                </a:lnTo>
                <a:lnTo>
                  <a:pt x="80340" y="43091"/>
                </a:lnTo>
                <a:lnTo>
                  <a:pt x="80340" y="41169"/>
                </a:lnTo>
                <a:close/>
                <a:moveTo>
                  <a:pt x="84221" y="41169"/>
                </a:moveTo>
                <a:lnTo>
                  <a:pt x="84221" y="43091"/>
                </a:lnTo>
                <a:lnTo>
                  <a:pt x="82299" y="43091"/>
                </a:lnTo>
                <a:lnTo>
                  <a:pt x="82299" y="41169"/>
                </a:lnTo>
                <a:close/>
                <a:moveTo>
                  <a:pt x="86179" y="41169"/>
                </a:moveTo>
                <a:lnTo>
                  <a:pt x="86179" y="43091"/>
                </a:lnTo>
                <a:lnTo>
                  <a:pt x="84257" y="43091"/>
                </a:lnTo>
                <a:lnTo>
                  <a:pt x="84257" y="41169"/>
                </a:lnTo>
                <a:close/>
                <a:moveTo>
                  <a:pt x="88138" y="41169"/>
                </a:moveTo>
                <a:lnTo>
                  <a:pt x="88138" y="43091"/>
                </a:lnTo>
                <a:lnTo>
                  <a:pt x="86216" y="43091"/>
                </a:lnTo>
                <a:lnTo>
                  <a:pt x="86216" y="41169"/>
                </a:lnTo>
                <a:close/>
                <a:moveTo>
                  <a:pt x="90096" y="41169"/>
                </a:moveTo>
                <a:lnTo>
                  <a:pt x="90096" y="43091"/>
                </a:lnTo>
                <a:lnTo>
                  <a:pt x="88174" y="43091"/>
                </a:lnTo>
                <a:lnTo>
                  <a:pt x="88174" y="41169"/>
                </a:lnTo>
                <a:close/>
                <a:moveTo>
                  <a:pt x="1960" y="43127"/>
                </a:moveTo>
                <a:lnTo>
                  <a:pt x="1960" y="45048"/>
                </a:lnTo>
                <a:lnTo>
                  <a:pt x="39" y="45048"/>
                </a:lnTo>
                <a:lnTo>
                  <a:pt x="39" y="43127"/>
                </a:lnTo>
                <a:close/>
                <a:moveTo>
                  <a:pt x="3918" y="43127"/>
                </a:moveTo>
                <a:lnTo>
                  <a:pt x="3918" y="45048"/>
                </a:lnTo>
                <a:lnTo>
                  <a:pt x="1996" y="45048"/>
                </a:lnTo>
                <a:lnTo>
                  <a:pt x="1996" y="43127"/>
                </a:lnTo>
                <a:close/>
                <a:moveTo>
                  <a:pt x="5877" y="43127"/>
                </a:moveTo>
                <a:lnTo>
                  <a:pt x="5877" y="45048"/>
                </a:lnTo>
                <a:lnTo>
                  <a:pt x="3955" y="45048"/>
                </a:lnTo>
                <a:lnTo>
                  <a:pt x="3955" y="43127"/>
                </a:lnTo>
                <a:close/>
                <a:moveTo>
                  <a:pt x="7835" y="43127"/>
                </a:moveTo>
                <a:lnTo>
                  <a:pt x="7835" y="45048"/>
                </a:lnTo>
                <a:lnTo>
                  <a:pt x="5913" y="45048"/>
                </a:lnTo>
                <a:lnTo>
                  <a:pt x="5913" y="43127"/>
                </a:lnTo>
                <a:close/>
                <a:moveTo>
                  <a:pt x="9794" y="43127"/>
                </a:moveTo>
                <a:lnTo>
                  <a:pt x="9794" y="45048"/>
                </a:lnTo>
                <a:lnTo>
                  <a:pt x="7872" y="45048"/>
                </a:lnTo>
                <a:lnTo>
                  <a:pt x="7872" y="43127"/>
                </a:lnTo>
                <a:close/>
                <a:moveTo>
                  <a:pt x="11753" y="43127"/>
                </a:moveTo>
                <a:lnTo>
                  <a:pt x="11753" y="45048"/>
                </a:lnTo>
                <a:lnTo>
                  <a:pt x="9831" y="45048"/>
                </a:lnTo>
                <a:lnTo>
                  <a:pt x="9831" y="43127"/>
                </a:lnTo>
                <a:close/>
                <a:moveTo>
                  <a:pt x="13711" y="43127"/>
                </a:moveTo>
                <a:lnTo>
                  <a:pt x="13711" y="45048"/>
                </a:lnTo>
                <a:lnTo>
                  <a:pt x="11789" y="45048"/>
                </a:lnTo>
                <a:lnTo>
                  <a:pt x="11789" y="43127"/>
                </a:lnTo>
                <a:close/>
                <a:moveTo>
                  <a:pt x="15670" y="43127"/>
                </a:moveTo>
                <a:lnTo>
                  <a:pt x="15670" y="45048"/>
                </a:lnTo>
                <a:lnTo>
                  <a:pt x="13748" y="45048"/>
                </a:lnTo>
                <a:lnTo>
                  <a:pt x="13748" y="43127"/>
                </a:lnTo>
                <a:close/>
                <a:moveTo>
                  <a:pt x="17629" y="43127"/>
                </a:moveTo>
                <a:lnTo>
                  <a:pt x="17629" y="45048"/>
                </a:lnTo>
                <a:lnTo>
                  <a:pt x="15707" y="45048"/>
                </a:lnTo>
                <a:lnTo>
                  <a:pt x="15707" y="43127"/>
                </a:lnTo>
                <a:close/>
                <a:moveTo>
                  <a:pt x="19587" y="43127"/>
                </a:moveTo>
                <a:lnTo>
                  <a:pt x="19587" y="45048"/>
                </a:lnTo>
                <a:lnTo>
                  <a:pt x="17665" y="45048"/>
                </a:lnTo>
                <a:lnTo>
                  <a:pt x="17665" y="43127"/>
                </a:lnTo>
                <a:close/>
                <a:moveTo>
                  <a:pt x="21546" y="43127"/>
                </a:moveTo>
                <a:lnTo>
                  <a:pt x="21546" y="45048"/>
                </a:lnTo>
                <a:lnTo>
                  <a:pt x="19625" y="45048"/>
                </a:lnTo>
                <a:lnTo>
                  <a:pt x="19625" y="43127"/>
                </a:lnTo>
                <a:close/>
                <a:moveTo>
                  <a:pt x="23504" y="43127"/>
                </a:moveTo>
                <a:lnTo>
                  <a:pt x="23504" y="45048"/>
                </a:lnTo>
                <a:lnTo>
                  <a:pt x="21582" y="45048"/>
                </a:lnTo>
                <a:lnTo>
                  <a:pt x="21582" y="43127"/>
                </a:lnTo>
                <a:close/>
                <a:moveTo>
                  <a:pt x="25463" y="43127"/>
                </a:moveTo>
                <a:lnTo>
                  <a:pt x="25463" y="45048"/>
                </a:lnTo>
                <a:lnTo>
                  <a:pt x="23541" y="45048"/>
                </a:lnTo>
                <a:lnTo>
                  <a:pt x="23541" y="43127"/>
                </a:lnTo>
                <a:close/>
                <a:moveTo>
                  <a:pt x="27422" y="43127"/>
                </a:moveTo>
                <a:lnTo>
                  <a:pt x="27422" y="45048"/>
                </a:lnTo>
                <a:lnTo>
                  <a:pt x="25500" y="45048"/>
                </a:lnTo>
                <a:lnTo>
                  <a:pt x="25500" y="43127"/>
                </a:lnTo>
                <a:close/>
                <a:moveTo>
                  <a:pt x="29380" y="43127"/>
                </a:moveTo>
                <a:lnTo>
                  <a:pt x="29380" y="45048"/>
                </a:lnTo>
                <a:lnTo>
                  <a:pt x="27458" y="45048"/>
                </a:lnTo>
                <a:lnTo>
                  <a:pt x="27458" y="43127"/>
                </a:lnTo>
                <a:close/>
                <a:moveTo>
                  <a:pt x="31339" y="43127"/>
                </a:moveTo>
                <a:lnTo>
                  <a:pt x="31339" y="45048"/>
                </a:lnTo>
                <a:lnTo>
                  <a:pt x="29417" y="45048"/>
                </a:lnTo>
                <a:lnTo>
                  <a:pt x="29417" y="43127"/>
                </a:lnTo>
                <a:close/>
                <a:moveTo>
                  <a:pt x="33297" y="43127"/>
                </a:moveTo>
                <a:lnTo>
                  <a:pt x="33297" y="45048"/>
                </a:lnTo>
                <a:lnTo>
                  <a:pt x="31375" y="45048"/>
                </a:lnTo>
                <a:lnTo>
                  <a:pt x="31375" y="43127"/>
                </a:lnTo>
                <a:close/>
                <a:moveTo>
                  <a:pt x="35256" y="43127"/>
                </a:moveTo>
                <a:lnTo>
                  <a:pt x="35256" y="45048"/>
                </a:lnTo>
                <a:lnTo>
                  <a:pt x="33334" y="45048"/>
                </a:lnTo>
                <a:lnTo>
                  <a:pt x="33334" y="43127"/>
                </a:lnTo>
                <a:close/>
                <a:moveTo>
                  <a:pt x="37216" y="43127"/>
                </a:moveTo>
                <a:lnTo>
                  <a:pt x="37216" y="45048"/>
                </a:lnTo>
                <a:lnTo>
                  <a:pt x="35293" y="45048"/>
                </a:lnTo>
                <a:lnTo>
                  <a:pt x="35293" y="43127"/>
                </a:lnTo>
                <a:close/>
                <a:moveTo>
                  <a:pt x="39173" y="43127"/>
                </a:moveTo>
                <a:lnTo>
                  <a:pt x="39173" y="45048"/>
                </a:lnTo>
                <a:lnTo>
                  <a:pt x="37252" y="45048"/>
                </a:lnTo>
                <a:lnTo>
                  <a:pt x="37252" y="43127"/>
                </a:lnTo>
                <a:close/>
                <a:moveTo>
                  <a:pt x="41132" y="43127"/>
                </a:moveTo>
                <a:lnTo>
                  <a:pt x="41132" y="45048"/>
                </a:lnTo>
                <a:lnTo>
                  <a:pt x="39211" y="45048"/>
                </a:lnTo>
                <a:lnTo>
                  <a:pt x="39211" y="43127"/>
                </a:lnTo>
                <a:close/>
                <a:moveTo>
                  <a:pt x="43091" y="43127"/>
                </a:moveTo>
                <a:lnTo>
                  <a:pt x="43091" y="45048"/>
                </a:lnTo>
                <a:lnTo>
                  <a:pt x="41170" y="45048"/>
                </a:lnTo>
                <a:lnTo>
                  <a:pt x="41170" y="43127"/>
                </a:lnTo>
                <a:close/>
                <a:moveTo>
                  <a:pt x="45049" y="43127"/>
                </a:moveTo>
                <a:lnTo>
                  <a:pt x="45049" y="45048"/>
                </a:lnTo>
                <a:lnTo>
                  <a:pt x="43127" y="45048"/>
                </a:lnTo>
                <a:lnTo>
                  <a:pt x="43127" y="43127"/>
                </a:lnTo>
                <a:close/>
                <a:moveTo>
                  <a:pt x="47008" y="43127"/>
                </a:moveTo>
                <a:lnTo>
                  <a:pt x="47008" y="45048"/>
                </a:lnTo>
                <a:lnTo>
                  <a:pt x="45086" y="45048"/>
                </a:lnTo>
                <a:lnTo>
                  <a:pt x="45086" y="43127"/>
                </a:lnTo>
                <a:close/>
                <a:moveTo>
                  <a:pt x="48966" y="43127"/>
                </a:moveTo>
                <a:lnTo>
                  <a:pt x="48966" y="45048"/>
                </a:lnTo>
                <a:lnTo>
                  <a:pt x="47044" y="45048"/>
                </a:lnTo>
                <a:lnTo>
                  <a:pt x="47044" y="43127"/>
                </a:lnTo>
                <a:close/>
                <a:moveTo>
                  <a:pt x="50925" y="43127"/>
                </a:moveTo>
                <a:lnTo>
                  <a:pt x="50925" y="45048"/>
                </a:lnTo>
                <a:lnTo>
                  <a:pt x="49003" y="45048"/>
                </a:lnTo>
                <a:lnTo>
                  <a:pt x="49003" y="43127"/>
                </a:lnTo>
                <a:close/>
                <a:moveTo>
                  <a:pt x="52883" y="43127"/>
                </a:moveTo>
                <a:lnTo>
                  <a:pt x="52883" y="45048"/>
                </a:lnTo>
                <a:lnTo>
                  <a:pt x="50961" y="45048"/>
                </a:lnTo>
                <a:lnTo>
                  <a:pt x="50961" y="43127"/>
                </a:lnTo>
                <a:close/>
                <a:moveTo>
                  <a:pt x="54842" y="43127"/>
                </a:moveTo>
                <a:lnTo>
                  <a:pt x="54842" y="45048"/>
                </a:lnTo>
                <a:lnTo>
                  <a:pt x="52920" y="45048"/>
                </a:lnTo>
                <a:lnTo>
                  <a:pt x="52920" y="43127"/>
                </a:lnTo>
                <a:close/>
                <a:moveTo>
                  <a:pt x="56802" y="43127"/>
                </a:moveTo>
                <a:lnTo>
                  <a:pt x="56802" y="45048"/>
                </a:lnTo>
                <a:lnTo>
                  <a:pt x="54879" y="45048"/>
                </a:lnTo>
                <a:lnTo>
                  <a:pt x="54879" y="43127"/>
                </a:lnTo>
                <a:close/>
                <a:moveTo>
                  <a:pt x="58759" y="43127"/>
                </a:moveTo>
                <a:lnTo>
                  <a:pt x="58759" y="45048"/>
                </a:lnTo>
                <a:lnTo>
                  <a:pt x="56838" y="45048"/>
                </a:lnTo>
                <a:lnTo>
                  <a:pt x="56838" y="43127"/>
                </a:lnTo>
                <a:close/>
                <a:moveTo>
                  <a:pt x="60718" y="43127"/>
                </a:moveTo>
                <a:lnTo>
                  <a:pt x="60718" y="45048"/>
                </a:lnTo>
                <a:lnTo>
                  <a:pt x="58797" y="45048"/>
                </a:lnTo>
                <a:lnTo>
                  <a:pt x="58797" y="43127"/>
                </a:lnTo>
                <a:close/>
                <a:moveTo>
                  <a:pt x="62676" y="43127"/>
                </a:moveTo>
                <a:lnTo>
                  <a:pt x="62676" y="45048"/>
                </a:lnTo>
                <a:lnTo>
                  <a:pt x="60754" y="45048"/>
                </a:lnTo>
                <a:lnTo>
                  <a:pt x="60754" y="43127"/>
                </a:lnTo>
                <a:close/>
                <a:moveTo>
                  <a:pt x="64635" y="43127"/>
                </a:moveTo>
                <a:lnTo>
                  <a:pt x="64635" y="45048"/>
                </a:lnTo>
                <a:lnTo>
                  <a:pt x="62713" y="45048"/>
                </a:lnTo>
                <a:lnTo>
                  <a:pt x="62713" y="43127"/>
                </a:lnTo>
                <a:close/>
                <a:moveTo>
                  <a:pt x="66593" y="43127"/>
                </a:moveTo>
                <a:lnTo>
                  <a:pt x="66593" y="45048"/>
                </a:lnTo>
                <a:lnTo>
                  <a:pt x="64671" y="45048"/>
                </a:lnTo>
                <a:lnTo>
                  <a:pt x="64671" y="43127"/>
                </a:lnTo>
                <a:close/>
                <a:moveTo>
                  <a:pt x="68552" y="43127"/>
                </a:moveTo>
                <a:lnTo>
                  <a:pt x="68552" y="45048"/>
                </a:lnTo>
                <a:lnTo>
                  <a:pt x="66630" y="45048"/>
                </a:lnTo>
                <a:lnTo>
                  <a:pt x="66630" y="43127"/>
                </a:lnTo>
                <a:close/>
                <a:moveTo>
                  <a:pt x="70511" y="43127"/>
                </a:moveTo>
                <a:lnTo>
                  <a:pt x="70511" y="45048"/>
                </a:lnTo>
                <a:lnTo>
                  <a:pt x="68589" y="45048"/>
                </a:lnTo>
                <a:lnTo>
                  <a:pt x="68589" y="43127"/>
                </a:lnTo>
                <a:close/>
                <a:moveTo>
                  <a:pt x="72469" y="43127"/>
                </a:moveTo>
                <a:lnTo>
                  <a:pt x="72469" y="45048"/>
                </a:lnTo>
                <a:lnTo>
                  <a:pt x="70547" y="45048"/>
                </a:lnTo>
                <a:lnTo>
                  <a:pt x="70547" y="43127"/>
                </a:lnTo>
                <a:close/>
                <a:moveTo>
                  <a:pt x="74429" y="43127"/>
                </a:moveTo>
                <a:lnTo>
                  <a:pt x="74429" y="45048"/>
                </a:lnTo>
                <a:lnTo>
                  <a:pt x="72506" y="45048"/>
                </a:lnTo>
                <a:lnTo>
                  <a:pt x="72506" y="43127"/>
                </a:lnTo>
                <a:close/>
                <a:moveTo>
                  <a:pt x="76386" y="43127"/>
                </a:moveTo>
                <a:lnTo>
                  <a:pt x="76386" y="45048"/>
                </a:lnTo>
                <a:lnTo>
                  <a:pt x="74465" y="45048"/>
                </a:lnTo>
                <a:lnTo>
                  <a:pt x="74465" y="43127"/>
                </a:lnTo>
                <a:close/>
                <a:moveTo>
                  <a:pt x="78345" y="43127"/>
                </a:moveTo>
                <a:lnTo>
                  <a:pt x="78345" y="45048"/>
                </a:lnTo>
                <a:lnTo>
                  <a:pt x="76424" y="45048"/>
                </a:lnTo>
                <a:lnTo>
                  <a:pt x="76424" y="43127"/>
                </a:lnTo>
                <a:close/>
                <a:moveTo>
                  <a:pt x="80303" y="43127"/>
                </a:moveTo>
                <a:lnTo>
                  <a:pt x="80303" y="45048"/>
                </a:lnTo>
                <a:lnTo>
                  <a:pt x="78381" y="45048"/>
                </a:lnTo>
                <a:lnTo>
                  <a:pt x="78381" y="43127"/>
                </a:lnTo>
                <a:close/>
                <a:moveTo>
                  <a:pt x="82262" y="43127"/>
                </a:moveTo>
                <a:lnTo>
                  <a:pt x="82262" y="45048"/>
                </a:lnTo>
                <a:lnTo>
                  <a:pt x="80340" y="45048"/>
                </a:lnTo>
                <a:lnTo>
                  <a:pt x="80340" y="43127"/>
                </a:lnTo>
                <a:close/>
                <a:moveTo>
                  <a:pt x="84221" y="43127"/>
                </a:moveTo>
                <a:lnTo>
                  <a:pt x="84221" y="45048"/>
                </a:lnTo>
                <a:lnTo>
                  <a:pt x="82299" y="45048"/>
                </a:lnTo>
                <a:lnTo>
                  <a:pt x="82299" y="43127"/>
                </a:lnTo>
                <a:close/>
                <a:moveTo>
                  <a:pt x="86179" y="43127"/>
                </a:moveTo>
                <a:lnTo>
                  <a:pt x="86179" y="45048"/>
                </a:lnTo>
                <a:lnTo>
                  <a:pt x="84257" y="45048"/>
                </a:lnTo>
                <a:lnTo>
                  <a:pt x="84257" y="43127"/>
                </a:lnTo>
                <a:close/>
                <a:moveTo>
                  <a:pt x="88138" y="43127"/>
                </a:moveTo>
                <a:lnTo>
                  <a:pt x="88138" y="45048"/>
                </a:lnTo>
                <a:lnTo>
                  <a:pt x="86216" y="45048"/>
                </a:lnTo>
                <a:lnTo>
                  <a:pt x="86216" y="43127"/>
                </a:lnTo>
                <a:close/>
                <a:moveTo>
                  <a:pt x="90096" y="43127"/>
                </a:moveTo>
                <a:lnTo>
                  <a:pt x="90096" y="45048"/>
                </a:lnTo>
                <a:lnTo>
                  <a:pt x="88174" y="45048"/>
                </a:lnTo>
                <a:lnTo>
                  <a:pt x="88174" y="43127"/>
                </a:lnTo>
                <a:close/>
                <a:moveTo>
                  <a:pt x="1960" y="45086"/>
                </a:moveTo>
                <a:lnTo>
                  <a:pt x="1960" y="47007"/>
                </a:lnTo>
                <a:lnTo>
                  <a:pt x="39" y="47007"/>
                </a:lnTo>
                <a:lnTo>
                  <a:pt x="39" y="45086"/>
                </a:lnTo>
                <a:close/>
                <a:moveTo>
                  <a:pt x="3918" y="45086"/>
                </a:moveTo>
                <a:lnTo>
                  <a:pt x="3918" y="47007"/>
                </a:lnTo>
                <a:lnTo>
                  <a:pt x="1996" y="47007"/>
                </a:lnTo>
                <a:lnTo>
                  <a:pt x="1996" y="45086"/>
                </a:lnTo>
                <a:close/>
                <a:moveTo>
                  <a:pt x="5877" y="45086"/>
                </a:moveTo>
                <a:lnTo>
                  <a:pt x="5877" y="47007"/>
                </a:lnTo>
                <a:lnTo>
                  <a:pt x="3955" y="47007"/>
                </a:lnTo>
                <a:lnTo>
                  <a:pt x="3955" y="45086"/>
                </a:lnTo>
                <a:close/>
                <a:moveTo>
                  <a:pt x="7835" y="45086"/>
                </a:moveTo>
                <a:lnTo>
                  <a:pt x="7835" y="47007"/>
                </a:lnTo>
                <a:lnTo>
                  <a:pt x="5913" y="47007"/>
                </a:lnTo>
                <a:lnTo>
                  <a:pt x="5913" y="45086"/>
                </a:lnTo>
                <a:close/>
                <a:moveTo>
                  <a:pt x="9794" y="45086"/>
                </a:moveTo>
                <a:lnTo>
                  <a:pt x="9794" y="47007"/>
                </a:lnTo>
                <a:lnTo>
                  <a:pt x="7872" y="47007"/>
                </a:lnTo>
                <a:lnTo>
                  <a:pt x="7872" y="45086"/>
                </a:lnTo>
                <a:close/>
                <a:moveTo>
                  <a:pt x="11753" y="45086"/>
                </a:moveTo>
                <a:lnTo>
                  <a:pt x="11753" y="47007"/>
                </a:lnTo>
                <a:lnTo>
                  <a:pt x="9831" y="47007"/>
                </a:lnTo>
                <a:lnTo>
                  <a:pt x="9831" y="45086"/>
                </a:lnTo>
                <a:close/>
                <a:moveTo>
                  <a:pt x="13711" y="45086"/>
                </a:moveTo>
                <a:lnTo>
                  <a:pt x="13711" y="47007"/>
                </a:lnTo>
                <a:lnTo>
                  <a:pt x="11789" y="47007"/>
                </a:lnTo>
                <a:lnTo>
                  <a:pt x="11789" y="45086"/>
                </a:lnTo>
                <a:close/>
                <a:moveTo>
                  <a:pt x="15670" y="45086"/>
                </a:moveTo>
                <a:lnTo>
                  <a:pt x="15670" y="47007"/>
                </a:lnTo>
                <a:lnTo>
                  <a:pt x="13748" y="47007"/>
                </a:lnTo>
                <a:lnTo>
                  <a:pt x="13748" y="45086"/>
                </a:lnTo>
                <a:close/>
                <a:moveTo>
                  <a:pt x="17629" y="45086"/>
                </a:moveTo>
                <a:lnTo>
                  <a:pt x="17629" y="47007"/>
                </a:lnTo>
                <a:lnTo>
                  <a:pt x="15707" y="47007"/>
                </a:lnTo>
                <a:lnTo>
                  <a:pt x="15707" y="45086"/>
                </a:lnTo>
                <a:close/>
                <a:moveTo>
                  <a:pt x="19587" y="45086"/>
                </a:moveTo>
                <a:lnTo>
                  <a:pt x="19587" y="47007"/>
                </a:lnTo>
                <a:lnTo>
                  <a:pt x="17665" y="47007"/>
                </a:lnTo>
                <a:lnTo>
                  <a:pt x="17665" y="45086"/>
                </a:lnTo>
                <a:close/>
                <a:moveTo>
                  <a:pt x="21546" y="45086"/>
                </a:moveTo>
                <a:lnTo>
                  <a:pt x="21546" y="47007"/>
                </a:lnTo>
                <a:lnTo>
                  <a:pt x="19625" y="47007"/>
                </a:lnTo>
                <a:lnTo>
                  <a:pt x="19625" y="45086"/>
                </a:lnTo>
                <a:close/>
                <a:moveTo>
                  <a:pt x="23504" y="45086"/>
                </a:moveTo>
                <a:lnTo>
                  <a:pt x="23504" y="47007"/>
                </a:lnTo>
                <a:lnTo>
                  <a:pt x="21582" y="47007"/>
                </a:lnTo>
                <a:lnTo>
                  <a:pt x="21582" y="45086"/>
                </a:lnTo>
                <a:close/>
                <a:moveTo>
                  <a:pt x="25463" y="45086"/>
                </a:moveTo>
                <a:lnTo>
                  <a:pt x="25463" y="47007"/>
                </a:lnTo>
                <a:lnTo>
                  <a:pt x="23541" y="47007"/>
                </a:lnTo>
                <a:lnTo>
                  <a:pt x="23541" y="45086"/>
                </a:lnTo>
                <a:close/>
                <a:moveTo>
                  <a:pt x="27422" y="45086"/>
                </a:moveTo>
                <a:lnTo>
                  <a:pt x="27422" y="47007"/>
                </a:lnTo>
                <a:lnTo>
                  <a:pt x="25500" y="47007"/>
                </a:lnTo>
                <a:lnTo>
                  <a:pt x="25500" y="45086"/>
                </a:lnTo>
                <a:close/>
                <a:moveTo>
                  <a:pt x="29380" y="45086"/>
                </a:moveTo>
                <a:lnTo>
                  <a:pt x="29380" y="47007"/>
                </a:lnTo>
                <a:lnTo>
                  <a:pt x="27458" y="47007"/>
                </a:lnTo>
                <a:lnTo>
                  <a:pt x="27458" y="45086"/>
                </a:lnTo>
                <a:close/>
                <a:moveTo>
                  <a:pt x="31339" y="45086"/>
                </a:moveTo>
                <a:lnTo>
                  <a:pt x="31339" y="47007"/>
                </a:lnTo>
                <a:lnTo>
                  <a:pt x="29417" y="47007"/>
                </a:lnTo>
                <a:lnTo>
                  <a:pt x="29417" y="45086"/>
                </a:lnTo>
                <a:close/>
                <a:moveTo>
                  <a:pt x="33297" y="45086"/>
                </a:moveTo>
                <a:lnTo>
                  <a:pt x="33297" y="47007"/>
                </a:lnTo>
                <a:lnTo>
                  <a:pt x="31375" y="47007"/>
                </a:lnTo>
                <a:lnTo>
                  <a:pt x="31375" y="45086"/>
                </a:lnTo>
                <a:close/>
                <a:moveTo>
                  <a:pt x="35256" y="45086"/>
                </a:moveTo>
                <a:lnTo>
                  <a:pt x="35256" y="47007"/>
                </a:lnTo>
                <a:lnTo>
                  <a:pt x="33334" y="47007"/>
                </a:lnTo>
                <a:lnTo>
                  <a:pt x="33334" y="45086"/>
                </a:lnTo>
                <a:close/>
                <a:moveTo>
                  <a:pt x="37216" y="45086"/>
                </a:moveTo>
                <a:lnTo>
                  <a:pt x="37216" y="47007"/>
                </a:lnTo>
                <a:lnTo>
                  <a:pt x="35293" y="47007"/>
                </a:lnTo>
                <a:lnTo>
                  <a:pt x="35293" y="45086"/>
                </a:lnTo>
                <a:close/>
                <a:moveTo>
                  <a:pt x="39173" y="45086"/>
                </a:moveTo>
                <a:lnTo>
                  <a:pt x="39173" y="47007"/>
                </a:lnTo>
                <a:lnTo>
                  <a:pt x="37252" y="47007"/>
                </a:lnTo>
                <a:lnTo>
                  <a:pt x="37252" y="45086"/>
                </a:lnTo>
                <a:close/>
                <a:moveTo>
                  <a:pt x="41132" y="45086"/>
                </a:moveTo>
                <a:lnTo>
                  <a:pt x="41132" y="47007"/>
                </a:lnTo>
                <a:lnTo>
                  <a:pt x="39211" y="47007"/>
                </a:lnTo>
                <a:lnTo>
                  <a:pt x="39211" y="45086"/>
                </a:lnTo>
                <a:close/>
                <a:moveTo>
                  <a:pt x="43091" y="45086"/>
                </a:moveTo>
                <a:lnTo>
                  <a:pt x="43091" y="47007"/>
                </a:lnTo>
                <a:lnTo>
                  <a:pt x="41170" y="47007"/>
                </a:lnTo>
                <a:lnTo>
                  <a:pt x="41170" y="45086"/>
                </a:lnTo>
                <a:close/>
                <a:moveTo>
                  <a:pt x="45049" y="45086"/>
                </a:moveTo>
                <a:lnTo>
                  <a:pt x="45049" y="47007"/>
                </a:lnTo>
                <a:lnTo>
                  <a:pt x="43127" y="47007"/>
                </a:lnTo>
                <a:lnTo>
                  <a:pt x="43127" y="45086"/>
                </a:lnTo>
                <a:close/>
                <a:moveTo>
                  <a:pt x="47008" y="45086"/>
                </a:moveTo>
                <a:lnTo>
                  <a:pt x="47008" y="47007"/>
                </a:lnTo>
                <a:lnTo>
                  <a:pt x="45086" y="47007"/>
                </a:lnTo>
                <a:lnTo>
                  <a:pt x="45086" y="45086"/>
                </a:lnTo>
                <a:close/>
                <a:moveTo>
                  <a:pt x="48966" y="45086"/>
                </a:moveTo>
                <a:lnTo>
                  <a:pt x="48966" y="47007"/>
                </a:lnTo>
                <a:lnTo>
                  <a:pt x="47044" y="47007"/>
                </a:lnTo>
                <a:lnTo>
                  <a:pt x="47044" y="45086"/>
                </a:lnTo>
                <a:close/>
                <a:moveTo>
                  <a:pt x="50925" y="45086"/>
                </a:moveTo>
                <a:lnTo>
                  <a:pt x="50925" y="47007"/>
                </a:lnTo>
                <a:lnTo>
                  <a:pt x="49003" y="47007"/>
                </a:lnTo>
                <a:lnTo>
                  <a:pt x="49003" y="45086"/>
                </a:lnTo>
                <a:close/>
                <a:moveTo>
                  <a:pt x="52883" y="45086"/>
                </a:moveTo>
                <a:lnTo>
                  <a:pt x="52883" y="47007"/>
                </a:lnTo>
                <a:lnTo>
                  <a:pt x="50961" y="47007"/>
                </a:lnTo>
                <a:lnTo>
                  <a:pt x="50961" y="45086"/>
                </a:lnTo>
                <a:close/>
                <a:moveTo>
                  <a:pt x="54842" y="45086"/>
                </a:moveTo>
                <a:lnTo>
                  <a:pt x="54842" y="47007"/>
                </a:lnTo>
                <a:lnTo>
                  <a:pt x="52920" y="47007"/>
                </a:lnTo>
                <a:lnTo>
                  <a:pt x="52920" y="45086"/>
                </a:lnTo>
                <a:close/>
                <a:moveTo>
                  <a:pt x="56802" y="45086"/>
                </a:moveTo>
                <a:lnTo>
                  <a:pt x="56802" y="47007"/>
                </a:lnTo>
                <a:lnTo>
                  <a:pt x="54879" y="47007"/>
                </a:lnTo>
                <a:lnTo>
                  <a:pt x="54879" y="45086"/>
                </a:lnTo>
                <a:close/>
                <a:moveTo>
                  <a:pt x="58759" y="45086"/>
                </a:moveTo>
                <a:lnTo>
                  <a:pt x="58759" y="47007"/>
                </a:lnTo>
                <a:lnTo>
                  <a:pt x="56838" y="47007"/>
                </a:lnTo>
                <a:lnTo>
                  <a:pt x="56838" y="45086"/>
                </a:lnTo>
                <a:close/>
                <a:moveTo>
                  <a:pt x="60718" y="45086"/>
                </a:moveTo>
                <a:lnTo>
                  <a:pt x="60718" y="47007"/>
                </a:lnTo>
                <a:lnTo>
                  <a:pt x="58797" y="47007"/>
                </a:lnTo>
                <a:lnTo>
                  <a:pt x="58797" y="45086"/>
                </a:lnTo>
                <a:close/>
                <a:moveTo>
                  <a:pt x="62676" y="45086"/>
                </a:moveTo>
                <a:lnTo>
                  <a:pt x="62676" y="47007"/>
                </a:lnTo>
                <a:lnTo>
                  <a:pt x="60754" y="47007"/>
                </a:lnTo>
                <a:lnTo>
                  <a:pt x="60754" y="45086"/>
                </a:lnTo>
                <a:close/>
                <a:moveTo>
                  <a:pt x="64635" y="45086"/>
                </a:moveTo>
                <a:lnTo>
                  <a:pt x="64635" y="47007"/>
                </a:lnTo>
                <a:lnTo>
                  <a:pt x="62713" y="47007"/>
                </a:lnTo>
                <a:lnTo>
                  <a:pt x="62713" y="45086"/>
                </a:lnTo>
                <a:close/>
                <a:moveTo>
                  <a:pt x="66593" y="45086"/>
                </a:moveTo>
                <a:lnTo>
                  <a:pt x="66593" y="47007"/>
                </a:lnTo>
                <a:lnTo>
                  <a:pt x="64671" y="47007"/>
                </a:lnTo>
                <a:lnTo>
                  <a:pt x="64671" y="45086"/>
                </a:lnTo>
                <a:close/>
                <a:moveTo>
                  <a:pt x="68552" y="45086"/>
                </a:moveTo>
                <a:lnTo>
                  <a:pt x="68552" y="47007"/>
                </a:lnTo>
                <a:lnTo>
                  <a:pt x="66630" y="47007"/>
                </a:lnTo>
                <a:lnTo>
                  <a:pt x="66630" y="45086"/>
                </a:lnTo>
                <a:close/>
                <a:moveTo>
                  <a:pt x="70511" y="45086"/>
                </a:moveTo>
                <a:lnTo>
                  <a:pt x="70511" y="47007"/>
                </a:lnTo>
                <a:lnTo>
                  <a:pt x="68589" y="47007"/>
                </a:lnTo>
                <a:lnTo>
                  <a:pt x="68589" y="45086"/>
                </a:lnTo>
                <a:close/>
                <a:moveTo>
                  <a:pt x="72469" y="45086"/>
                </a:moveTo>
                <a:lnTo>
                  <a:pt x="72469" y="47007"/>
                </a:lnTo>
                <a:lnTo>
                  <a:pt x="70547" y="47007"/>
                </a:lnTo>
                <a:lnTo>
                  <a:pt x="70547" y="45086"/>
                </a:lnTo>
                <a:close/>
                <a:moveTo>
                  <a:pt x="74429" y="45086"/>
                </a:moveTo>
                <a:lnTo>
                  <a:pt x="74429" y="47007"/>
                </a:lnTo>
                <a:lnTo>
                  <a:pt x="72506" y="47007"/>
                </a:lnTo>
                <a:lnTo>
                  <a:pt x="72506" y="45086"/>
                </a:lnTo>
                <a:close/>
                <a:moveTo>
                  <a:pt x="76386" y="45086"/>
                </a:moveTo>
                <a:lnTo>
                  <a:pt x="76386" y="47007"/>
                </a:lnTo>
                <a:lnTo>
                  <a:pt x="74465" y="47007"/>
                </a:lnTo>
                <a:lnTo>
                  <a:pt x="74465" y="45086"/>
                </a:lnTo>
                <a:close/>
                <a:moveTo>
                  <a:pt x="78345" y="45086"/>
                </a:moveTo>
                <a:lnTo>
                  <a:pt x="78345" y="47007"/>
                </a:lnTo>
                <a:lnTo>
                  <a:pt x="76424" y="47007"/>
                </a:lnTo>
                <a:lnTo>
                  <a:pt x="76424" y="45086"/>
                </a:lnTo>
                <a:close/>
                <a:moveTo>
                  <a:pt x="80303" y="45086"/>
                </a:moveTo>
                <a:lnTo>
                  <a:pt x="80303" y="47007"/>
                </a:lnTo>
                <a:lnTo>
                  <a:pt x="78381" y="47007"/>
                </a:lnTo>
                <a:lnTo>
                  <a:pt x="78381" y="45086"/>
                </a:lnTo>
                <a:close/>
                <a:moveTo>
                  <a:pt x="82262" y="45086"/>
                </a:moveTo>
                <a:lnTo>
                  <a:pt x="82262" y="47007"/>
                </a:lnTo>
                <a:lnTo>
                  <a:pt x="80340" y="47007"/>
                </a:lnTo>
                <a:lnTo>
                  <a:pt x="80340" y="45086"/>
                </a:lnTo>
                <a:close/>
                <a:moveTo>
                  <a:pt x="84221" y="45086"/>
                </a:moveTo>
                <a:lnTo>
                  <a:pt x="84221" y="47007"/>
                </a:lnTo>
                <a:lnTo>
                  <a:pt x="82299" y="47007"/>
                </a:lnTo>
                <a:lnTo>
                  <a:pt x="82299" y="45086"/>
                </a:lnTo>
                <a:close/>
                <a:moveTo>
                  <a:pt x="86179" y="45086"/>
                </a:moveTo>
                <a:lnTo>
                  <a:pt x="86179" y="47007"/>
                </a:lnTo>
                <a:lnTo>
                  <a:pt x="84257" y="47007"/>
                </a:lnTo>
                <a:lnTo>
                  <a:pt x="84257" y="45086"/>
                </a:lnTo>
                <a:close/>
                <a:moveTo>
                  <a:pt x="88138" y="45086"/>
                </a:moveTo>
                <a:lnTo>
                  <a:pt x="88138" y="47007"/>
                </a:lnTo>
                <a:lnTo>
                  <a:pt x="86216" y="47007"/>
                </a:lnTo>
                <a:lnTo>
                  <a:pt x="86216" y="45086"/>
                </a:lnTo>
                <a:close/>
                <a:moveTo>
                  <a:pt x="90096" y="45086"/>
                </a:moveTo>
                <a:lnTo>
                  <a:pt x="90096" y="47007"/>
                </a:lnTo>
                <a:lnTo>
                  <a:pt x="88174" y="47007"/>
                </a:lnTo>
                <a:lnTo>
                  <a:pt x="88174" y="45086"/>
                </a:lnTo>
                <a:close/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lnTo>
                  <a:pt x="0" y="48933"/>
                </a:lnTo>
                <a:cubicBezTo>
                  <a:pt x="0" y="48943"/>
                  <a:pt x="10" y="48951"/>
                  <a:pt x="19" y="48951"/>
                </a:cubicBezTo>
                <a:cubicBezTo>
                  <a:pt x="29" y="48951"/>
                  <a:pt x="36" y="48943"/>
                  <a:pt x="36" y="48933"/>
                </a:cubicBezTo>
                <a:lnTo>
                  <a:pt x="36" y="47043"/>
                </a:lnTo>
                <a:lnTo>
                  <a:pt x="1959" y="47043"/>
                </a:lnTo>
                <a:lnTo>
                  <a:pt x="1959" y="48933"/>
                </a:lnTo>
                <a:cubicBezTo>
                  <a:pt x="1959" y="48943"/>
                  <a:pt x="1967" y="48951"/>
                  <a:pt x="1977" y="48951"/>
                </a:cubicBezTo>
                <a:cubicBezTo>
                  <a:pt x="1986" y="48951"/>
                  <a:pt x="1995" y="48943"/>
                  <a:pt x="1995" y="48933"/>
                </a:cubicBezTo>
                <a:lnTo>
                  <a:pt x="1995" y="47043"/>
                </a:lnTo>
                <a:lnTo>
                  <a:pt x="3917" y="47043"/>
                </a:lnTo>
                <a:lnTo>
                  <a:pt x="3917" y="48933"/>
                </a:lnTo>
                <a:cubicBezTo>
                  <a:pt x="3917" y="48943"/>
                  <a:pt x="3924" y="48951"/>
                  <a:pt x="3934" y="48951"/>
                </a:cubicBezTo>
                <a:cubicBezTo>
                  <a:pt x="3944" y="48951"/>
                  <a:pt x="3953" y="48943"/>
                  <a:pt x="3953" y="48933"/>
                </a:cubicBezTo>
                <a:lnTo>
                  <a:pt x="3953" y="47043"/>
                </a:lnTo>
                <a:lnTo>
                  <a:pt x="5875" y="47043"/>
                </a:lnTo>
                <a:lnTo>
                  <a:pt x="5875" y="48933"/>
                </a:lnTo>
                <a:cubicBezTo>
                  <a:pt x="5875" y="48943"/>
                  <a:pt x="5882" y="48951"/>
                  <a:pt x="5892" y="48951"/>
                </a:cubicBezTo>
                <a:cubicBezTo>
                  <a:pt x="5903" y="48951"/>
                  <a:pt x="5911" y="48943"/>
                  <a:pt x="5911" y="48933"/>
                </a:cubicBezTo>
                <a:lnTo>
                  <a:pt x="5911" y="47043"/>
                </a:lnTo>
                <a:lnTo>
                  <a:pt x="7832" y="47043"/>
                </a:lnTo>
                <a:lnTo>
                  <a:pt x="7832" y="48933"/>
                </a:lnTo>
                <a:cubicBezTo>
                  <a:pt x="7832" y="48943"/>
                  <a:pt x="7840" y="48951"/>
                  <a:pt x="7850" y="48951"/>
                </a:cubicBezTo>
                <a:cubicBezTo>
                  <a:pt x="7861" y="48951"/>
                  <a:pt x="7868" y="48943"/>
                  <a:pt x="7868" y="48933"/>
                </a:cubicBezTo>
                <a:lnTo>
                  <a:pt x="7868" y="47043"/>
                </a:lnTo>
                <a:lnTo>
                  <a:pt x="9790" y="47043"/>
                </a:lnTo>
                <a:lnTo>
                  <a:pt x="9790" y="48933"/>
                </a:lnTo>
                <a:cubicBezTo>
                  <a:pt x="9790" y="48943"/>
                  <a:pt x="9798" y="48951"/>
                  <a:pt x="9808" y="48951"/>
                </a:cubicBezTo>
                <a:cubicBezTo>
                  <a:pt x="9819" y="48951"/>
                  <a:pt x="9826" y="48943"/>
                  <a:pt x="9826" y="48933"/>
                </a:cubicBezTo>
                <a:lnTo>
                  <a:pt x="9826" y="47043"/>
                </a:lnTo>
                <a:lnTo>
                  <a:pt x="11748" y="47043"/>
                </a:lnTo>
                <a:lnTo>
                  <a:pt x="11748" y="48933"/>
                </a:lnTo>
                <a:cubicBezTo>
                  <a:pt x="11748" y="48943"/>
                  <a:pt x="11755" y="48951"/>
                  <a:pt x="11765" y="48951"/>
                </a:cubicBezTo>
                <a:cubicBezTo>
                  <a:pt x="11776" y="48951"/>
                  <a:pt x="11784" y="48943"/>
                  <a:pt x="11784" y="48933"/>
                </a:cubicBezTo>
                <a:lnTo>
                  <a:pt x="11784" y="47043"/>
                </a:lnTo>
                <a:lnTo>
                  <a:pt x="13711" y="47043"/>
                </a:lnTo>
                <a:lnTo>
                  <a:pt x="13711" y="48933"/>
                </a:lnTo>
                <a:cubicBezTo>
                  <a:pt x="13711" y="48943"/>
                  <a:pt x="13718" y="48951"/>
                  <a:pt x="13729" y="48951"/>
                </a:cubicBezTo>
                <a:cubicBezTo>
                  <a:pt x="13739" y="48951"/>
                  <a:pt x="13747" y="48943"/>
                  <a:pt x="13747" y="48933"/>
                </a:cubicBezTo>
                <a:lnTo>
                  <a:pt x="13747" y="47043"/>
                </a:lnTo>
                <a:lnTo>
                  <a:pt x="15668" y="47043"/>
                </a:lnTo>
                <a:lnTo>
                  <a:pt x="15668" y="48933"/>
                </a:lnTo>
                <a:cubicBezTo>
                  <a:pt x="15668" y="48943"/>
                  <a:pt x="15677" y="48951"/>
                  <a:pt x="15687" y="48951"/>
                </a:cubicBezTo>
                <a:cubicBezTo>
                  <a:pt x="15697" y="48951"/>
                  <a:pt x="15704" y="48943"/>
                  <a:pt x="15704" y="48933"/>
                </a:cubicBezTo>
                <a:lnTo>
                  <a:pt x="15704" y="47043"/>
                </a:lnTo>
                <a:lnTo>
                  <a:pt x="17626" y="47043"/>
                </a:lnTo>
                <a:lnTo>
                  <a:pt x="17626" y="48933"/>
                </a:lnTo>
                <a:cubicBezTo>
                  <a:pt x="17626" y="48943"/>
                  <a:pt x="17635" y="48951"/>
                  <a:pt x="17645" y="48951"/>
                </a:cubicBezTo>
                <a:cubicBezTo>
                  <a:pt x="17655" y="48951"/>
                  <a:pt x="17662" y="48943"/>
                  <a:pt x="17662" y="48933"/>
                </a:cubicBezTo>
                <a:lnTo>
                  <a:pt x="17662" y="47043"/>
                </a:lnTo>
                <a:lnTo>
                  <a:pt x="19584" y="47043"/>
                </a:lnTo>
                <a:lnTo>
                  <a:pt x="19584" y="48933"/>
                </a:lnTo>
                <a:cubicBezTo>
                  <a:pt x="19584" y="48943"/>
                  <a:pt x="19592" y="48951"/>
                  <a:pt x="19602" y="48951"/>
                </a:cubicBezTo>
                <a:cubicBezTo>
                  <a:pt x="19612" y="48951"/>
                  <a:pt x="19620" y="48943"/>
                  <a:pt x="19620" y="48933"/>
                </a:cubicBezTo>
                <a:lnTo>
                  <a:pt x="19620" y="47043"/>
                </a:lnTo>
                <a:lnTo>
                  <a:pt x="21543" y="47043"/>
                </a:lnTo>
                <a:lnTo>
                  <a:pt x="21543" y="48933"/>
                </a:lnTo>
                <a:cubicBezTo>
                  <a:pt x="21543" y="48943"/>
                  <a:pt x="21551" y="48951"/>
                  <a:pt x="21560" y="48951"/>
                </a:cubicBezTo>
                <a:cubicBezTo>
                  <a:pt x="21570" y="48951"/>
                  <a:pt x="21579" y="48943"/>
                  <a:pt x="21579" y="48933"/>
                </a:cubicBezTo>
                <a:lnTo>
                  <a:pt x="21579" y="47043"/>
                </a:lnTo>
                <a:lnTo>
                  <a:pt x="23500" y="47043"/>
                </a:lnTo>
                <a:lnTo>
                  <a:pt x="23500" y="48933"/>
                </a:lnTo>
                <a:cubicBezTo>
                  <a:pt x="23500" y="48943"/>
                  <a:pt x="23508" y="48951"/>
                  <a:pt x="23518" y="48951"/>
                </a:cubicBezTo>
                <a:cubicBezTo>
                  <a:pt x="23528" y="48951"/>
                  <a:pt x="23536" y="48943"/>
                  <a:pt x="23536" y="48933"/>
                </a:cubicBezTo>
                <a:lnTo>
                  <a:pt x="23536" y="47043"/>
                </a:lnTo>
                <a:lnTo>
                  <a:pt x="25458" y="47043"/>
                </a:lnTo>
                <a:lnTo>
                  <a:pt x="25458" y="48933"/>
                </a:lnTo>
                <a:cubicBezTo>
                  <a:pt x="25458" y="48943"/>
                  <a:pt x="25466" y="48951"/>
                  <a:pt x="25476" y="48951"/>
                </a:cubicBezTo>
                <a:cubicBezTo>
                  <a:pt x="25487" y="48951"/>
                  <a:pt x="25494" y="48943"/>
                  <a:pt x="25494" y="48933"/>
                </a:cubicBezTo>
                <a:lnTo>
                  <a:pt x="25494" y="47043"/>
                </a:lnTo>
                <a:lnTo>
                  <a:pt x="27416" y="47043"/>
                </a:lnTo>
                <a:lnTo>
                  <a:pt x="27416" y="48933"/>
                </a:lnTo>
                <a:cubicBezTo>
                  <a:pt x="27416" y="48943"/>
                  <a:pt x="27423" y="48951"/>
                  <a:pt x="27433" y="48951"/>
                </a:cubicBezTo>
                <a:cubicBezTo>
                  <a:pt x="27444" y="48951"/>
                  <a:pt x="27452" y="48943"/>
                  <a:pt x="27452" y="48933"/>
                </a:cubicBezTo>
                <a:lnTo>
                  <a:pt x="27452" y="47043"/>
                </a:lnTo>
                <a:lnTo>
                  <a:pt x="29374" y="47043"/>
                </a:lnTo>
                <a:lnTo>
                  <a:pt x="29374" y="48933"/>
                </a:lnTo>
                <a:cubicBezTo>
                  <a:pt x="29374" y="48943"/>
                  <a:pt x="29381" y="48951"/>
                  <a:pt x="29391" y="48951"/>
                </a:cubicBezTo>
                <a:cubicBezTo>
                  <a:pt x="29402" y="48951"/>
                  <a:pt x="29410" y="48943"/>
                  <a:pt x="29410" y="48933"/>
                </a:cubicBezTo>
                <a:lnTo>
                  <a:pt x="29410" y="47043"/>
                </a:lnTo>
                <a:lnTo>
                  <a:pt x="31331" y="47043"/>
                </a:lnTo>
                <a:lnTo>
                  <a:pt x="31331" y="48933"/>
                </a:lnTo>
                <a:cubicBezTo>
                  <a:pt x="31331" y="48943"/>
                  <a:pt x="31339" y="48951"/>
                  <a:pt x="31349" y="48951"/>
                </a:cubicBezTo>
                <a:cubicBezTo>
                  <a:pt x="31360" y="48951"/>
                  <a:pt x="31367" y="48943"/>
                  <a:pt x="31367" y="48933"/>
                </a:cubicBezTo>
                <a:lnTo>
                  <a:pt x="31367" y="47043"/>
                </a:lnTo>
                <a:lnTo>
                  <a:pt x="33289" y="47043"/>
                </a:lnTo>
                <a:lnTo>
                  <a:pt x="33289" y="48933"/>
                </a:lnTo>
                <a:cubicBezTo>
                  <a:pt x="33289" y="48943"/>
                  <a:pt x="33297" y="48951"/>
                  <a:pt x="33308" y="48951"/>
                </a:cubicBezTo>
                <a:cubicBezTo>
                  <a:pt x="33318" y="48951"/>
                  <a:pt x="33325" y="48943"/>
                  <a:pt x="33325" y="48933"/>
                </a:cubicBezTo>
                <a:lnTo>
                  <a:pt x="33325" y="47043"/>
                </a:lnTo>
                <a:lnTo>
                  <a:pt x="35256" y="47043"/>
                </a:lnTo>
                <a:lnTo>
                  <a:pt x="35256" y="48933"/>
                </a:lnTo>
                <a:cubicBezTo>
                  <a:pt x="35256" y="48943"/>
                  <a:pt x="35265" y="48951"/>
                  <a:pt x="35274" y="48951"/>
                </a:cubicBezTo>
                <a:cubicBezTo>
                  <a:pt x="35284" y="48951"/>
                  <a:pt x="35292" y="48943"/>
                  <a:pt x="35292" y="48933"/>
                </a:cubicBezTo>
                <a:lnTo>
                  <a:pt x="35292" y="47043"/>
                </a:lnTo>
                <a:lnTo>
                  <a:pt x="37213" y="47043"/>
                </a:lnTo>
                <a:lnTo>
                  <a:pt x="37213" y="48933"/>
                </a:lnTo>
                <a:cubicBezTo>
                  <a:pt x="37213" y="48943"/>
                  <a:pt x="37222" y="48951"/>
                  <a:pt x="37232" y="48951"/>
                </a:cubicBezTo>
                <a:cubicBezTo>
                  <a:pt x="37242" y="48951"/>
                  <a:pt x="37249" y="48943"/>
                  <a:pt x="37249" y="48933"/>
                </a:cubicBezTo>
                <a:lnTo>
                  <a:pt x="37249" y="47043"/>
                </a:lnTo>
                <a:lnTo>
                  <a:pt x="39172" y="47043"/>
                </a:lnTo>
                <a:lnTo>
                  <a:pt x="39172" y="48933"/>
                </a:lnTo>
                <a:cubicBezTo>
                  <a:pt x="39172" y="48943"/>
                  <a:pt x="39180" y="48951"/>
                  <a:pt x="39190" y="48951"/>
                </a:cubicBezTo>
                <a:cubicBezTo>
                  <a:pt x="39200" y="48951"/>
                  <a:pt x="39208" y="48943"/>
                  <a:pt x="39208" y="48933"/>
                </a:cubicBezTo>
                <a:lnTo>
                  <a:pt x="39208" y="47043"/>
                </a:lnTo>
                <a:lnTo>
                  <a:pt x="41130" y="47043"/>
                </a:lnTo>
                <a:lnTo>
                  <a:pt x="41130" y="48933"/>
                </a:lnTo>
                <a:cubicBezTo>
                  <a:pt x="41130" y="48943"/>
                  <a:pt x="41139" y="48951"/>
                  <a:pt x="41147" y="48951"/>
                </a:cubicBezTo>
                <a:cubicBezTo>
                  <a:pt x="41157" y="48951"/>
                  <a:pt x="41166" y="48943"/>
                  <a:pt x="41166" y="48933"/>
                </a:cubicBezTo>
                <a:lnTo>
                  <a:pt x="41166" y="47043"/>
                </a:lnTo>
                <a:lnTo>
                  <a:pt x="43088" y="47043"/>
                </a:lnTo>
                <a:lnTo>
                  <a:pt x="43088" y="48933"/>
                </a:lnTo>
                <a:cubicBezTo>
                  <a:pt x="43088" y="48943"/>
                  <a:pt x="43095" y="48951"/>
                  <a:pt x="43105" y="48951"/>
                </a:cubicBezTo>
                <a:cubicBezTo>
                  <a:pt x="43116" y="48951"/>
                  <a:pt x="43124" y="48943"/>
                  <a:pt x="43124" y="48933"/>
                </a:cubicBezTo>
                <a:lnTo>
                  <a:pt x="43124" y="47043"/>
                </a:lnTo>
                <a:lnTo>
                  <a:pt x="45045" y="47043"/>
                </a:lnTo>
                <a:lnTo>
                  <a:pt x="45045" y="48933"/>
                </a:lnTo>
                <a:cubicBezTo>
                  <a:pt x="45045" y="48943"/>
                  <a:pt x="45053" y="48951"/>
                  <a:pt x="45063" y="48951"/>
                </a:cubicBezTo>
                <a:cubicBezTo>
                  <a:pt x="45074" y="48951"/>
                  <a:pt x="45081" y="48943"/>
                  <a:pt x="45081" y="48933"/>
                </a:cubicBezTo>
                <a:lnTo>
                  <a:pt x="45081" y="47043"/>
                </a:lnTo>
                <a:lnTo>
                  <a:pt x="47003" y="47043"/>
                </a:lnTo>
                <a:lnTo>
                  <a:pt x="47003" y="48933"/>
                </a:lnTo>
                <a:cubicBezTo>
                  <a:pt x="47003" y="48943"/>
                  <a:pt x="47010" y="48951"/>
                  <a:pt x="47020" y="48951"/>
                </a:cubicBezTo>
                <a:cubicBezTo>
                  <a:pt x="47031" y="48951"/>
                  <a:pt x="47039" y="48943"/>
                  <a:pt x="47039" y="48933"/>
                </a:cubicBezTo>
                <a:lnTo>
                  <a:pt x="47039" y="47043"/>
                </a:lnTo>
                <a:lnTo>
                  <a:pt x="48961" y="47043"/>
                </a:lnTo>
                <a:lnTo>
                  <a:pt x="48961" y="48933"/>
                </a:lnTo>
                <a:cubicBezTo>
                  <a:pt x="48961" y="48943"/>
                  <a:pt x="48968" y="48951"/>
                  <a:pt x="48978" y="48951"/>
                </a:cubicBezTo>
                <a:cubicBezTo>
                  <a:pt x="48989" y="48951"/>
                  <a:pt x="48997" y="48943"/>
                  <a:pt x="48997" y="48933"/>
                </a:cubicBezTo>
                <a:lnTo>
                  <a:pt x="48997" y="47043"/>
                </a:lnTo>
                <a:lnTo>
                  <a:pt x="50918" y="47043"/>
                </a:lnTo>
                <a:lnTo>
                  <a:pt x="50918" y="48933"/>
                </a:lnTo>
                <a:cubicBezTo>
                  <a:pt x="50918" y="48943"/>
                  <a:pt x="50926" y="48951"/>
                  <a:pt x="50937" y="48951"/>
                </a:cubicBezTo>
                <a:cubicBezTo>
                  <a:pt x="50947" y="48951"/>
                  <a:pt x="50954" y="48943"/>
                  <a:pt x="50954" y="48933"/>
                </a:cubicBezTo>
                <a:lnTo>
                  <a:pt x="50954" y="47043"/>
                </a:lnTo>
                <a:lnTo>
                  <a:pt x="52876" y="47043"/>
                </a:lnTo>
                <a:lnTo>
                  <a:pt x="52876" y="48933"/>
                </a:lnTo>
                <a:cubicBezTo>
                  <a:pt x="52876" y="48943"/>
                  <a:pt x="52884" y="48951"/>
                  <a:pt x="52895" y="48951"/>
                </a:cubicBezTo>
                <a:cubicBezTo>
                  <a:pt x="52905" y="48951"/>
                  <a:pt x="52912" y="48943"/>
                  <a:pt x="52912" y="48933"/>
                </a:cubicBezTo>
                <a:lnTo>
                  <a:pt x="52912" y="47043"/>
                </a:lnTo>
                <a:lnTo>
                  <a:pt x="54834" y="47043"/>
                </a:lnTo>
                <a:lnTo>
                  <a:pt x="54834" y="48933"/>
                </a:lnTo>
                <a:cubicBezTo>
                  <a:pt x="54834" y="48943"/>
                  <a:pt x="54841" y="48951"/>
                  <a:pt x="54852" y="48951"/>
                </a:cubicBezTo>
                <a:cubicBezTo>
                  <a:pt x="54862" y="48951"/>
                  <a:pt x="54870" y="48943"/>
                  <a:pt x="54870" y="48933"/>
                </a:cubicBezTo>
                <a:lnTo>
                  <a:pt x="54870" y="47043"/>
                </a:lnTo>
                <a:lnTo>
                  <a:pt x="56802" y="47043"/>
                </a:lnTo>
                <a:lnTo>
                  <a:pt x="56802" y="48933"/>
                </a:lnTo>
                <a:cubicBezTo>
                  <a:pt x="56802" y="48943"/>
                  <a:pt x="56809" y="48951"/>
                  <a:pt x="56819" y="48951"/>
                </a:cubicBezTo>
                <a:cubicBezTo>
                  <a:pt x="56829" y="48951"/>
                  <a:pt x="56837" y="48943"/>
                  <a:pt x="56837" y="48933"/>
                </a:cubicBezTo>
                <a:lnTo>
                  <a:pt x="56837" y="47043"/>
                </a:lnTo>
                <a:lnTo>
                  <a:pt x="58759" y="47043"/>
                </a:lnTo>
                <a:lnTo>
                  <a:pt x="58759" y="48933"/>
                </a:lnTo>
                <a:cubicBezTo>
                  <a:pt x="58759" y="48943"/>
                  <a:pt x="58767" y="48951"/>
                  <a:pt x="58777" y="48951"/>
                </a:cubicBezTo>
                <a:cubicBezTo>
                  <a:pt x="58787" y="48951"/>
                  <a:pt x="58795" y="48943"/>
                  <a:pt x="58795" y="48933"/>
                </a:cubicBezTo>
                <a:lnTo>
                  <a:pt x="58795" y="47043"/>
                </a:lnTo>
                <a:lnTo>
                  <a:pt x="60717" y="47043"/>
                </a:lnTo>
                <a:lnTo>
                  <a:pt x="60717" y="48933"/>
                </a:lnTo>
                <a:cubicBezTo>
                  <a:pt x="60717" y="48943"/>
                  <a:pt x="60724" y="48951"/>
                  <a:pt x="60734" y="48951"/>
                </a:cubicBezTo>
                <a:cubicBezTo>
                  <a:pt x="60745" y="48951"/>
                  <a:pt x="60753" y="48943"/>
                  <a:pt x="60753" y="48933"/>
                </a:cubicBezTo>
                <a:lnTo>
                  <a:pt x="60753" y="47043"/>
                </a:lnTo>
                <a:lnTo>
                  <a:pt x="62676" y="47043"/>
                </a:lnTo>
                <a:lnTo>
                  <a:pt x="62676" y="48933"/>
                </a:lnTo>
                <a:cubicBezTo>
                  <a:pt x="62676" y="48943"/>
                  <a:pt x="62684" y="48951"/>
                  <a:pt x="62694" y="48951"/>
                </a:cubicBezTo>
                <a:cubicBezTo>
                  <a:pt x="62705" y="48951"/>
                  <a:pt x="62712" y="48943"/>
                  <a:pt x="62712" y="48933"/>
                </a:cubicBezTo>
                <a:lnTo>
                  <a:pt x="62712" y="47043"/>
                </a:lnTo>
                <a:lnTo>
                  <a:pt x="64634" y="47043"/>
                </a:lnTo>
                <a:lnTo>
                  <a:pt x="64634" y="48933"/>
                </a:lnTo>
                <a:cubicBezTo>
                  <a:pt x="64634" y="48943"/>
                  <a:pt x="64641" y="48951"/>
                  <a:pt x="64651" y="48951"/>
                </a:cubicBezTo>
                <a:cubicBezTo>
                  <a:pt x="64662" y="48951"/>
                  <a:pt x="64670" y="48943"/>
                  <a:pt x="64670" y="48933"/>
                </a:cubicBezTo>
                <a:lnTo>
                  <a:pt x="64670" y="47043"/>
                </a:lnTo>
                <a:lnTo>
                  <a:pt x="66591" y="47043"/>
                </a:lnTo>
                <a:lnTo>
                  <a:pt x="66591" y="48933"/>
                </a:lnTo>
                <a:cubicBezTo>
                  <a:pt x="66591" y="48943"/>
                  <a:pt x="66599" y="48951"/>
                  <a:pt x="66610" y="48951"/>
                </a:cubicBezTo>
                <a:cubicBezTo>
                  <a:pt x="66620" y="48951"/>
                  <a:pt x="66627" y="48943"/>
                  <a:pt x="66627" y="48933"/>
                </a:cubicBezTo>
                <a:lnTo>
                  <a:pt x="66627" y="47043"/>
                </a:lnTo>
                <a:lnTo>
                  <a:pt x="68549" y="47043"/>
                </a:lnTo>
                <a:lnTo>
                  <a:pt x="68549" y="48933"/>
                </a:lnTo>
                <a:cubicBezTo>
                  <a:pt x="68549" y="48943"/>
                  <a:pt x="68557" y="48951"/>
                  <a:pt x="68568" y="48951"/>
                </a:cubicBezTo>
                <a:cubicBezTo>
                  <a:pt x="68578" y="48951"/>
                  <a:pt x="68585" y="48943"/>
                  <a:pt x="68585" y="48933"/>
                </a:cubicBezTo>
                <a:lnTo>
                  <a:pt x="68585" y="47043"/>
                </a:lnTo>
                <a:lnTo>
                  <a:pt x="70507" y="47043"/>
                </a:lnTo>
                <a:lnTo>
                  <a:pt x="70507" y="48933"/>
                </a:lnTo>
                <a:cubicBezTo>
                  <a:pt x="70507" y="48943"/>
                  <a:pt x="70514" y="48951"/>
                  <a:pt x="70525" y="48951"/>
                </a:cubicBezTo>
                <a:cubicBezTo>
                  <a:pt x="70535" y="48951"/>
                  <a:pt x="70543" y="48943"/>
                  <a:pt x="70543" y="48933"/>
                </a:cubicBezTo>
                <a:lnTo>
                  <a:pt x="70543" y="47043"/>
                </a:lnTo>
                <a:lnTo>
                  <a:pt x="72465" y="47043"/>
                </a:lnTo>
                <a:lnTo>
                  <a:pt x="72465" y="48933"/>
                </a:lnTo>
                <a:cubicBezTo>
                  <a:pt x="72465" y="48943"/>
                  <a:pt x="72472" y="48951"/>
                  <a:pt x="72483" y="48951"/>
                </a:cubicBezTo>
                <a:cubicBezTo>
                  <a:pt x="72493" y="48951"/>
                  <a:pt x="72501" y="48943"/>
                  <a:pt x="72501" y="48933"/>
                </a:cubicBezTo>
                <a:lnTo>
                  <a:pt x="72501" y="47043"/>
                </a:lnTo>
                <a:lnTo>
                  <a:pt x="74422" y="47043"/>
                </a:lnTo>
                <a:lnTo>
                  <a:pt x="74422" y="48933"/>
                </a:lnTo>
                <a:cubicBezTo>
                  <a:pt x="74422" y="48943"/>
                  <a:pt x="74431" y="48951"/>
                  <a:pt x="74441" y="48951"/>
                </a:cubicBezTo>
                <a:cubicBezTo>
                  <a:pt x="74451" y="48951"/>
                  <a:pt x="74458" y="48943"/>
                  <a:pt x="74458" y="48933"/>
                </a:cubicBezTo>
                <a:lnTo>
                  <a:pt x="74458" y="47043"/>
                </a:lnTo>
                <a:lnTo>
                  <a:pt x="76380" y="47043"/>
                </a:lnTo>
                <a:lnTo>
                  <a:pt x="76380" y="48933"/>
                </a:lnTo>
                <a:cubicBezTo>
                  <a:pt x="76380" y="48943"/>
                  <a:pt x="76389" y="48951"/>
                  <a:pt x="76399" y="48951"/>
                </a:cubicBezTo>
                <a:cubicBezTo>
                  <a:pt x="76409" y="48951"/>
                  <a:pt x="76416" y="48943"/>
                  <a:pt x="76416" y="48933"/>
                </a:cubicBezTo>
                <a:lnTo>
                  <a:pt x="76416" y="47043"/>
                </a:lnTo>
                <a:lnTo>
                  <a:pt x="78339" y="47043"/>
                </a:lnTo>
                <a:lnTo>
                  <a:pt x="78339" y="48933"/>
                </a:lnTo>
                <a:cubicBezTo>
                  <a:pt x="78339" y="48943"/>
                  <a:pt x="78346" y="48951"/>
                  <a:pt x="78356" y="48951"/>
                </a:cubicBezTo>
                <a:cubicBezTo>
                  <a:pt x="78366" y="48951"/>
                  <a:pt x="78375" y="48943"/>
                  <a:pt x="78375" y="48933"/>
                </a:cubicBezTo>
                <a:lnTo>
                  <a:pt x="78375" y="47043"/>
                </a:lnTo>
                <a:lnTo>
                  <a:pt x="80297" y="47043"/>
                </a:lnTo>
                <a:lnTo>
                  <a:pt x="80297" y="48933"/>
                </a:lnTo>
                <a:cubicBezTo>
                  <a:pt x="80297" y="48943"/>
                  <a:pt x="80304" y="48951"/>
                  <a:pt x="80314" y="48951"/>
                </a:cubicBezTo>
                <a:cubicBezTo>
                  <a:pt x="80324" y="48951"/>
                  <a:pt x="80333" y="48943"/>
                  <a:pt x="80333" y="48933"/>
                </a:cubicBezTo>
                <a:lnTo>
                  <a:pt x="80333" y="47043"/>
                </a:lnTo>
                <a:lnTo>
                  <a:pt x="82254" y="47043"/>
                </a:lnTo>
                <a:lnTo>
                  <a:pt x="82254" y="48933"/>
                </a:lnTo>
                <a:cubicBezTo>
                  <a:pt x="82254" y="48943"/>
                  <a:pt x="82262" y="48951"/>
                  <a:pt x="82272" y="48951"/>
                </a:cubicBezTo>
                <a:cubicBezTo>
                  <a:pt x="82282" y="48951"/>
                  <a:pt x="82290" y="48943"/>
                  <a:pt x="82290" y="48933"/>
                </a:cubicBezTo>
                <a:lnTo>
                  <a:pt x="82290" y="47043"/>
                </a:lnTo>
                <a:lnTo>
                  <a:pt x="84212" y="47043"/>
                </a:lnTo>
                <a:lnTo>
                  <a:pt x="84212" y="48933"/>
                </a:lnTo>
                <a:cubicBezTo>
                  <a:pt x="84212" y="48943"/>
                  <a:pt x="84220" y="48951"/>
                  <a:pt x="84230" y="48951"/>
                </a:cubicBezTo>
                <a:cubicBezTo>
                  <a:pt x="84241" y="48951"/>
                  <a:pt x="84248" y="48943"/>
                  <a:pt x="84248" y="48933"/>
                </a:cubicBezTo>
                <a:lnTo>
                  <a:pt x="84248" y="47043"/>
                </a:lnTo>
                <a:lnTo>
                  <a:pt x="86170" y="47043"/>
                </a:lnTo>
                <a:lnTo>
                  <a:pt x="86170" y="48933"/>
                </a:lnTo>
                <a:cubicBezTo>
                  <a:pt x="86170" y="48943"/>
                  <a:pt x="86177" y="48951"/>
                  <a:pt x="86187" y="48951"/>
                </a:cubicBezTo>
                <a:cubicBezTo>
                  <a:pt x="86198" y="48951"/>
                  <a:pt x="86206" y="48943"/>
                  <a:pt x="86206" y="48933"/>
                </a:cubicBezTo>
                <a:lnTo>
                  <a:pt x="86206" y="47043"/>
                </a:lnTo>
                <a:lnTo>
                  <a:pt x="88128" y="47043"/>
                </a:lnTo>
                <a:lnTo>
                  <a:pt x="88128" y="48933"/>
                </a:lnTo>
                <a:cubicBezTo>
                  <a:pt x="88128" y="48943"/>
                  <a:pt x="88135" y="48951"/>
                  <a:pt x="88145" y="48951"/>
                </a:cubicBezTo>
                <a:cubicBezTo>
                  <a:pt x="88156" y="48951"/>
                  <a:pt x="88164" y="48943"/>
                  <a:pt x="88164" y="48933"/>
                </a:cubicBezTo>
                <a:lnTo>
                  <a:pt x="88164" y="47043"/>
                </a:lnTo>
                <a:lnTo>
                  <a:pt x="90096" y="47043"/>
                </a:lnTo>
                <a:lnTo>
                  <a:pt x="90096" y="48933"/>
                </a:lnTo>
                <a:cubicBezTo>
                  <a:pt x="90096" y="48943"/>
                  <a:pt x="90104" y="48951"/>
                  <a:pt x="90114" y="48951"/>
                </a:cubicBezTo>
                <a:cubicBezTo>
                  <a:pt x="90124" y="48951"/>
                  <a:pt x="90131" y="48943"/>
                  <a:pt x="90131" y="48933"/>
                </a:cubicBezTo>
                <a:lnTo>
                  <a:pt x="90131" y="47029"/>
                </a:lnTo>
                <a:cubicBezTo>
                  <a:pt x="90131" y="47027"/>
                  <a:pt x="90133" y="47026"/>
                  <a:pt x="90133" y="47025"/>
                </a:cubicBezTo>
                <a:cubicBezTo>
                  <a:pt x="90133" y="47023"/>
                  <a:pt x="90131" y="47022"/>
                  <a:pt x="90131" y="47021"/>
                </a:cubicBezTo>
                <a:lnTo>
                  <a:pt x="90131" y="45070"/>
                </a:lnTo>
                <a:cubicBezTo>
                  <a:pt x="90131" y="45068"/>
                  <a:pt x="90133" y="45067"/>
                  <a:pt x="90133" y="45066"/>
                </a:cubicBezTo>
                <a:cubicBezTo>
                  <a:pt x="90133" y="45064"/>
                  <a:pt x="90131" y="45063"/>
                  <a:pt x="90131" y="45062"/>
                </a:cubicBezTo>
                <a:lnTo>
                  <a:pt x="90131" y="43110"/>
                </a:lnTo>
                <a:cubicBezTo>
                  <a:pt x="90131" y="43109"/>
                  <a:pt x="90133" y="43108"/>
                  <a:pt x="90133" y="43107"/>
                </a:cubicBezTo>
                <a:cubicBezTo>
                  <a:pt x="90133" y="43105"/>
                  <a:pt x="90131" y="43104"/>
                  <a:pt x="90131" y="43103"/>
                </a:cubicBezTo>
                <a:lnTo>
                  <a:pt x="90131" y="41153"/>
                </a:lnTo>
                <a:cubicBezTo>
                  <a:pt x="90131" y="41151"/>
                  <a:pt x="90133" y="41150"/>
                  <a:pt x="90133" y="41149"/>
                </a:cubicBezTo>
                <a:cubicBezTo>
                  <a:pt x="90133" y="41148"/>
                  <a:pt x="90131" y="41146"/>
                  <a:pt x="90131" y="41145"/>
                </a:cubicBezTo>
                <a:lnTo>
                  <a:pt x="90131" y="39195"/>
                </a:lnTo>
                <a:cubicBezTo>
                  <a:pt x="90131" y="39194"/>
                  <a:pt x="90133" y="39193"/>
                  <a:pt x="90133" y="39191"/>
                </a:cubicBezTo>
                <a:cubicBezTo>
                  <a:pt x="90133" y="39190"/>
                  <a:pt x="90131" y="39189"/>
                  <a:pt x="90131" y="39187"/>
                </a:cubicBezTo>
                <a:lnTo>
                  <a:pt x="90131" y="37236"/>
                </a:lnTo>
                <a:cubicBezTo>
                  <a:pt x="90131" y="37235"/>
                  <a:pt x="90133" y="37233"/>
                  <a:pt x="90133" y="37232"/>
                </a:cubicBezTo>
                <a:cubicBezTo>
                  <a:pt x="90133" y="37231"/>
                  <a:pt x="90131" y="37230"/>
                  <a:pt x="90131" y="37228"/>
                </a:cubicBezTo>
                <a:lnTo>
                  <a:pt x="90131" y="35278"/>
                </a:lnTo>
                <a:cubicBezTo>
                  <a:pt x="90131" y="35277"/>
                  <a:pt x="90133" y="35276"/>
                  <a:pt x="90133" y="35274"/>
                </a:cubicBezTo>
                <a:cubicBezTo>
                  <a:pt x="90133" y="35273"/>
                  <a:pt x="90131" y="35272"/>
                  <a:pt x="90131" y="35271"/>
                </a:cubicBezTo>
                <a:lnTo>
                  <a:pt x="90131" y="33320"/>
                </a:lnTo>
                <a:cubicBezTo>
                  <a:pt x="90131" y="33319"/>
                  <a:pt x="90133" y="33318"/>
                  <a:pt x="90133" y="33317"/>
                </a:cubicBezTo>
                <a:cubicBezTo>
                  <a:pt x="90133" y="33315"/>
                  <a:pt x="90131" y="33314"/>
                  <a:pt x="90131" y="33313"/>
                </a:cubicBezTo>
                <a:lnTo>
                  <a:pt x="90131" y="31361"/>
                </a:lnTo>
                <a:cubicBezTo>
                  <a:pt x="90131" y="31360"/>
                  <a:pt x="90133" y="31359"/>
                  <a:pt x="90133" y="31358"/>
                </a:cubicBezTo>
                <a:cubicBezTo>
                  <a:pt x="90133" y="31356"/>
                  <a:pt x="90131" y="31355"/>
                  <a:pt x="90131" y="31353"/>
                </a:cubicBezTo>
                <a:lnTo>
                  <a:pt x="90131" y="29402"/>
                </a:lnTo>
                <a:cubicBezTo>
                  <a:pt x="90131" y="29401"/>
                  <a:pt x="90133" y="29399"/>
                  <a:pt x="90133" y="29398"/>
                </a:cubicBezTo>
                <a:cubicBezTo>
                  <a:pt x="90133" y="29396"/>
                  <a:pt x="90131" y="29395"/>
                  <a:pt x="90131" y="29394"/>
                </a:cubicBezTo>
                <a:lnTo>
                  <a:pt x="90131" y="27442"/>
                </a:lnTo>
                <a:cubicBezTo>
                  <a:pt x="90131" y="27441"/>
                  <a:pt x="90133" y="27440"/>
                  <a:pt x="90133" y="27439"/>
                </a:cubicBezTo>
                <a:cubicBezTo>
                  <a:pt x="90133" y="27437"/>
                  <a:pt x="90131" y="27436"/>
                  <a:pt x="90131" y="27435"/>
                </a:cubicBezTo>
                <a:lnTo>
                  <a:pt x="90131" y="25483"/>
                </a:lnTo>
                <a:cubicBezTo>
                  <a:pt x="90131" y="25482"/>
                  <a:pt x="90133" y="25481"/>
                  <a:pt x="90133" y="25480"/>
                </a:cubicBezTo>
                <a:cubicBezTo>
                  <a:pt x="90133" y="25478"/>
                  <a:pt x="90131" y="25477"/>
                  <a:pt x="90131" y="25476"/>
                </a:cubicBezTo>
                <a:lnTo>
                  <a:pt x="90131" y="23524"/>
                </a:lnTo>
                <a:cubicBezTo>
                  <a:pt x="90131" y="23523"/>
                  <a:pt x="90133" y="23522"/>
                  <a:pt x="90133" y="23521"/>
                </a:cubicBezTo>
                <a:cubicBezTo>
                  <a:pt x="90133" y="23519"/>
                  <a:pt x="90131" y="23518"/>
                  <a:pt x="90131" y="23517"/>
                </a:cubicBezTo>
                <a:lnTo>
                  <a:pt x="90131" y="21565"/>
                </a:lnTo>
                <a:cubicBezTo>
                  <a:pt x="90131" y="21564"/>
                  <a:pt x="90133" y="21563"/>
                  <a:pt x="90133" y="21562"/>
                </a:cubicBezTo>
                <a:cubicBezTo>
                  <a:pt x="90133" y="21560"/>
                  <a:pt x="90131" y="21559"/>
                  <a:pt x="90131" y="21558"/>
                </a:cubicBezTo>
                <a:lnTo>
                  <a:pt x="90131" y="19606"/>
                </a:lnTo>
                <a:cubicBezTo>
                  <a:pt x="90131" y="19605"/>
                  <a:pt x="90133" y="19604"/>
                  <a:pt x="90133" y="19603"/>
                </a:cubicBezTo>
                <a:cubicBezTo>
                  <a:pt x="90133" y="19601"/>
                  <a:pt x="90131" y="19600"/>
                  <a:pt x="90131" y="19599"/>
                </a:cubicBezTo>
                <a:lnTo>
                  <a:pt x="90131" y="17650"/>
                </a:lnTo>
                <a:cubicBezTo>
                  <a:pt x="90131" y="17649"/>
                  <a:pt x="90133" y="17648"/>
                  <a:pt x="90133" y="17646"/>
                </a:cubicBezTo>
                <a:cubicBezTo>
                  <a:pt x="90133" y="17645"/>
                  <a:pt x="90131" y="17644"/>
                  <a:pt x="90131" y="17643"/>
                </a:cubicBezTo>
                <a:lnTo>
                  <a:pt x="90131" y="15691"/>
                </a:lnTo>
                <a:cubicBezTo>
                  <a:pt x="90131" y="15690"/>
                  <a:pt x="90133" y="15689"/>
                  <a:pt x="90133" y="15687"/>
                </a:cubicBezTo>
                <a:cubicBezTo>
                  <a:pt x="90133" y="15686"/>
                  <a:pt x="90131" y="15685"/>
                  <a:pt x="90131" y="15684"/>
                </a:cubicBezTo>
                <a:lnTo>
                  <a:pt x="90131" y="13732"/>
                </a:lnTo>
                <a:cubicBezTo>
                  <a:pt x="90131" y="13731"/>
                  <a:pt x="90133" y="13730"/>
                  <a:pt x="90133" y="13728"/>
                </a:cubicBezTo>
                <a:cubicBezTo>
                  <a:pt x="90133" y="13727"/>
                  <a:pt x="90131" y="13725"/>
                  <a:pt x="90131" y="13724"/>
                </a:cubicBezTo>
                <a:lnTo>
                  <a:pt x="90131" y="11773"/>
                </a:lnTo>
                <a:cubicBezTo>
                  <a:pt x="90131" y="11772"/>
                  <a:pt x="90133" y="11770"/>
                  <a:pt x="90133" y="11768"/>
                </a:cubicBezTo>
                <a:cubicBezTo>
                  <a:pt x="90133" y="11767"/>
                  <a:pt x="90131" y="11766"/>
                  <a:pt x="90131" y="11765"/>
                </a:cubicBezTo>
                <a:lnTo>
                  <a:pt x="90131" y="9813"/>
                </a:lnTo>
                <a:cubicBezTo>
                  <a:pt x="90131" y="9812"/>
                  <a:pt x="90133" y="9811"/>
                  <a:pt x="90133" y="9809"/>
                </a:cubicBezTo>
                <a:cubicBezTo>
                  <a:pt x="90133" y="9808"/>
                  <a:pt x="90131" y="9807"/>
                  <a:pt x="90131" y="9806"/>
                </a:cubicBezTo>
                <a:lnTo>
                  <a:pt x="90131" y="7854"/>
                </a:lnTo>
                <a:cubicBezTo>
                  <a:pt x="90131" y="7853"/>
                  <a:pt x="90133" y="7852"/>
                  <a:pt x="90133" y="7850"/>
                </a:cubicBezTo>
                <a:cubicBezTo>
                  <a:pt x="90133" y="7849"/>
                  <a:pt x="90131" y="7848"/>
                  <a:pt x="90131" y="7847"/>
                </a:cubicBezTo>
                <a:lnTo>
                  <a:pt x="90131" y="5895"/>
                </a:lnTo>
                <a:cubicBezTo>
                  <a:pt x="90131" y="5894"/>
                  <a:pt x="90133" y="5893"/>
                  <a:pt x="90133" y="5891"/>
                </a:cubicBezTo>
                <a:cubicBezTo>
                  <a:pt x="90133" y="5890"/>
                  <a:pt x="90131" y="5889"/>
                  <a:pt x="90131" y="5888"/>
                </a:cubicBezTo>
                <a:lnTo>
                  <a:pt x="90131" y="3940"/>
                </a:lnTo>
                <a:cubicBezTo>
                  <a:pt x="90131" y="3939"/>
                  <a:pt x="90133" y="3937"/>
                  <a:pt x="90133" y="3936"/>
                </a:cubicBezTo>
                <a:cubicBezTo>
                  <a:pt x="90133" y="3935"/>
                  <a:pt x="90131" y="3934"/>
                  <a:pt x="90131" y="3932"/>
                </a:cubicBezTo>
                <a:lnTo>
                  <a:pt x="90131" y="1981"/>
                </a:lnTo>
                <a:cubicBezTo>
                  <a:pt x="90133" y="1980"/>
                  <a:pt x="90134" y="1978"/>
                  <a:pt x="90134" y="1977"/>
                </a:cubicBezTo>
                <a:cubicBezTo>
                  <a:pt x="90134" y="1976"/>
                  <a:pt x="90133" y="1974"/>
                  <a:pt x="90133" y="1973"/>
                </a:cubicBezTo>
                <a:lnTo>
                  <a:pt x="90133" y="22"/>
                </a:lnTo>
                <a:cubicBezTo>
                  <a:pt x="90133" y="21"/>
                  <a:pt x="90134" y="19"/>
                  <a:pt x="90134" y="18"/>
                </a:cubicBezTo>
                <a:cubicBezTo>
                  <a:pt x="90134" y="8"/>
                  <a:pt x="90127" y="0"/>
                  <a:pt x="90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20000" y="1821450"/>
            <a:ext cx="3233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720000" y="2317950"/>
            <a:ext cx="3233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oppins SemiBold"/>
              <a:buNone/>
              <a:defRPr sz="35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oppins SemiBold"/>
              <a:buNone/>
              <a:defRPr sz="35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oppins SemiBold"/>
              <a:buNone/>
              <a:defRPr sz="35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oppins SemiBold"/>
              <a:buNone/>
              <a:defRPr sz="35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oppins SemiBold"/>
              <a:buNone/>
              <a:defRPr sz="35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oppins SemiBold"/>
              <a:buNone/>
              <a:defRPr sz="35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oppins SemiBold"/>
              <a:buNone/>
              <a:defRPr sz="35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oppins SemiBold"/>
              <a:buNone/>
              <a:defRPr sz="35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oppins SemiBold"/>
              <a:buNone/>
              <a:defRPr sz="35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2" r:id="rId15"/>
    <p:sldLayoutId id="2147483676" r:id="rId16"/>
    <p:sldLayoutId id="2147483687" r:id="rId17"/>
    <p:sldLayoutId id="214748368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6"/>
          <p:cNvSpPr txBox="1">
            <a:spLocks noGrp="1"/>
          </p:cNvSpPr>
          <p:nvPr>
            <p:ph type="ctrTitle"/>
          </p:nvPr>
        </p:nvSpPr>
        <p:spPr>
          <a:xfrm>
            <a:off x="713225" y="752675"/>
            <a:ext cx="7539300" cy="31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ea typeface="Poppins"/>
              </a:rPr>
              <a:t>JAMIA ChatGPT Meta-Analysis Interface</a:t>
            </a:r>
            <a:br>
              <a:rPr lang="en" sz="2800" dirty="0">
                <a:latin typeface="Poppins"/>
                <a:ea typeface="Poppins"/>
                <a:cs typeface="Poppins"/>
                <a:sym typeface="Poppins"/>
              </a:rPr>
            </a:br>
            <a:br>
              <a:rPr lang="en" sz="2800" dirty="0">
                <a:latin typeface="Poppins"/>
                <a:ea typeface="Poppins"/>
                <a:cs typeface="Poppins"/>
                <a:sym typeface="Poppins"/>
              </a:rPr>
            </a:br>
            <a:r>
              <a:rPr lang="en" sz="2800" dirty="0">
                <a:latin typeface="Poppins"/>
                <a:ea typeface="Poppins"/>
                <a:cs typeface="Poppins"/>
                <a:sym typeface="Poppins"/>
              </a:rPr>
              <a:t>By – Anubha Mahajan </a:t>
            </a:r>
            <a:endParaRPr sz="28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46"/>
          <p:cNvSpPr txBox="1">
            <a:spLocks noGrp="1"/>
          </p:cNvSpPr>
          <p:nvPr>
            <p:ph type="subTitle" idx="1"/>
          </p:nvPr>
        </p:nvSpPr>
        <p:spPr>
          <a:xfrm>
            <a:off x="8390077" y="7016465"/>
            <a:ext cx="1557465" cy="140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By- Anubha Mahajan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448" name="Google Shape;448;p46"/>
          <p:cNvGrpSpPr/>
          <p:nvPr/>
        </p:nvGrpSpPr>
        <p:grpSpPr>
          <a:xfrm>
            <a:off x="36775" y="9050"/>
            <a:ext cx="1366868" cy="1394292"/>
            <a:chOff x="36775" y="9050"/>
            <a:chExt cx="1366868" cy="1394292"/>
          </a:xfrm>
        </p:grpSpPr>
        <p:sp>
          <p:nvSpPr>
            <p:cNvPr id="449" name="Google Shape;449;p46"/>
            <p:cNvSpPr/>
            <p:nvPr/>
          </p:nvSpPr>
          <p:spPr>
            <a:xfrm>
              <a:off x="997061" y="535290"/>
              <a:ext cx="406582" cy="406582"/>
            </a:xfrm>
            <a:custGeom>
              <a:avLst/>
              <a:gdLst/>
              <a:ahLst/>
              <a:cxnLst/>
              <a:rect l="l" t="t" r="r" b="b"/>
              <a:pathLst>
                <a:path w="6416" h="6416" extrusionOk="0">
                  <a:moveTo>
                    <a:pt x="3208" y="1501"/>
                  </a:moveTo>
                  <a:cubicBezTo>
                    <a:pt x="4152" y="1501"/>
                    <a:pt x="4915" y="2266"/>
                    <a:pt x="4915" y="3208"/>
                  </a:cubicBezTo>
                  <a:cubicBezTo>
                    <a:pt x="4915" y="4151"/>
                    <a:pt x="4150" y="4916"/>
                    <a:pt x="3208" y="4916"/>
                  </a:cubicBezTo>
                  <a:cubicBezTo>
                    <a:pt x="2265" y="4916"/>
                    <a:pt x="1501" y="4151"/>
                    <a:pt x="1501" y="3208"/>
                  </a:cubicBezTo>
                  <a:cubicBezTo>
                    <a:pt x="1501" y="2266"/>
                    <a:pt x="2266" y="1501"/>
                    <a:pt x="3208" y="1501"/>
                  </a:cubicBezTo>
                  <a:close/>
                  <a:moveTo>
                    <a:pt x="2869" y="0"/>
                  </a:moveTo>
                  <a:cubicBezTo>
                    <a:pt x="2720" y="0"/>
                    <a:pt x="2599" y="121"/>
                    <a:pt x="2599" y="271"/>
                  </a:cubicBezTo>
                  <a:lnTo>
                    <a:pt x="2599" y="690"/>
                  </a:lnTo>
                  <a:cubicBezTo>
                    <a:pt x="2334" y="755"/>
                    <a:pt x="2085" y="859"/>
                    <a:pt x="1859" y="997"/>
                  </a:cubicBezTo>
                  <a:lnTo>
                    <a:pt x="1562" y="700"/>
                  </a:lnTo>
                  <a:cubicBezTo>
                    <a:pt x="1509" y="647"/>
                    <a:pt x="1440" y="621"/>
                    <a:pt x="1371" y="621"/>
                  </a:cubicBezTo>
                  <a:cubicBezTo>
                    <a:pt x="1302" y="621"/>
                    <a:pt x="1233" y="647"/>
                    <a:pt x="1180" y="700"/>
                  </a:cubicBezTo>
                  <a:lnTo>
                    <a:pt x="700" y="1179"/>
                  </a:lnTo>
                  <a:cubicBezTo>
                    <a:pt x="595" y="1285"/>
                    <a:pt x="595" y="1456"/>
                    <a:pt x="700" y="1560"/>
                  </a:cubicBezTo>
                  <a:lnTo>
                    <a:pt x="997" y="1858"/>
                  </a:lnTo>
                  <a:cubicBezTo>
                    <a:pt x="859" y="2084"/>
                    <a:pt x="754" y="2334"/>
                    <a:pt x="692" y="2598"/>
                  </a:cubicBezTo>
                  <a:lnTo>
                    <a:pt x="271" y="2598"/>
                  </a:lnTo>
                  <a:cubicBezTo>
                    <a:pt x="122" y="2598"/>
                    <a:pt x="1" y="2719"/>
                    <a:pt x="1" y="2869"/>
                  </a:cubicBezTo>
                  <a:lnTo>
                    <a:pt x="1" y="3547"/>
                  </a:lnTo>
                  <a:cubicBezTo>
                    <a:pt x="1" y="3696"/>
                    <a:pt x="122" y="3817"/>
                    <a:pt x="271" y="3817"/>
                  </a:cubicBezTo>
                  <a:lnTo>
                    <a:pt x="692" y="3817"/>
                  </a:lnTo>
                  <a:cubicBezTo>
                    <a:pt x="756" y="4082"/>
                    <a:pt x="859" y="4331"/>
                    <a:pt x="997" y="4557"/>
                  </a:cubicBezTo>
                  <a:lnTo>
                    <a:pt x="700" y="4854"/>
                  </a:lnTo>
                  <a:cubicBezTo>
                    <a:pt x="595" y="4960"/>
                    <a:pt x="595" y="5131"/>
                    <a:pt x="700" y="5236"/>
                  </a:cubicBezTo>
                  <a:lnTo>
                    <a:pt x="1180" y="5716"/>
                  </a:lnTo>
                  <a:cubicBezTo>
                    <a:pt x="1233" y="5769"/>
                    <a:pt x="1302" y="5795"/>
                    <a:pt x="1371" y="5795"/>
                  </a:cubicBezTo>
                  <a:cubicBezTo>
                    <a:pt x="1440" y="5795"/>
                    <a:pt x="1509" y="5769"/>
                    <a:pt x="1562" y="5716"/>
                  </a:cubicBezTo>
                  <a:lnTo>
                    <a:pt x="1859" y="5419"/>
                  </a:lnTo>
                  <a:cubicBezTo>
                    <a:pt x="2085" y="5558"/>
                    <a:pt x="2334" y="5662"/>
                    <a:pt x="2599" y="5724"/>
                  </a:cubicBezTo>
                  <a:lnTo>
                    <a:pt x="2599" y="6145"/>
                  </a:lnTo>
                  <a:cubicBezTo>
                    <a:pt x="2599" y="6294"/>
                    <a:pt x="2720" y="6416"/>
                    <a:pt x="2869" y="6416"/>
                  </a:cubicBezTo>
                  <a:lnTo>
                    <a:pt x="3548" y="6416"/>
                  </a:lnTo>
                  <a:cubicBezTo>
                    <a:pt x="3697" y="6416"/>
                    <a:pt x="3817" y="6294"/>
                    <a:pt x="3817" y="6145"/>
                  </a:cubicBezTo>
                  <a:lnTo>
                    <a:pt x="3817" y="5724"/>
                  </a:lnTo>
                  <a:cubicBezTo>
                    <a:pt x="4082" y="5661"/>
                    <a:pt x="4331" y="5557"/>
                    <a:pt x="4558" y="5419"/>
                  </a:cubicBezTo>
                  <a:lnTo>
                    <a:pt x="4855" y="5716"/>
                  </a:lnTo>
                  <a:cubicBezTo>
                    <a:pt x="4908" y="5769"/>
                    <a:pt x="4977" y="5795"/>
                    <a:pt x="5046" y="5795"/>
                  </a:cubicBezTo>
                  <a:cubicBezTo>
                    <a:pt x="5115" y="5795"/>
                    <a:pt x="5184" y="5769"/>
                    <a:pt x="5236" y="5716"/>
                  </a:cubicBezTo>
                  <a:lnTo>
                    <a:pt x="5717" y="5236"/>
                  </a:lnTo>
                  <a:cubicBezTo>
                    <a:pt x="5821" y="5131"/>
                    <a:pt x="5821" y="4960"/>
                    <a:pt x="5717" y="4854"/>
                  </a:cubicBezTo>
                  <a:lnTo>
                    <a:pt x="5419" y="4557"/>
                  </a:lnTo>
                  <a:cubicBezTo>
                    <a:pt x="5558" y="4331"/>
                    <a:pt x="5662" y="4082"/>
                    <a:pt x="5726" y="3817"/>
                  </a:cubicBezTo>
                  <a:lnTo>
                    <a:pt x="6145" y="3817"/>
                  </a:lnTo>
                  <a:cubicBezTo>
                    <a:pt x="6295" y="3817"/>
                    <a:pt x="6416" y="3696"/>
                    <a:pt x="6416" y="3547"/>
                  </a:cubicBezTo>
                  <a:lnTo>
                    <a:pt x="6416" y="2869"/>
                  </a:lnTo>
                  <a:cubicBezTo>
                    <a:pt x="6416" y="2719"/>
                    <a:pt x="6295" y="2598"/>
                    <a:pt x="6145" y="2598"/>
                  </a:cubicBezTo>
                  <a:lnTo>
                    <a:pt x="5726" y="2598"/>
                  </a:lnTo>
                  <a:cubicBezTo>
                    <a:pt x="5661" y="2334"/>
                    <a:pt x="5557" y="2084"/>
                    <a:pt x="5419" y="1858"/>
                  </a:cubicBezTo>
                  <a:lnTo>
                    <a:pt x="5717" y="1560"/>
                  </a:lnTo>
                  <a:cubicBezTo>
                    <a:pt x="5821" y="1456"/>
                    <a:pt x="5821" y="1285"/>
                    <a:pt x="5717" y="1179"/>
                  </a:cubicBezTo>
                  <a:lnTo>
                    <a:pt x="5236" y="700"/>
                  </a:lnTo>
                  <a:cubicBezTo>
                    <a:pt x="5184" y="647"/>
                    <a:pt x="5115" y="621"/>
                    <a:pt x="5046" y="621"/>
                  </a:cubicBezTo>
                  <a:cubicBezTo>
                    <a:pt x="4977" y="621"/>
                    <a:pt x="4908" y="647"/>
                    <a:pt x="4855" y="700"/>
                  </a:cubicBezTo>
                  <a:lnTo>
                    <a:pt x="4558" y="997"/>
                  </a:lnTo>
                  <a:cubicBezTo>
                    <a:pt x="4331" y="858"/>
                    <a:pt x="4082" y="754"/>
                    <a:pt x="3817" y="690"/>
                  </a:cubicBezTo>
                  <a:lnTo>
                    <a:pt x="3817" y="271"/>
                  </a:lnTo>
                  <a:cubicBezTo>
                    <a:pt x="3817" y="121"/>
                    <a:pt x="3697" y="0"/>
                    <a:pt x="3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6"/>
            <p:cNvSpPr/>
            <p:nvPr/>
          </p:nvSpPr>
          <p:spPr>
            <a:xfrm>
              <a:off x="1191615" y="949298"/>
              <a:ext cx="202721" cy="202531"/>
            </a:xfrm>
            <a:custGeom>
              <a:avLst/>
              <a:gdLst/>
              <a:ahLst/>
              <a:cxnLst/>
              <a:rect l="l" t="t" r="r" b="b"/>
              <a:pathLst>
                <a:path w="3199" h="3196" extrusionOk="0">
                  <a:moveTo>
                    <a:pt x="1598" y="747"/>
                  </a:moveTo>
                  <a:cubicBezTo>
                    <a:pt x="2067" y="747"/>
                    <a:pt x="2447" y="1128"/>
                    <a:pt x="2447" y="1597"/>
                  </a:cubicBezTo>
                  <a:cubicBezTo>
                    <a:pt x="2447" y="2066"/>
                    <a:pt x="2067" y="2446"/>
                    <a:pt x="1598" y="2446"/>
                  </a:cubicBezTo>
                  <a:cubicBezTo>
                    <a:pt x="1129" y="2446"/>
                    <a:pt x="748" y="2066"/>
                    <a:pt x="748" y="1597"/>
                  </a:cubicBezTo>
                  <a:cubicBezTo>
                    <a:pt x="747" y="1128"/>
                    <a:pt x="1129" y="747"/>
                    <a:pt x="1598" y="747"/>
                  </a:cubicBezTo>
                  <a:close/>
                  <a:moveTo>
                    <a:pt x="1430" y="1"/>
                  </a:moveTo>
                  <a:cubicBezTo>
                    <a:pt x="1356" y="1"/>
                    <a:pt x="1296" y="60"/>
                    <a:pt x="1296" y="134"/>
                  </a:cubicBezTo>
                  <a:lnTo>
                    <a:pt x="1296" y="343"/>
                  </a:lnTo>
                  <a:cubicBezTo>
                    <a:pt x="1165" y="375"/>
                    <a:pt x="1041" y="427"/>
                    <a:pt x="928" y="496"/>
                  </a:cubicBezTo>
                  <a:lnTo>
                    <a:pt x="780" y="347"/>
                  </a:lnTo>
                  <a:cubicBezTo>
                    <a:pt x="754" y="321"/>
                    <a:pt x="719" y="308"/>
                    <a:pt x="685" y="308"/>
                  </a:cubicBezTo>
                  <a:cubicBezTo>
                    <a:pt x="650" y="308"/>
                    <a:pt x="616" y="321"/>
                    <a:pt x="590" y="347"/>
                  </a:cubicBezTo>
                  <a:lnTo>
                    <a:pt x="350" y="587"/>
                  </a:lnTo>
                  <a:cubicBezTo>
                    <a:pt x="298" y="639"/>
                    <a:pt x="298" y="724"/>
                    <a:pt x="350" y="777"/>
                  </a:cubicBezTo>
                  <a:lnTo>
                    <a:pt x="498" y="924"/>
                  </a:lnTo>
                  <a:cubicBezTo>
                    <a:pt x="429" y="1037"/>
                    <a:pt x="378" y="1161"/>
                    <a:pt x="345" y="1294"/>
                  </a:cubicBezTo>
                  <a:lnTo>
                    <a:pt x="136" y="1294"/>
                  </a:lnTo>
                  <a:cubicBezTo>
                    <a:pt x="61" y="1294"/>
                    <a:pt x="0" y="1354"/>
                    <a:pt x="0" y="1428"/>
                  </a:cubicBezTo>
                  <a:lnTo>
                    <a:pt x="0" y="1767"/>
                  </a:lnTo>
                  <a:cubicBezTo>
                    <a:pt x="0" y="1842"/>
                    <a:pt x="61" y="1900"/>
                    <a:pt x="136" y="1900"/>
                  </a:cubicBezTo>
                  <a:lnTo>
                    <a:pt x="345" y="1900"/>
                  </a:lnTo>
                  <a:cubicBezTo>
                    <a:pt x="378" y="2033"/>
                    <a:pt x="429" y="2156"/>
                    <a:pt x="498" y="2270"/>
                  </a:cubicBezTo>
                  <a:lnTo>
                    <a:pt x="350" y="2418"/>
                  </a:lnTo>
                  <a:cubicBezTo>
                    <a:pt x="298" y="2470"/>
                    <a:pt x="298" y="2554"/>
                    <a:pt x="350" y="2608"/>
                  </a:cubicBezTo>
                  <a:lnTo>
                    <a:pt x="590" y="2846"/>
                  </a:lnTo>
                  <a:cubicBezTo>
                    <a:pt x="616" y="2873"/>
                    <a:pt x="650" y="2886"/>
                    <a:pt x="685" y="2886"/>
                  </a:cubicBezTo>
                  <a:cubicBezTo>
                    <a:pt x="719" y="2886"/>
                    <a:pt x="754" y="2873"/>
                    <a:pt x="780" y="2846"/>
                  </a:cubicBezTo>
                  <a:lnTo>
                    <a:pt x="928" y="2698"/>
                  </a:lnTo>
                  <a:cubicBezTo>
                    <a:pt x="1041" y="2767"/>
                    <a:pt x="1165" y="2820"/>
                    <a:pt x="1296" y="2851"/>
                  </a:cubicBezTo>
                  <a:lnTo>
                    <a:pt x="1296" y="3060"/>
                  </a:lnTo>
                  <a:cubicBezTo>
                    <a:pt x="1296" y="3134"/>
                    <a:pt x="1357" y="3195"/>
                    <a:pt x="1430" y="3195"/>
                  </a:cubicBezTo>
                  <a:lnTo>
                    <a:pt x="1768" y="3195"/>
                  </a:lnTo>
                  <a:cubicBezTo>
                    <a:pt x="1843" y="3195"/>
                    <a:pt x="1903" y="3134"/>
                    <a:pt x="1903" y="3060"/>
                  </a:cubicBezTo>
                  <a:lnTo>
                    <a:pt x="1903" y="2851"/>
                  </a:lnTo>
                  <a:cubicBezTo>
                    <a:pt x="2036" y="2819"/>
                    <a:pt x="2159" y="2767"/>
                    <a:pt x="2272" y="2698"/>
                  </a:cubicBezTo>
                  <a:lnTo>
                    <a:pt x="2420" y="2846"/>
                  </a:lnTo>
                  <a:cubicBezTo>
                    <a:pt x="2447" y="2873"/>
                    <a:pt x="2481" y="2886"/>
                    <a:pt x="2515" y="2886"/>
                  </a:cubicBezTo>
                  <a:cubicBezTo>
                    <a:pt x="2550" y="2886"/>
                    <a:pt x="2584" y="2873"/>
                    <a:pt x="2611" y="2846"/>
                  </a:cubicBezTo>
                  <a:lnTo>
                    <a:pt x="2849" y="2608"/>
                  </a:lnTo>
                  <a:cubicBezTo>
                    <a:pt x="2903" y="2554"/>
                    <a:pt x="2903" y="2470"/>
                    <a:pt x="2849" y="2418"/>
                  </a:cubicBezTo>
                  <a:lnTo>
                    <a:pt x="2702" y="2270"/>
                  </a:lnTo>
                  <a:cubicBezTo>
                    <a:pt x="2771" y="2157"/>
                    <a:pt x="2822" y="2033"/>
                    <a:pt x="2854" y="1900"/>
                  </a:cubicBezTo>
                  <a:lnTo>
                    <a:pt x="3064" y="1900"/>
                  </a:lnTo>
                  <a:cubicBezTo>
                    <a:pt x="3139" y="1900"/>
                    <a:pt x="3199" y="1840"/>
                    <a:pt x="3199" y="1767"/>
                  </a:cubicBezTo>
                  <a:lnTo>
                    <a:pt x="3199" y="1428"/>
                  </a:lnTo>
                  <a:cubicBezTo>
                    <a:pt x="3199" y="1354"/>
                    <a:pt x="3139" y="1294"/>
                    <a:pt x="3064" y="1294"/>
                  </a:cubicBezTo>
                  <a:lnTo>
                    <a:pt x="2854" y="1294"/>
                  </a:lnTo>
                  <a:cubicBezTo>
                    <a:pt x="2822" y="1161"/>
                    <a:pt x="2771" y="1037"/>
                    <a:pt x="2702" y="924"/>
                  </a:cubicBezTo>
                  <a:lnTo>
                    <a:pt x="2849" y="777"/>
                  </a:lnTo>
                  <a:cubicBezTo>
                    <a:pt x="2903" y="724"/>
                    <a:pt x="2903" y="639"/>
                    <a:pt x="2849" y="587"/>
                  </a:cubicBezTo>
                  <a:lnTo>
                    <a:pt x="2611" y="347"/>
                  </a:lnTo>
                  <a:cubicBezTo>
                    <a:pt x="2584" y="321"/>
                    <a:pt x="2550" y="308"/>
                    <a:pt x="2515" y="308"/>
                  </a:cubicBezTo>
                  <a:cubicBezTo>
                    <a:pt x="2481" y="308"/>
                    <a:pt x="2447" y="321"/>
                    <a:pt x="2420" y="347"/>
                  </a:cubicBezTo>
                  <a:lnTo>
                    <a:pt x="2272" y="496"/>
                  </a:lnTo>
                  <a:cubicBezTo>
                    <a:pt x="2159" y="427"/>
                    <a:pt x="2036" y="374"/>
                    <a:pt x="1903" y="343"/>
                  </a:cubicBezTo>
                  <a:lnTo>
                    <a:pt x="1903" y="134"/>
                  </a:lnTo>
                  <a:cubicBezTo>
                    <a:pt x="1903" y="59"/>
                    <a:pt x="1843" y="1"/>
                    <a:pt x="1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6"/>
            <p:cNvSpPr/>
            <p:nvPr/>
          </p:nvSpPr>
          <p:spPr>
            <a:xfrm>
              <a:off x="646673" y="871161"/>
              <a:ext cx="531864" cy="532181"/>
            </a:xfrm>
            <a:custGeom>
              <a:avLst/>
              <a:gdLst/>
              <a:ahLst/>
              <a:cxnLst/>
              <a:rect l="l" t="t" r="r" b="b"/>
              <a:pathLst>
                <a:path w="8393" h="8398" extrusionOk="0">
                  <a:moveTo>
                    <a:pt x="4200" y="1342"/>
                  </a:moveTo>
                  <a:cubicBezTo>
                    <a:pt x="5776" y="1342"/>
                    <a:pt x="7056" y="2620"/>
                    <a:pt x="7056" y="4198"/>
                  </a:cubicBezTo>
                  <a:cubicBezTo>
                    <a:pt x="7056" y="5775"/>
                    <a:pt x="5776" y="7055"/>
                    <a:pt x="4200" y="7055"/>
                  </a:cubicBezTo>
                  <a:cubicBezTo>
                    <a:pt x="2622" y="7055"/>
                    <a:pt x="1343" y="5775"/>
                    <a:pt x="1343" y="4198"/>
                  </a:cubicBezTo>
                  <a:cubicBezTo>
                    <a:pt x="1343" y="2620"/>
                    <a:pt x="2622" y="1342"/>
                    <a:pt x="4200" y="1342"/>
                  </a:cubicBezTo>
                  <a:close/>
                  <a:moveTo>
                    <a:pt x="3982" y="1"/>
                  </a:moveTo>
                  <a:cubicBezTo>
                    <a:pt x="3835" y="1"/>
                    <a:pt x="3716" y="120"/>
                    <a:pt x="3716" y="267"/>
                  </a:cubicBezTo>
                  <a:lnTo>
                    <a:pt x="3716" y="665"/>
                  </a:lnTo>
                  <a:cubicBezTo>
                    <a:pt x="3565" y="686"/>
                    <a:pt x="3417" y="716"/>
                    <a:pt x="3273" y="754"/>
                  </a:cubicBezTo>
                  <a:lnTo>
                    <a:pt x="3119" y="387"/>
                  </a:lnTo>
                  <a:cubicBezTo>
                    <a:pt x="3076" y="285"/>
                    <a:pt x="2977" y="224"/>
                    <a:pt x="2874" y="224"/>
                  </a:cubicBezTo>
                  <a:cubicBezTo>
                    <a:pt x="2839" y="224"/>
                    <a:pt x="2805" y="231"/>
                    <a:pt x="2771" y="245"/>
                  </a:cubicBezTo>
                  <a:lnTo>
                    <a:pt x="2377" y="411"/>
                  </a:lnTo>
                  <a:cubicBezTo>
                    <a:pt x="2242" y="467"/>
                    <a:pt x="2177" y="624"/>
                    <a:pt x="2234" y="759"/>
                  </a:cubicBezTo>
                  <a:lnTo>
                    <a:pt x="2388" y="1127"/>
                  </a:lnTo>
                  <a:cubicBezTo>
                    <a:pt x="2268" y="1198"/>
                    <a:pt x="2150" y="1276"/>
                    <a:pt x="2040" y="1360"/>
                  </a:cubicBezTo>
                  <a:lnTo>
                    <a:pt x="1758" y="1080"/>
                  </a:lnTo>
                  <a:cubicBezTo>
                    <a:pt x="1707" y="1027"/>
                    <a:pt x="1638" y="1001"/>
                    <a:pt x="1570" y="1001"/>
                  </a:cubicBezTo>
                  <a:cubicBezTo>
                    <a:pt x="1502" y="1001"/>
                    <a:pt x="1434" y="1027"/>
                    <a:pt x="1382" y="1080"/>
                  </a:cubicBezTo>
                  <a:lnTo>
                    <a:pt x="1079" y="1383"/>
                  </a:lnTo>
                  <a:cubicBezTo>
                    <a:pt x="974" y="1487"/>
                    <a:pt x="974" y="1655"/>
                    <a:pt x="1079" y="1759"/>
                  </a:cubicBezTo>
                  <a:lnTo>
                    <a:pt x="1359" y="2041"/>
                  </a:lnTo>
                  <a:cubicBezTo>
                    <a:pt x="1269" y="2160"/>
                    <a:pt x="1185" y="2286"/>
                    <a:pt x="1111" y="2417"/>
                  </a:cubicBezTo>
                  <a:lnTo>
                    <a:pt x="741" y="2265"/>
                  </a:lnTo>
                  <a:cubicBezTo>
                    <a:pt x="709" y="2252"/>
                    <a:pt x="675" y="2246"/>
                    <a:pt x="641" y="2246"/>
                  </a:cubicBezTo>
                  <a:cubicBezTo>
                    <a:pt x="536" y="2246"/>
                    <a:pt x="436" y="2308"/>
                    <a:pt x="395" y="2411"/>
                  </a:cubicBezTo>
                  <a:lnTo>
                    <a:pt x="232" y="2808"/>
                  </a:lnTo>
                  <a:cubicBezTo>
                    <a:pt x="177" y="2944"/>
                    <a:pt x="242" y="3100"/>
                    <a:pt x="379" y="3155"/>
                  </a:cubicBezTo>
                  <a:lnTo>
                    <a:pt x="747" y="3306"/>
                  </a:lnTo>
                  <a:cubicBezTo>
                    <a:pt x="712" y="3441"/>
                    <a:pt x="686" y="3579"/>
                    <a:pt x="667" y="3718"/>
                  </a:cubicBezTo>
                  <a:lnTo>
                    <a:pt x="268" y="3718"/>
                  </a:lnTo>
                  <a:cubicBezTo>
                    <a:pt x="120" y="3718"/>
                    <a:pt x="1" y="3838"/>
                    <a:pt x="1" y="3985"/>
                  </a:cubicBezTo>
                  <a:lnTo>
                    <a:pt x="1" y="4414"/>
                  </a:lnTo>
                  <a:cubicBezTo>
                    <a:pt x="1" y="4561"/>
                    <a:pt x="119" y="4680"/>
                    <a:pt x="267" y="4680"/>
                  </a:cubicBezTo>
                  <a:lnTo>
                    <a:pt x="665" y="4680"/>
                  </a:lnTo>
                  <a:cubicBezTo>
                    <a:pt x="686" y="4830"/>
                    <a:pt x="716" y="4978"/>
                    <a:pt x="755" y="5122"/>
                  </a:cubicBezTo>
                  <a:lnTo>
                    <a:pt x="388" y="5277"/>
                  </a:lnTo>
                  <a:cubicBezTo>
                    <a:pt x="252" y="5333"/>
                    <a:pt x="189" y="5489"/>
                    <a:pt x="246" y="5625"/>
                  </a:cubicBezTo>
                  <a:lnTo>
                    <a:pt x="411" y="6021"/>
                  </a:lnTo>
                  <a:cubicBezTo>
                    <a:pt x="454" y="6123"/>
                    <a:pt x="552" y="6184"/>
                    <a:pt x="656" y="6184"/>
                  </a:cubicBezTo>
                  <a:cubicBezTo>
                    <a:pt x="691" y="6184"/>
                    <a:pt x="726" y="6177"/>
                    <a:pt x="760" y="6163"/>
                  </a:cubicBezTo>
                  <a:lnTo>
                    <a:pt x="1127" y="6009"/>
                  </a:lnTo>
                  <a:cubicBezTo>
                    <a:pt x="1199" y="6130"/>
                    <a:pt x="1276" y="6247"/>
                    <a:pt x="1362" y="6357"/>
                  </a:cubicBezTo>
                  <a:lnTo>
                    <a:pt x="1080" y="6639"/>
                  </a:lnTo>
                  <a:cubicBezTo>
                    <a:pt x="976" y="6743"/>
                    <a:pt x="976" y="6912"/>
                    <a:pt x="1080" y="7016"/>
                  </a:cubicBezTo>
                  <a:lnTo>
                    <a:pt x="1383" y="7319"/>
                  </a:lnTo>
                  <a:cubicBezTo>
                    <a:pt x="1435" y="7371"/>
                    <a:pt x="1503" y="7397"/>
                    <a:pt x="1571" y="7397"/>
                  </a:cubicBezTo>
                  <a:cubicBezTo>
                    <a:pt x="1639" y="7397"/>
                    <a:pt x="1708" y="7371"/>
                    <a:pt x="1759" y="7319"/>
                  </a:cubicBezTo>
                  <a:lnTo>
                    <a:pt x="2041" y="7037"/>
                  </a:lnTo>
                  <a:cubicBezTo>
                    <a:pt x="2161" y="7129"/>
                    <a:pt x="2285" y="7212"/>
                    <a:pt x="2417" y="7287"/>
                  </a:cubicBezTo>
                  <a:lnTo>
                    <a:pt x="2267" y="7656"/>
                  </a:lnTo>
                  <a:cubicBezTo>
                    <a:pt x="2211" y="7792"/>
                    <a:pt x="2277" y="7947"/>
                    <a:pt x="2412" y="8003"/>
                  </a:cubicBezTo>
                  <a:lnTo>
                    <a:pt x="2808" y="8166"/>
                  </a:lnTo>
                  <a:cubicBezTo>
                    <a:pt x="2842" y="8180"/>
                    <a:pt x="2876" y="8186"/>
                    <a:pt x="2910" y="8186"/>
                  </a:cubicBezTo>
                  <a:cubicBezTo>
                    <a:pt x="3015" y="8186"/>
                    <a:pt x="3114" y="8124"/>
                    <a:pt x="3156" y="8021"/>
                  </a:cubicBezTo>
                  <a:lnTo>
                    <a:pt x="3306" y="7653"/>
                  </a:lnTo>
                  <a:cubicBezTo>
                    <a:pt x="3441" y="7688"/>
                    <a:pt x="3579" y="7715"/>
                    <a:pt x="3719" y="7733"/>
                  </a:cubicBezTo>
                  <a:lnTo>
                    <a:pt x="3719" y="8131"/>
                  </a:lnTo>
                  <a:cubicBezTo>
                    <a:pt x="3719" y="8278"/>
                    <a:pt x="3838" y="8398"/>
                    <a:pt x="3985" y="8398"/>
                  </a:cubicBezTo>
                  <a:lnTo>
                    <a:pt x="4413" y="8398"/>
                  </a:lnTo>
                  <a:cubicBezTo>
                    <a:pt x="4561" y="8398"/>
                    <a:pt x="4679" y="8278"/>
                    <a:pt x="4679" y="8131"/>
                  </a:cubicBezTo>
                  <a:lnTo>
                    <a:pt x="4679" y="7733"/>
                  </a:lnTo>
                  <a:cubicBezTo>
                    <a:pt x="4829" y="7713"/>
                    <a:pt x="4977" y="7683"/>
                    <a:pt x="5121" y="7644"/>
                  </a:cubicBezTo>
                  <a:lnTo>
                    <a:pt x="5276" y="8011"/>
                  </a:lnTo>
                  <a:cubicBezTo>
                    <a:pt x="5318" y="8113"/>
                    <a:pt x="5417" y="8174"/>
                    <a:pt x="5521" y="8174"/>
                  </a:cubicBezTo>
                  <a:cubicBezTo>
                    <a:pt x="5555" y="8174"/>
                    <a:pt x="5590" y="8167"/>
                    <a:pt x="5624" y="8153"/>
                  </a:cubicBezTo>
                  <a:lnTo>
                    <a:pt x="6018" y="7987"/>
                  </a:lnTo>
                  <a:cubicBezTo>
                    <a:pt x="6155" y="7931"/>
                    <a:pt x="6218" y="7775"/>
                    <a:pt x="6161" y="7638"/>
                  </a:cubicBezTo>
                  <a:lnTo>
                    <a:pt x="6007" y="7271"/>
                  </a:lnTo>
                  <a:cubicBezTo>
                    <a:pt x="6128" y="7199"/>
                    <a:pt x="6244" y="7121"/>
                    <a:pt x="6355" y="7036"/>
                  </a:cubicBezTo>
                  <a:lnTo>
                    <a:pt x="6637" y="7318"/>
                  </a:lnTo>
                  <a:cubicBezTo>
                    <a:pt x="6689" y="7370"/>
                    <a:pt x="6757" y="7396"/>
                    <a:pt x="6825" y="7396"/>
                  </a:cubicBezTo>
                  <a:cubicBezTo>
                    <a:pt x="6894" y="7396"/>
                    <a:pt x="6962" y="7370"/>
                    <a:pt x="7014" y="7318"/>
                  </a:cubicBezTo>
                  <a:lnTo>
                    <a:pt x="7317" y="7015"/>
                  </a:lnTo>
                  <a:cubicBezTo>
                    <a:pt x="7421" y="6911"/>
                    <a:pt x="7421" y="6742"/>
                    <a:pt x="7317" y="6638"/>
                  </a:cubicBezTo>
                  <a:lnTo>
                    <a:pt x="7035" y="6356"/>
                  </a:lnTo>
                  <a:cubicBezTo>
                    <a:pt x="7127" y="6237"/>
                    <a:pt x="7210" y="6111"/>
                    <a:pt x="7285" y="5981"/>
                  </a:cubicBezTo>
                  <a:lnTo>
                    <a:pt x="7653" y="6131"/>
                  </a:lnTo>
                  <a:cubicBezTo>
                    <a:pt x="7687" y="6145"/>
                    <a:pt x="7721" y="6151"/>
                    <a:pt x="7755" y="6151"/>
                  </a:cubicBezTo>
                  <a:cubicBezTo>
                    <a:pt x="7860" y="6151"/>
                    <a:pt x="7959" y="6089"/>
                    <a:pt x="8001" y="5986"/>
                  </a:cubicBezTo>
                  <a:lnTo>
                    <a:pt x="8162" y="5589"/>
                  </a:lnTo>
                  <a:cubicBezTo>
                    <a:pt x="8218" y="5452"/>
                    <a:pt x="8154" y="5297"/>
                    <a:pt x="8016" y="5241"/>
                  </a:cubicBezTo>
                  <a:lnTo>
                    <a:pt x="7648" y="5090"/>
                  </a:lnTo>
                  <a:cubicBezTo>
                    <a:pt x="7683" y="4955"/>
                    <a:pt x="7709" y="4818"/>
                    <a:pt x="7728" y="4677"/>
                  </a:cubicBezTo>
                  <a:lnTo>
                    <a:pt x="8126" y="4677"/>
                  </a:lnTo>
                  <a:cubicBezTo>
                    <a:pt x="8273" y="4677"/>
                    <a:pt x="8393" y="4558"/>
                    <a:pt x="8393" y="4412"/>
                  </a:cubicBezTo>
                  <a:lnTo>
                    <a:pt x="8393" y="3982"/>
                  </a:lnTo>
                  <a:cubicBezTo>
                    <a:pt x="8393" y="3834"/>
                    <a:pt x="8273" y="3715"/>
                    <a:pt x="8126" y="3715"/>
                  </a:cubicBezTo>
                  <a:lnTo>
                    <a:pt x="7728" y="3715"/>
                  </a:lnTo>
                  <a:cubicBezTo>
                    <a:pt x="7708" y="3565"/>
                    <a:pt x="7678" y="3417"/>
                    <a:pt x="7640" y="3273"/>
                  </a:cubicBezTo>
                  <a:lnTo>
                    <a:pt x="8006" y="3119"/>
                  </a:lnTo>
                  <a:cubicBezTo>
                    <a:pt x="8142" y="3062"/>
                    <a:pt x="8206" y="2906"/>
                    <a:pt x="8148" y="2771"/>
                  </a:cubicBezTo>
                  <a:lnTo>
                    <a:pt x="7982" y="2376"/>
                  </a:lnTo>
                  <a:cubicBezTo>
                    <a:pt x="7940" y="2274"/>
                    <a:pt x="7841" y="2212"/>
                    <a:pt x="7737" y="2212"/>
                  </a:cubicBezTo>
                  <a:cubicBezTo>
                    <a:pt x="7703" y="2212"/>
                    <a:pt x="7668" y="2219"/>
                    <a:pt x="7634" y="2233"/>
                  </a:cubicBezTo>
                  <a:lnTo>
                    <a:pt x="7267" y="2388"/>
                  </a:lnTo>
                  <a:cubicBezTo>
                    <a:pt x="7195" y="2267"/>
                    <a:pt x="7118" y="2150"/>
                    <a:pt x="7032" y="2039"/>
                  </a:cubicBezTo>
                  <a:lnTo>
                    <a:pt x="7314" y="1758"/>
                  </a:lnTo>
                  <a:cubicBezTo>
                    <a:pt x="7418" y="1653"/>
                    <a:pt x="7418" y="1486"/>
                    <a:pt x="7314" y="1381"/>
                  </a:cubicBezTo>
                  <a:lnTo>
                    <a:pt x="7011" y="1078"/>
                  </a:lnTo>
                  <a:cubicBezTo>
                    <a:pt x="6959" y="1026"/>
                    <a:pt x="6890" y="1000"/>
                    <a:pt x="6822" y="1000"/>
                  </a:cubicBezTo>
                  <a:cubicBezTo>
                    <a:pt x="6754" y="1000"/>
                    <a:pt x="6686" y="1026"/>
                    <a:pt x="6634" y="1078"/>
                  </a:cubicBezTo>
                  <a:lnTo>
                    <a:pt x="6352" y="1359"/>
                  </a:lnTo>
                  <a:cubicBezTo>
                    <a:pt x="6233" y="1268"/>
                    <a:pt x="6108" y="1184"/>
                    <a:pt x="5977" y="1110"/>
                  </a:cubicBezTo>
                  <a:lnTo>
                    <a:pt x="6129" y="741"/>
                  </a:lnTo>
                  <a:cubicBezTo>
                    <a:pt x="6184" y="604"/>
                    <a:pt x="6120" y="449"/>
                    <a:pt x="5984" y="394"/>
                  </a:cubicBezTo>
                  <a:lnTo>
                    <a:pt x="5586" y="232"/>
                  </a:lnTo>
                  <a:cubicBezTo>
                    <a:pt x="5553" y="219"/>
                    <a:pt x="5519" y="212"/>
                    <a:pt x="5485" y="212"/>
                  </a:cubicBezTo>
                  <a:cubicBezTo>
                    <a:pt x="5381" y="212"/>
                    <a:pt x="5281" y="274"/>
                    <a:pt x="5240" y="377"/>
                  </a:cubicBezTo>
                  <a:lnTo>
                    <a:pt x="5088" y="745"/>
                  </a:lnTo>
                  <a:cubicBezTo>
                    <a:pt x="4954" y="710"/>
                    <a:pt x="4816" y="685"/>
                    <a:pt x="4676" y="665"/>
                  </a:cubicBezTo>
                  <a:lnTo>
                    <a:pt x="4676" y="267"/>
                  </a:lnTo>
                  <a:cubicBezTo>
                    <a:pt x="4676" y="119"/>
                    <a:pt x="4557" y="1"/>
                    <a:pt x="4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6"/>
            <p:cNvSpPr/>
            <p:nvPr/>
          </p:nvSpPr>
          <p:spPr>
            <a:xfrm>
              <a:off x="36775" y="9050"/>
              <a:ext cx="847954" cy="848081"/>
            </a:xfrm>
            <a:custGeom>
              <a:avLst/>
              <a:gdLst/>
              <a:ahLst/>
              <a:cxnLst/>
              <a:rect l="l" t="t" r="r" b="b"/>
              <a:pathLst>
                <a:path w="13381" h="13383" extrusionOk="0">
                  <a:moveTo>
                    <a:pt x="6692" y="3297"/>
                  </a:moveTo>
                  <a:cubicBezTo>
                    <a:pt x="8563" y="3297"/>
                    <a:pt x="10086" y="4821"/>
                    <a:pt x="10087" y="6693"/>
                  </a:cubicBezTo>
                  <a:cubicBezTo>
                    <a:pt x="10087" y="8565"/>
                    <a:pt x="8563" y="10088"/>
                    <a:pt x="6692" y="10088"/>
                  </a:cubicBezTo>
                  <a:cubicBezTo>
                    <a:pt x="4820" y="10088"/>
                    <a:pt x="3296" y="8565"/>
                    <a:pt x="3296" y="6693"/>
                  </a:cubicBezTo>
                  <a:cubicBezTo>
                    <a:pt x="3296" y="4821"/>
                    <a:pt x="4820" y="3297"/>
                    <a:pt x="6692" y="3297"/>
                  </a:cubicBezTo>
                  <a:close/>
                  <a:moveTo>
                    <a:pt x="6692" y="3079"/>
                  </a:moveTo>
                  <a:cubicBezTo>
                    <a:pt x="4699" y="3079"/>
                    <a:pt x="3078" y="4700"/>
                    <a:pt x="3078" y="6693"/>
                  </a:cubicBezTo>
                  <a:cubicBezTo>
                    <a:pt x="3078" y="8685"/>
                    <a:pt x="4699" y="10306"/>
                    <a:pt x="6692" y="10306"/>
                  </a:cubicBezTo>
                  <a:cubicBezTo>
                    <a:pt x="8684" y="10306"/>
                    <a:pt x="10305" y="8685"/>
                    <a:pt x="10305" y="6693"/>
                  </a:cubicBezTo>
                  <a:cubicBezTo>
                    <a:pt x="10305" y="4700"/>
                    <a:pt x="8684" y="3079"/>
                    <a:pt x="6692" y="3079"/>
                  </a:cubicBezTo>
                  <a:close/>
                  <a:moveTo>
                    <a:pt x="7388" y="225"/>
                  </a:moveTo>
                  <a:cubicBezTo>
                    <a:pt x="7633" y="225"/>
                    <a:pt x="7831" y="424"/>
                    <a:pt x="7831" y="668"/>
                  </a:cubicBezTo>
                  <a:lnTo>
                    <a:pt x="7831" y="1617"/>
                  </a:lnTo>
                  <a:lnTo>
                    <a:pt x="7916" y="1637"/>
                  </a:lnTo>
                  <a:cubicBezTo>
                    <a:pt x="8441" y="1765"/>
                    <a:pt x="8942" y="1971"/>
                    <a:pt x="9403" y="2253"/>
                  </a:cubicBezTo>
                  <a:lnTo>
                    <a:pt x="9476" y="2298"/>
                  </a:lnTo>
                  <a:lnTo>
                    <a:pt x="10145" y="1627"/>
                  </a:lnTo>
                  <a:cubicBezTo>
                    <a:pt x="10229" y="1543"/>
                    <a:pt x="10345" y="1502"/>
                    <a:pt x="10460" y="1502"/>
                  </a:cubicBezTo>
                  <a:cubicBezTo>
                    <a:pt x="10575" y="1502"/>
                    <a:pt x="10689" y="1543"/>
                    <a:pt x="10773" y="1627"/>
                  </a:cubicBezTo>
                  <a:lnTo>
                    <a:pt x="11758" y="2612"/>
                  </a:lnTo>
                  <a:cubicBezTo>
                    <a:pt x="11932" y="2785"/>
                    <a:pt x="11932" y="3068"/>
                    <a:pt x="11758" y="3239"/>
                  </a:cubicBezTo>
                  <a:lnTo>
                    <a:pt x="11088" y="3911"/>
                  </a:lnTo>
                  <a:lnTo>
                    <a:pt x="11133" y="3984"/>
                  </a:lnTo>
                  <a:cubicBezTo>
                    <a:pt x="11414" y="4444"/>
                    <a:pt x="11623" y="4946"/>
                    <a:pt x="11749" y="5471"/>
                  </a:cubicBezTo>
                  <a:lnTo>
                    <a:pt x="11769" y="5554"/>
                  </a:lnTo>
                  <a:lnTo>
                    <a:pt x="12715" y="5554"/>
                  </a:lnTo>
                  <a:cubicBezTo>
                    <a:pt x="12960" y="5554"/>
                    <a:pt x="13159" y="5754"/>
                    <a:pt x="13159" y="5998"/>
                  </a:cubicBezTo>
                  <a:lnTo>
                    <a:pt x="13159" y="7390"/>
                  </a:lnTo>
                  <a:cubicBezTo>
                    <a:pt x="13159" y="7635"/>
                    <a:pt x="12960" y="7833"/>
                    <a:pt x="12715" y="7833"/>
                  </a:cubicBezTo>
                  <a:lnTo>
                    <a:pt x="11767" y="7833"/>
                  </a:lnTo>
                  <a:lnTo>
                    <a:pt x="11747" y="7918"/>
                  </a:lnTo>
                  <a:cubicBezTo>
                    <a:pt x="11619" y="8443"/>
                    <a:pt x="11412" y="8943"/>
                    <a:pt x="11131" y="9405"/>
                  </a:cubicBezTo>
                  <a:lnTo>
                    <a:pt x="11085" y="9478"/>
                  </a:lnTo>
                  <a:lnTo>
                    <a:pt x="11755" y="10147"/>
                  </a:lnTo>
                  <a:cubicBezTo>
                    <a:pt x="11928" y="10320"/>
                    <a:pt x="11928" y="10602"/>
                    <a:pt x="11755" y="10776"/>
                  </a:cubicBezTo>
                  <a:lnTo>
                    <a:pt x="10771" y="11760"/>
                  </a:lnTo>
                  <a:cubicBezTo>
                    <a:pt x="10687" y="11844"/>
                    <a:pt x="10572" y="11886"/>
                    <a:pt x="10457" y="11886"/>
                  </a:cubicBezTo>
                  <a:cubicBezTo>
                    <a:pt x="10342" y="11886"/>
                    <a:pt x="10227" y="11844"/>
                    <a:pt x="10143" y="11760"/>
                  </a:cubicBezTo>
                  <a:lnTo>
                    <a:pt x="9474" y="11089"/>
                  </a:lnTo>
                  <a:lnTo>
                    <a:pt x="9400" y="11134"/>
                  </a:lnTo>
                  <a:cubicBezTo>
                    <a:pt x="8940" y="11415"/>
                    <a:pt x="8440" y="11622"/>
                    <a:pt x="7913" y="11750"/>
                  </a:cubicBezTo>
                  <a:lnTo>
                    <a:pt x="7829" y="11770"/>
                  </a:lnTo>
                  <a:lnTo>
                    <a:pt x="7829" y="12720"/>
                  </a:lnTo>
                  <a:cubicBezTo>
                    <a:pt x="7829" y="12964"/>
                    <a:pt x="7630" y="13164"/>
                    <a:pt x="7386" y="13164"/>
                  </a:cubicBezTo>
                  <a:lnTo>
                    <a:pt x="5994" y="13164"/>
                  </a:lnTo>
                  <a:cubicBezTo>
                    <a:pt x="5749" y="13164"/>
                    <a:pt x="5550" y="12964"/>
                    <a:pt x="5550" y="12720"/>
                  </a:cubicBezTo>
                  <a:lnTo>
                    <a:pt x="5550" y="11771"/>
                  </a:lnTo>
                  <a:lnTo>
                    <a:pt x="5466" y="11751"/>
                  </a:lnTo>
                  <a:cubicBezTo>
                    <a:pt x="4939" y="11624"/>
                    <a:pt x="4440" y="11416"/>
                    <a:pt x="3979" y="11136"/>
                  </a:cubicBezTo>
                  <a:lnTo>
                    <a:pt x="3906" y="11090"/>
                  </a:lnTo>
                  <a:lnTo>
                    <a:pt x="3238" y="11760"/>
                  </a:lnTo>
                  <a:cubicBezTo>
                    <a:pt x="3155" y="11844"/>
                    <a:pt x="3040" y="11886"/>
                    <a:pt x="2925" y="11886"/>
                  </a:cubicBezTo>
                  <a:cubicBezTo>
                    <a:pt x="2810" y="11886"/>
                    <a:pt x="2695" y="11844"/>
                    <a:pt x="2611" y="11760"/>
                  </a:cubicBezTo>
                  <a:lnTo>
                    <a:pt x="1627" y="10776"/>
                  </a:lnTo>
                  <a:cubicBezTo>
                    <a:pt x="1454" y="10603"/>
                    <a:pt x="1454" y="10321"/>
                    <a:pt x="1627" y="10147"/>
                  </a:cubicBezTo>
                  <a:lnTo>
                    <a:pt x="2297" y="9478"/>
                  </a:lnTo>
                  <a:lnTo>
                    <a:pt x="2252" y="9405"/>
                  </a:lnTo>
                  <a:cubicBezTo>
                    <a:pt x="1971" y="8946"/>
                    <a:pt x="1764" y="8446"/>
                    <a:pt x="1637" y="7918"/>
                  </a:cubicBezTo>
                  <a:lnTo>
                    <a:pt x="1617" y="7833"/>
                  </a:lnTo>
                  <a:lnTo>
                    <a:pt x="667" y="7833"/>
                  </a:lnTo>
                  <a:cubicBezTo>
                    <a:pt x="424" y="7833"/>
                    <a:pt x="224" y="7635"/>
                    <a:pt x="224" y="7390"/>
                  </a:cubicBezTo>
                  <a:lnTo>
                    <a:pt x="224" y="5998"/>
                  </a:lnTo>
                  <a:cubicBezTo>
                    <a:pt x="224" y="5754"/>
                    <a:pt x="424" y="5554"/>
                    <a:pt x="667" y="5554"/>
                  </a:cubicBezTo>
                  <a:lnTo>
                    <a:pt x="1617" y="5554"/>
                  </a:lnTo>
                  <a:lnTo>
                    <a:pt x="1637" y="5471"/>
                  </a:lnTo>
                  <a:cubicBezTo>
                    <a:pt x="1764" y="4943"/>
                    <a:pt x="1971" y="4443"/>
                    <a:pt x="2252" y="3984"/>
                  </a:cubicBezTo>
                  <a:lnTo>
                    <a:pt x="2297" y="3911"/>
                  </a:lnTo>
                  <a:lnTo>
                    <a:pt x="1627" y="3239"/>
                  </a:lnTo>
                  <a:cubicBezTo>
                    <a:pt x="1454" y="3067"/>
                    <a:pt x="1454" y="2786"/>
                    <a:pt x="1627" y="2612"/>
                  </a:cubicBezTo>
                  <a:lnTo>
                    <a:pt x="2611" y="1627"/>
                  </a:lnTo>
                  <a:cubicBezTo>
                    <a:pt x="2695" y="1544"/>
                    <a:pt x="2810" y="1502"/>
                    <a:pt x="2924" y="1502"/>
                  </a:cubicBezTo>
                  <a:cubicBezTo>
                    <a:pt x="3039" y="1502"/>
                    <a:pt x="3154" y="1544"/>
                    <a:pt x="3238" y="1627"/>
                  </a:cubicBezTo>
                  <a:lnTo>
                    <a:pt x="3908" y="2298"/>
                  </a:lnTo>
                  <a:lnTo>
                    <a:pt x="3982" y="2253"/>
                  </a:lnTo>
                  <a:cubicBezTo>
                    <a:pt x="4442" y="1971"/>
                    <a:pt x="4942" y="1765"/>
                    <a:pt x="5469" y="1637"/>
                  </a:cubicBezTo>
                  <a:lnTo>
                    <a:pt x="5552" y="1617"/>
                  </a:lnTo>
                  <a:lnTo>
                    <a:pt x="5552" y="668"/>
                  </a:lnTo>
                  <a:cubicBezTo>
                    <a:pt x="5552" y="424"/>
                    <a:pt x="5752" y="225"/>
                    <a:pt x="5996" y="225"/>
                  </a:cubicBezTo>
                  <a:close/>
                  <a:moveTo>
                    <a:pt x="5995" y="1"/>
                  </a:moveTo>
                  <a:cubicBezTo>
                    <a:pt x="5630" y="1"/>
                    <a:pt x="5331" y="299"/>
                    <a:pt x="5331" y="664"/>
                  </a:cubicBezTo>
                  <a:lnTo>
                    <a:pt x="5331" y="1441"/>
                  </a:lnTo>
                  <a:cubicBezTo>
                    <a:pt x="4842" y="1567"/>
                    <a:pt x="4374" y="1761"/>
                    <a:pt x="3939" y="2017"/>
                  </a:cubicBezTo>
                  <a:lnTo>
                    <a:pt x="3391" y="1467"/>
                  </a:lnTo>
                  <a:cubicBezTo>
                    <a:pt x="3265" y="1343"/>
                    <a:pt x="3093" y="1280"/>
                    <a:pt x="2921" y="1280"/>
                  </a:cubicBezTo>
                  <a:cubicBezTo>
                    <a:pt x="2749" y="1280"/>
                    <a:pt x="2577" y="1343"/>
                    <a:pt x="2452" y="1467"/>
                  </a:cubicBezTo>
                  <a:lnTo>
                    <a:pt x="1468" y="2453"/>
                  </a:lnTo>
                  <a:cubicBezTo>
                    <a:pt x="1208" y="2712"/>
                    <a:pt x="1208" y="3132"/>
                    <a:pt x="1468" y="3391"/>
                  </a:cubicBezTo>
                  <a:lnTo>
                    <a:pt x="2016" y="3940"/>
                  </a:lnTo>
                  <a:cubicBezTo>
                    <a:pt x="1761" y="4373"/>
                    <a:pt x="1566" y="4841"/>
                    <a:pt x="1440" y="5332"/>
                  </a:cubicBezTo>
                  <a:lnTo>
                    <a:pt x="663" y="5332"/>
                  </a:lnTo>
                  <a:cubicBezTo>
                    <a:pt x="298" y="5332"/>
                    <a:pt x="0" y="5630"/>
                    <a:pt x="0" y="5996"/>
                  </a:cubicBezTo>
                  <a:lnTo>
                    <a:pt x="0" y="7388"/>
                  </a:lnTo>
                  <a:cubicBezTo>
                    <a:pt x="0" y="7754"/>
                    <a:pt x="297" y="8051"/>
                    <a:pt x="663" y="8051"/>
                  </a:cubicBezTo>
                  <a:lnTo>
                    <a:pt x="1440" y="8051"/>
                  </a:lnTo>
                  <a:cubicBezTo>
                    <a:pt x="1566" y="8542"/>
                    <a:pt x="1761" y="9010"/>
                    <a:pt x="2016" y="9443"/>
                  </a:cubicBezTo>
                  <a:lnTo>
                    <a:pt x="1468" y="9992"/>
                  </a:lnTo>
                  <a:cubicBezTo>
                    <a:pt x="1208" y="10250"/>
                    <a:pt x="1208" y="10672"/>
                    <a:pt x="1468" y="10931"/>
                  </a:cubicBezTo>
                  <a:lnTo>
                    <a:pt x="2452" y="11915"/>
                  </a:lnTo>
                  <a:cubicBezTo>
                    <a:pt x="2577" y="12041"/>
                    <a:pt x="2749" y="12103"/>
                    <a:pt x="2921" y="12103"/>
                  </a:cubicBezTo>
                  <a:cubicBezTo>
                    <a:pt x="3093" y="12103"/>
                    <a:pt x="3265" y="12041"/>
                    <a:pt x="3391" y="11915"/>
                  </a:cubicBezTo>
                  <a:lnTo>
                    <a:pt x="3939" y="11367"/>
                  </a:lnTo>
                  <a:cubicBezTo>
                    <a:pt x="4373" y="11622"/>
                    <a:pt x="4841" y="11816"/>
                    <a:pt x="5331" y="11943"/>
                  </a:cubicBezTo>
                  <a:lnTo>
                    <a:pt x="5331" y="12718"/>
                  </a:lnTo>
                  <a:cubicBezTo>
                    <a:pt x="5331" y="13085"/>
                    <a:pt x="5630" y="13383"/>
                    <a:pt x="5995" y="13383"/>
                  </a:cubicBezTo>
                  <a:lnTo>
                    <a:pt x="7387" y="13383"/>
                  </a:lnTo>
                  <a:cubicBezTo>
                    <a:pt x="7753" y="13383"/>
                    <a:pt x="8050" y="13085"/>
                    <a:pt x="8050" y="12718"/>
                  </a:cubicBezTo>
                  <a:lnTo>
                    <a:pt x="8050" y="11943"/>
                  </a:lnTo>
                  <a:cubicBezTo>
                    <a:pt x="8540" y="11816"/>
                    <a:pt x="9008" y="11622"/>
                    <a:pt x="9442" y="11367"/>
                  </a:cubicBezTo>
                  <a:lnTo>
                    <a:pt x="9991" y="11915"/>
                  </a:lnTo>
                  <a:cubicBezTo>
                    <a:pt x="10116" y="12041"/>
                    <a:pt x="10289" y="12103"/>
                    <a:pt x="10461" y="12103"/>
                  </a:cubicBezTo>
                  <a:cubicBezTo>
                    <a:pt x="10633" y="12103"/>
                    <a:pt x="10805" y="12041"/>
                    <a:pt x="10930" y="11915"/>
                  </a:cubicBezTo>
                  <a:lnTo>
                    <a:pt x="11914" y="10931"/>
                  </a:lnTo>
                  <a:cubicBezTo>
                    <a:pt x="12172" y="10672"/>
                    <a:pt x="12172" y="10250"/>
                    <a:pt x="11914" y="9992"/>
                  </a:cubicBezTo>
                  <a:lnTo>
                    <a:pt x="11365" y="9443"/>
                  </a:lnTo>
                  <a:cubicBezTo>
                    <a:pt x="11621" y="9009"/>
                    <a:pt x="11815" y="8541"/>
                    <a:pt x="11941" y="8051"/>
                  </a:cubicBezTo>
                  <a:lnTo>
                    <a:pt x="12717" y="8051"/>
                  </a:lnTo>
                  <a:cubicBezTo>
                    <a:pt x="13084" y="8051"/>
                    <a:pt x="13381" y="7754"/>
                    <a:pt x="13381" y="7388"/>
                  </a:cubicBezTo>
                  <a:lnTo>
                    <a:pt x="13381" y="5996"/>
                  </a:lnTo>
                  <a:cubicBezTo>
                    <a:pt x="13381" y="5629"/>
                    <a:pt x="13084" y="5332"/>
                    <a:pt x="12717" y="5332"/>
                  </a:cubicBezTo>
                  <a:lnTo>
                    <a:pt x="11941" y="5332"/>
                  </a:lnTo>
                  <a:cubicBezTo>
                    <a:pt x="11815" y="4843"/>
                    <a:pt x="11621" y="4375"/>
                    <a:pt x="11365" y="3940"/>
                  </a:cubicBezTo>
                  <a:lnTo>
                    <a:pt x="11914" y="3391"/>
                  </a:lnTo>
                  <a:cubicBezTo>
                    <a:pt x="12172" y="3132"/>
                    <a:pt x="12172" y="2711"/>
                    <a:pt x="11914" y="2453"/>
                  </a:cubicBezTo>
                  <a:lnTo>
                    <a:pt x="10930" y="1467"/>
                  </a:lnTo>
                  <a:cubicBezTo>
                    <a:pt x="10805" y="1343"/>
                    <a:pt x="10633" y="1280"/>
                    <a:pt x="10461" y="1280"/>
                  </a:cubicBezTo>
                  <a:cubicBezTo>
                    <a:pt x="10289" y="1280"/>
                    <a:pt x="10116" y="1343"/>
                    <a:pt x="9991" y="1467"/>
                  </a:cubicBezTo>
                  <a:lnTo>
                    <a:pt x="9442" y="2017"/>
                  </a:lnTo>
                  <a:cubicBezTo>
                    <a:pt x="9008" y="1761"/>
                    <a:pt x="8540" y="1567"/>
                    <a:pt x="8050" y="1441"/>
                  </a:cubicBezTo>
                  <a:lnTo>
                    <a:pt x="8050" y="664"/>
                  </a:lnTo>
                  <a:cubicBezTo>
                    <a:pt x="8050" y="299"/>
                    <a:pt x="7753" y="1"/>
                    <a:pt x="7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46"/>
          <p:cNvSpPr/>
          <p:nvPr/>
        </p:nvSpPr>
        <p:spPr>
          <a:xfrm>
            <a:off x="6031433" y="64865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6"/>
          <p:cNvSpPr/>
          <p:nvPr/>
        </p:nvSpPr>
        <p:spPr>
          <a:xfrm>
            <a:off x="7523400" y="3372081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4999825" y="302275"/>
            <a:ext cx="444496" cy="362618"/>
          </a:xfrm>
          <a:custGeom>
            <a:avLst/>
            <a:gdLst/>
            <a:ahLst/>
            <a:cxnLst/>
            <a:rect l="l" t="t" r="r" b="b"/>
            <a:pathLst>
              <a:path w="9864" h="8047" extrusionOk="0">
                <a:moveTo>
                  <a:pt x="1053" y="1"/>
                </a:moveTo>
                <a:cubicBezTo>
                  <a:pt x="472" y="1"/>
                  <a:pt x="1" y="473"/>
                  <a:pt x="1" y="1054"/>
                </a:cubicBezTo>
                <a:lnTo>
                  <a:pt x="1" y="5414"/>
                </a:lnTo>
                <a:cubicBezTo>
                  <a:pt x="1" y="5996"/>
                  <a:pt x="473" y="6467"/>
                  <a:pt x="1054" y="6467"/>
                </a:cubicBezTo>
                <a:lnTo>
                  <a:pt x="3789" y="6467"/>
                </a:lnTo>
                <a:lnTo>
                  <a:pt x="3032" y="7947"/>
                </a:lnTo>
                <a:cubicBezTo>
                  <a:pt x="2999" y="8013"/>
                  <a:pt x="3008" y="8046"/>
                  <a:pt x="3050" y="8046"/>
                </a:cubicBezTo>
                <a:cubicBezTo>
                  <a:pt x="3092" y="8046"/>
                  <a:pt x="3167" y="8013"/>
                  <a:pt x="3264" y="7947"/>
                </a:cubicBezTo>
                <a:lnTo>
                  <a:pt x="5469" y="6467"/>
                </a:lnTo>
                <a:lnTo>
                  <a:pt x="8811" y="6467"/>
                </a:lnTo>
                <a:cubicBezTo>
                  <a:pt x="9392" y="6467"/>
                  <a:pt x="9863" y="5996"/>
                  <a:pt x="9863" y="5414"/>
                </a:cubicBezTo>
                <a:lnTo>
                  <a:pt x="9863" y="1054"/>
                </a:lnTo>
                <a:cubicBezTo>
                  <a:pt x="9863" y="473"/>
                  <a:pt x="9392" y="1"/>
                  <a:pt x="88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2" name="Google Shape;572;p46"/>
          <p:cNvGrpSpPr/>
          <p:nvPr/>
        </p:nvGrpSpPr>
        <p:grpSpPr>
          <a:xfrm>
            <a:off x="8022234" y="302268"/>
            <a:ext cx="948807" cy="1502312"/>
            <a:chOff x="8022234" y="302268"/>
            <a:chExt cx="948807" cy="1502312"/>
          </a:xfrm>
        </p:grpSpPr>
        <p:sp>
          <p:nvSpPr>
            <p:cNvPr id="573" name="Google Shape;573;p46"/>
            <p:cNvSpPr/>
            <p:nvPr/>
          </p:nvSpPr>
          <p:spPr>
            <a:xfrm>
              <a:off x="8022234" y="302268"/>
              <a:ext cx="938452" cy="468319"/>
            </a:xfrm>
            <a:custGeom>
              <a:avLst/>
              <a:gdLst/>
              <a:ahLst/>
              <a:cxnLst/>
              <a:rect l="l" t="t" r="r" b="b"/>
              <a:pathLst>
                <a:path w="17533" h="8749" extrusionOk="0">
                  <a:moveTo>
                    <a:pt x="933" y="1"/>
                  </a:moveTo>
                  <a:cubicBezTo>
                    <a:pt x="418" y="1"/>
                    <a:pt x="0" y="418"/>
                    <a:pt x="0" y="933"/>
                  </a:cubicBezTo>
                  <a:lnTo>
                    <a:pt x="0" y="7814"/>
                  </a:lnTo>
                  <a:cubicBezTo>
                    <a:pt x="0" y="8331"/>
                    <a:pt x="418" y="8748"/>
                    <a:pt x="933" y="8748"/>
                  </a:cubicBezTo>
                  <a:lnTo>
                    <a:pt x="16600" y="8748"/>
                  </a:lnTo>
                  <a:cubicBezTo>
                    <a:pt x="17115" y="8748"/>
                    <a:pt x="17533" y="8331"/>
                    <a:pt x="17533" y="7814"/>
                  </a:cubicBezTo>
                  <a:lnTo>
                    <a:pt x="17533" y="933"/>
                  </a:lnTo>
                  <a:cubicBezTo>
                    <a:pt x="17533" y="418"/>
                    <a:pt x="17115" y="1"/>
                    <a:pt x="16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8094173" y="355741"/>
              <a:ext cx="361347" cy="361316"/>
            </a:xfrm>
            <a:custGeom>
              <a:avLst/>
              <a:gdLst/>
              <a:ahLst/>
              <a:cxnLst/>
              <a:rect l="l" t="t" r="r" b="b"/>
              <a:pathLst>
                <a:path w="6751" h="6750" extrusionOk="0">
                  <a:moveTo>
                    <a:pt x="3377" y="0"/>
                  </a:moveTo>
                  <a:cubicBezTo>
                    <a:pt x="1512" y="0"/>
                    <a:pt x="0" y="1511"/>
                    <a:pt x="0" y="3374"/>
                  </a:cubicBezTo>
                  <a:cubicBezTo>
                    <a:pt x="0" y="5239"/>
                    <a:pt x="1512" y="6750"/>
                    <a:pt x="3377" y="6750"/>
                  </a:cubicBezTo>
                  <a:cubicBezTo>
                    <a:pt x="5239" y="6750"/>
                    <a:pt x="6751" y="5239"/>
                    <a:pt x="6751" y="3374"/>
                  </a:cubicBezTo>
                  <a:cubicBezTo>
                    <a:pt x="6751" y="1511"/>
                    <a:pt x="5239" y="0"/>
                    <a:pt x="3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8116707" y="378115"/>
              <a:ext cx="316386" cy="316566"/>
            </a:xfrm>
            <a:custGeom>
              <a:avLst/>
              <a:gdLst/>
              <a:ahLst/>
              <a:cxnLst/>
              <a:rect l="l" t="t" r="r" b="b"/>
              <a:pathLst>
                <a:path w="5911" h="5914" extrusionOk="0">
                  <a:moveTo>
                    <a:pt x="2956" y="1"/>
                  </a:moveTo>
                  <a:cubicBezTo>
                    <a:pt x="1323" y="1"/>
                    <a:pt x="0" y="1324"/>
                    <a:pt x="0" y="2956"/>
                  </a:cubicBezTo>
                  <a:cubicBezTo>
                    <a:pt x="0" y="4589"/>
                    <a:pt x="1323" y="5913"/>
                    <a:pt x="2956" y="5913"/>
                  </a:cubicBezTo>
                  <a:cubicBezTo>
                    <a:pt x="4587" y="5913"/>
                    <a:pt x="5910" y="4589"/>
                    <a:pt x="5910" y="2956"/>
                  </a:cubicBezTo>
                  <a:cubicBezTo>
                    <a:pt x="5910" y="1324"/>
                    <a:pt x="4587" y="1"/>
                    <a:pt x="2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8274876" y="536340"/>
              <a:ext cx="158220" cy="111928"/>
            </a:xfrm>
            <a:custGeom>
              <a:avLst/>
              <a:gdLst/>
              <a:ahLst/>
              <a:cxnLst/>
              <a:rect l="l" t="t" r="r" b="b"/>
              <a:pathLst>
                <a:path w="2956" h="2091" extrusionOk="0">
                  <a:moveTo>
                    <a:pt x="1" y="0"/>
                  </a:moveTo>
                  <a:lnTo>
                    <a:pt x="2090" y="2090"/>
                  </a:lnTo>
                  <a:cubicBezTo>
                    <a:pt x="2625" y="1556"/>
                    <a:pt x="2955" y="817"/>
                    <a:pt x="2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8513119" y="399205"/>
              <a:ext cx="387413" cy="23552"/>
            </a:xfrm>
            <a:custGeom>
              <a:avLst/>
              <a:gdLst/>
              <a:ahLst/>
              <a:cxnLst/>
              <a:rect l="l" t="t" r="r" b="b"/>
              <a:pathLst>
                <a:path w="7238" h="440" extrusionOk="0">
                  <a:moveTo>
                    <a:pt x="221" y="1"/>
                  </a:moveTo>
                  <a:cubicBezTo>
                    <a:pt x="98" y="1"/>
                    <a:pt x="1" y="99"/>
                    <a:pt x="1" y="221"/>
                  </a:cubicBezTo>
                  <a:cubicBezTo>
                    <a:pt x="1" y="342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2"/>
                    <a:pt x="7238" y="221"/>
                  </a:cubicBezTo>
                  <a:cubicBezTo>
                    <a:pt x="7238" y="98"/>
                    <a:pt x="7138" y="1"/>
                    <a:pt x="7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6"/>
            <p:cNvSpPr/>
            <p:nvPr/>
          </p:nvSpPr>
          <p:spPr>
            <a:xfrm>
              <a:off x="8513119" y="461884"/>
              <a:ext cx="387413" cy="23606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1"/>
                  </a:moveTo>
                  <a:cubicBezTo>
                    <a:pt x="98" y="1"/>
                    <a:pt x="1" y="100"/>
                    <a:pt x="1" y="220"/>
                  </a:cubicBezTo>
                  <a:cubicBezTo>
                    <a:pt x="1" y="342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2"/>
                    <a:pt x="7238" y="220"/>
                  </a:cubicBezTo>
                  <a:cubicBezTo>
                    <a:pt x="7238" y="99"/>
                    <a:pt x="7138" y="1"/>
                    <a:pt x="7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6"/>
            <p:cNvSpPr/>
            <p:nvPr/>
          </p:nvSpPr>
          <p:spPr>
            <a:xfrm>
              <a:off x="8513119" y="524564"/>
              <a:ext cx="387413" cy="23606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0"/>
                  </a:moveTo>
                  <a:cubicBezTo>
                    <a:pt x="98" y="0"/>
                    <a:pt x="1" y="100"/>
                    <a:pt x="1" y="220"/>
                  </a:cubicBezTo>
                  <a:cubicBezTo>
                    <a:pt x="1" y="343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3"/>
                    <a:pt x="7238" y="220"/>
                  </a:cubicBezTo>
                  <a:cubicBezTo>
                    <a:pt x="7238" y="98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8513119" y="587244"/>
              <a:ext cx="387413" cy="23606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1"/>
                  </a:moveTo>
                  <a:cubicBezTo>
                    <a:pt x="98" y="1"/>
                    <a:pt x="1" y="99"/>
                    <a:pt x="1" y="221"/>
                  </a:cubicBezTo>
                  <a:cubicBezTo>
                    <a:pt x="1" y="343"/>
                    <a:pt x="99" y="441"/>
                    <a:pt x="221" y="441"/>
                  </a:cubicBezTo>
                  <a:lnTo>
                    <a:pt x="7018" y="441"/>
                  </a:lnTo>
                  <a:cubicBezTo>
                    <a:pt x="7139" y="441"/>
                    <a:pt x="7238" y="343"/>
                    <a:pt x="7238" y="221"/>
                  </a:cubicBezTo>
                  <a:cubicBezTo>
                    <a:pt x="7238" y="98"/>
                    <a:pt x="7138" y="1"/>
                    <a:pt x="7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8513227" y="649924"/>
              <a:ext cx="205429" cy="23606"/>
            </a:xfrm>
            <a:custGeom>
              <a:avLst/>
              <a:gdLst/>
              <a:ahLst/>
              <a:cxnLst/>
              <a:rect l="l" t="t" r="r" b="b"/>
              <a:pathLst>
                <a:path w="3838" h="441" extrusionOk="0">
                  <a:moveTo>
                    <a:pt x="220" y="1"/>
                  </a:moveTo>
                  <a:cubicBezTo>
                    <a:pt x="98" y="1"/>
                    <a:pt x="1" y="100"/>
                    <a:pt x="1" y="221"/>
                  </a:cubicBezTo>
                  <a:cubicBezTo>
                    <a:pt x="1" y="342"/>
                    <a:pt x="99" y="440"/>
                    <a:pt x="220" y="440"/>
                  </a:cubicBezTo>
                  <a:lnTo>
                    <a:pt x="3618" y="440"/>
                  </a:lnTo>
                  <a:cubicBezTo>
                    <a:pt x="3739" y="440"/>
                    <a:pt x="3838" y="341"/>
                    <a:pt x="3838" y="221"/>
                  </a:cubicBezTo>
                  <a:cubicBezTo>
                    <a:pt x="3838" y="99"/>
                    <a:pt x="3739" y="1"/>
                    <a:pt x="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6"/>
            <p:cNvSpPr/>
            <p:nvPr/>
          </p:nvSpPr>
          <p:spPr>
            <a:xfrm>
              <a:off x="8022234" y="819282"/>
              <a:ext cx="938452" cy="468319"/>
            </a:xfrm>
            <a:custGeom>
              <a:avLst/>
              <a:gdLst/>
              <a:ahLst/>
              <a:cxnLst/>
              <a:rect l="l" t="t" r="r" b="b"/>
              <a:pathLst>
                <a:path w="17533" h="8749" extrusionOk="0">
                  <a:moveTo>
                    <a:pt x="933" y="0"/>
                  </a:moveTo>
                  <a:cubicBezTo>
                    <a:pt x="418" y="0"/>
                    <a:pt x="0" y="418"/>
                    <a:pt x="0" y="933"/>
                  </a:cubicBezTo>
                  <a:lnTo>
                    <a:pt x="0" y="7815"/>
                  </a:lnTo>
                  <a:cubicBezTo>
                    <a:pt x="0" y="8330"/>
                    <a:pt x="418" y="8748"/>
                    <a:pt x="933" y="8748"/>
                  </a:cubicBezTo>
                  <a:lnTo>
                    <a:pt x="16600" y="8748"/>
                  </a:lnTo>
                  <a:cubicBezTo>
                    <a:pt x="17115" y="8748"/>
                    <a:pt x="17533" y="8330"/>
                    <a:pt x="17533" y="7815"/>
                  </a:cubicBezTo>
                  <a:lnTo>
                    <a:pt x="17533" y="933"/>
                  </a:lnTo>
                  <a:cubicBezTo>
                    <a:pt x="17533" y="418"/>
                    <a:pt x="17115" y="0"/>
                    <a:pt x="16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6"/>
            <p:cNvSpPr/>
            <p:nvPr/>
          </p:nvSpPr>
          <p:spPr>
            <a:xfrm>
              <a:off x="8094227" y="872702"/>
              <a:ext cx="361293" cy="361423"/>
            </a:xfrm>
            <a:custGeom>
              <a:avLst/>
              <a:gdLst/>
              <a:ahLst/>
              <a:cxnLst/>
              <a:rect l="l" t="t" r="r" b="b"/>
              <a:pathLst>
                <a:path w="6750" h="6752" extrusionOk="0">
                  <a:moveTo>
                    <a:pt x="3376" y="1"/>
                  </a:moveTo>
                  <a:cubicBezTo>
                    <a:pt x="1512" y="1"/>
                    <a:pt x="0" y="1512"/>
                    <a:pt x="0" y="3376"/>
                  </a:cubicBezTo>
                  <a:cubicBezTo>
                    <a:pt x="0" y="5240"/>
                    <a:pt x="1512" y="6751"/>
                    <a:pt x="3376" y="6751"/>
                  </a:cubicBezTo>
                  <a:cubicBezTo>
                    <a:pt x="5238" y="6751"/>
                    <a:pt x="6750" y="5240"/>
                    <a:pt x="6750" y="3376"/>
                  </a:cubicBezTo>
                  <a:cubicBezTo>
                    <a:pt x="6750" y="1512"/>
                    <a:pt x="5238" y="1"/>
                    <a:pt x="3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8116707" y="895183"/>
              <a:ext cx="316386" cy="316406"/>
            </a:xfrm>
            <a:custGeom>
              <a:avLst/>
              <a:gdLst/>
              <a:ahLst/>
              <a:cxnLst/>
              <a:rect l="l" t="t" r="r" b="b"/>
              <a:pathLst>
                <a:path w="5911" h="5911" extrusionOk="0">
                  <a:moveTo>
                    <a:pt x="2956" y="1"/>
                  </a:moveTo>
                  <a:cubicBezTo>
                    <a:pt x="1323" y="1"/>
                    <a:pt x="0" y="1323"/>
                    <a:pt x="0" y="2956"/>
                  </a:cubicBezTo>
                  <a:cubicBezTo>
                    <a:pt x="0" y="4588"/>
                    <a:pt x="1323" y="5911"/>
                    <a:pt x="2956" y="5911"/>
                  </a:cubicBezTo>
                  <a:cubicBezTo>
                    <a:pt x="4587" y="5911"/>
                    <a:pt x="5910" y="4588"/>
                    <a:pt x="5910" y="2956"/>
                  </a:cubicBezTo>
                  <a:cubicBezTo>
                    <a:pt x="5910" y="1324"/>
                    <a:pt x="4587" y="1"/>
                    <a:pt x="2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8128590" y="895183"/>
              <a:ext cx="304503" cy="158283"/>
            </a:xfrm>
            <a:custGeom>
              <a:avLst/>
              <a:gdLst/>
              <a:ahLst/>
              <a:cxnLst/>
              <a:rect l="l" t="t" r="r" b="b"/>
              <a:pathLst>
                <a:path w="5689" h="2957" extrusionOk="0">
                  <a:moveTo>
                    <a:pt x="2732" y="1"/>
                  </a:moveTo>
                  <a:cubicBezTo>
                    <a:pt x="1501" y="1"/>
                    <a:pt x="445" y="753"/>
                    <a:pt x="0" y="1825"/>
                  </a:cubicBezTo>
                  <a:lnTo>
                    <a:pt x="2732" y="2956"/>
                  </a:lnTo>
                  <a:lnTo>
                    <a:pt x="5687" y="2956"/>
                  </a:lnTo>
                  <a:cubicBezTo>
                    <a:pt x="5688" y="1324"/>
                    <a:pt x="4365" y="1"/>
                    <a:pt x="2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8214231" y="1053408"/>
              <a:ext cx="218810" cy="158283"/>
            </a:xfrm>
            <a:custGeom>
              <a:avLst/>
              <a:gdLst/>
              <a:ahLst/>
              <a:cxnLst/>
              <a:rect l="l" t="t" r="r" b="b"/>
              <a:pathLst>
                <a:path w="4088" h="2957" extrusionOk="0">
                  <a:moveTo>
                    <a:pt x="1132" y="0"/>
                  </a:moveTo>
                  <a:lnTo>
                    <a:pt x="0" y="2732"/>
                  </a:lnTo>
                  <a:cubicBezTo>
                    <a:pt x="349" y="2877"/>
                    <a:pt x="731" y="2957"/>
                    <a:pt x="1132" y="2957"/>
                  </a:cubicBezTo>
                  <a:cubicBezTo>
                    <a:pt x="2765" y="2957"/>
                    <a:pt x="4087" y="1633"/>
                    <a:pt x="4087" y="1"/>
                  </a:cubicBezTo>
                  <a:lnTo>
                    <a:pt x="1132" y="1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6"/>
            <p:cNvSpPr/>
            <p:nvPr/>
          </p:nvSpPr>
          <p:spPr>
            <a:xfrm>
              <a:off x="8513119" y="916219"/>
              <a:ext cx="387413" cy="23606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0"/>
                  </a:moveTo>
                  <a:cubicBezTo>
                    <a:pt x="98" y="0"/>
                    <a:pt x="1" y="100"/>
                    <a:pt x="1" y="220"/>
                  </a:cubicBezTo>
                  <a:cubicBezTo>
                    <a:pt x="1" y="343"/>
                    <a:pt x="99" y="441"/>
                    <a:pt x="221" y="441"/>
                  </a:cubicBezTo>
                  <a:lnTo>
                    <a:pt x="7018" y="441"/>
                  </a:lnTo>
                  <a:cubicBezTo>
                    <a:pt x="7139" y="441"/>
                    <a:pt x="7238" y="343"/>
                    <a:pt x="7238" y="220"/>
                  </a:cubicBezTo>
                  <a:cubicBezTo>
                    <a:pt x="7238" y="98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8513119" y="978898"/>
              <a:ext cx="387413" cy="23606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1"/>
                  </a:moveTo>
                  <a:cubicBezTo>
                    <a:pt x="98" y="1"/>
                    <a:pt x="1" y="99"/>
                    <a:pt x="1" y="221"/>
                  </a:cubicBezTo>
                  <a:cubicBezTo>
                    <a:pt x="1" y="343"/>
                    <a:pt x="99" y="441"/>
                    <a:pt x="221" y="441"/>
                  </a:cubicBezTo>
                  <a:lnTo>
                    <a:pt x="7018" y="441"/>
                  </a:lnTo>
                  <a:cubicBezTo>
                    <a:pt x="7139" y="441"/>
                    <a:pt x="7238" y="343"/>
                    <a:pt x="7238" y="221"/>
                  </a:cubicBezTo>
                  <a:cubicBezTo>
                    <a:pt x="7238" y="98"/>
                    <a:pt x="7138" y="1"/>
                    <a:pt x="7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8513119" y="1041632"/>
              <a:ext cx="387413" cy="23552"/>
            </a:xfrm>
            <a:custGeom>
              <a:avLst/>
              <a:gdLst/>
              <a:ahLst/>
              <a:cxnLst/>
              <a:rect l="l" t="t" r="r" b="b"/>
              <a:pathLst>
                <a:path w="7238" h="440" extrusionOk="0">
                  <a:moveTo>
                    <a:pt x="221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2"/>
                    <a:pt x="99" y="439"/>
                    <a:pt x="221" y="439"/>
                  </a:cubicBezTo>
                  <a:lnTo>
                    <a:pt x="7018" y="439"/>
                  </a:lnTo>
                  <a:cubicBezTo>
                    <a:pt x="7139" y="439"/>
                    <a:pt x="7238" y="342"/>
                    <a:pt x="7238" y="220"/>
                  </a:cubicBezTo>
                  <a:cubicBezTo>
                    <a:pt x="7238" y="98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8513119" y="1104311"/>
              <a:ext cx="387413" cy="23552"/>
            </a:xfrm>
            <a:custGeom>
              <a:avLst/>
              <a:gdLst/>
              <a:ahLst/>
              <a:cxnLst/>
              <a:rect l="l" t="t" r="r" b="b"/>
              <a:pathLst>
                <a:path w="7238" h="440" extrusionOk="0">
                  <a:moveTo>
                    <a:pt x="221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2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2"/>
                    <a:pt x="7238" y="220"/>
                  </a:cubicBezTo>
                  <a:cubicBezTo>
                    <a:pt x="7238" y="98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8513227" y="1166938"/>
              <a:ext cx="205429" cy="23606"/>
            </a:xfrm>
            <a:custGeom>
              <a:avLst/>
              <a:gdLst/>
              <a:ahLst/>
              <a:cxnLst/>
              <a:rect l="l" t="t" r="r" b="b"/>
              <a:pathLst>
                <a:path w="3838" h="441" extrusionOk="0">
                  <a:moveTo>
                    <a:pt x="220" y="1"/>
                  </a:moveTo>
                  <a:cubicBezTo>
                    <a:pt x="98" y="1"/>
                    <a:pt x="1" y="101"/>
                    <a:pt x="1" y="221"/>
                  </a:cubicBezTo>
                  <a:cubicBezTo>
                    <a:pt x="1" y="343"/>
                    <a:pt x="99" y="441"/>
                    <a:pt x="220" y="441"/>
                  </a:cubicBezTo>
                  <a:lnTo>
                    <a:pt x="3618" y="441"/>
                  </a:lnTo>
                  <a:cubicBezTo>
                    <a:pt x="3739" y="441"/>
                    <a:pt x="3838" y="342"/>
                    <a:pt x="3838" y="221"/>
                  </a:cubicBezTo>
                  <a:cubicBezTo>
                    <a:pt x="3838" y="98"/>
                    <a:pt x="3739" y="1"/>
                    <a:pt x="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46"/>
            <p:cNvGrpSpPr/>
            <p:nvPr/>
          </p:nvGrpSpPr>
          <p:grpSpPr>
            <a:xfrm>
              <a:off x="8032500" y="1336300"/>
              <a:ext cx="938541" cy="468280"/>
              <a:chOff x="8032500" y="1941900"/>
              <a:chExt cx="938541" cy="468280"/>
            </a:xfrm>
          </p:grpSpPr>
          <p:sp>
            <p:nvSpPr>
              <p:cNvPr id="593" name="Google Shape;593;p46"/>
              <p:cNvSpPr/>
              <p:nvPr/>
            </p:nvSpPr>
            <p:spPr>
              <a:xfrm>
                <a:off x="8032500" y="1941900"/>
                <a:ext cx="938541" cy="468280"/>
              </a:xfrm>
              <a:custGeom>
                <a:avLst/>
                <a:gdLst/>
                <a:ahLst/>
                <a:cxnLst/>
                <a:rect l="l" t="t" r="r" b="b"/>
                <a:pathLst>
                  <a:path w="17533" h="8748" extrusionOk="0">
                    <a:moveTo>
                      <a:pt x="933" y="0"/>
                    </a:moveTo>
                    <a:cubicBezTo>
                      <a:pt x="418" y="0"/>
                      <a:pt x="0" y="418"/>
                      <a:pt x="0" y="933"/>
                    </a:cubicBezTo>
                    <a:lnTo>
                      <a:pt x="0" y="7814"/>
                    </a:lnTo>
                    <a:cubicBezTo>
                      <a:pt x="0" y="8330"/>
                      <a:pt x="418" y="8748"/>
                      <a:pt x="933" y="8748"/>
                    </a:cubicBezTo>
                    <a:lnTo>
                      <a:pt x="16600" y="8748"/>
                    </a:lnTo>
                    <a:cubicBezTo>
                      <a:pt x="17115" y="8748"/>
                      <a:pt x="17533" y="8330"/>
                      <a:pt x="17533" y="7814"/>
                    </a:cubicBezTo>
                    <a:lnTo>
                      <a:pt x="17533" y="933"/>
                    </a:lnTo>
                    <a:cubicBezTo>
                      <a:pt x="17533" y="418"/>
                      <a:pt x="17115" y="0"/>
                      <a:pt x="166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6"/>
              <p:cNvSpPr/>
              <p:nvPr/>
            </p:nvSpPr>
            <p:spPr>
              <a:xfrm>
                <a:off x="8104496" y="1995321"/>
                <a:ext cx="361327" cy="361435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2" extrusionOk="0">
                    <a:moveTo>
                      <a:pt x="3376" y="1"/>
                    </a:moveTo>
                    <a:cubicBezTo>
                      <a:pt x="1512" y="1"/>
                      <a:pt x="0" y="1513"/>
                      <a:pt x="0" y="3376"/>
                    </a:cubicBezTo>
                    <a:cubicBezTo>
                      <a:pt x="0" y="5240"/>
                      <a:pt x="1512" y="6751"/>
                      <a:pt x="3376" y="6751"/>
                    </a:cubicBezTo>
                    <a:cubicBezTo>
                      <a:pt x="5238" y="6751"/>
                      <a:pt x="6750" y="5241"/>
                      <a:pt x="6750" y="3376"/>
                    </a:cubicBezTo>
                    <a:cubicBezTo>
                      <a:pt x="6750" y="1513"/>
                      <a:pt x="5238" y="1"/>
                      <a:pt x="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6"/>
              <p:cNvSpPr/>
              <p:nvPr/>
            </p:nvSpPr>
            <p:spPr>
              <a:xfrm>
                <a:off x="8126978" y="2017857"/>
                <a:ext cx="316416" cy="31641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5911" extrusionOk="0">
                    <a:moveTo>
                      <a:pt x="2959" y="0"/>
                    </a:moveTo>
                    <a:cubicBezTo>
                      <a:pt x="2958" y="0"/>
                      <a:pt x="2957" y="0"/>
                      <a:pt x="2956" y="0"/>
                    </a:cubicBezTo>
                    <a:cubicBezTo>
                      <a:pt x="1323" y="0"/>
                      <a:pt x="0" y="1323"/>
                      <a:pt x="0" y="2955"/>
                    </a:cubicBezTo>
                    <a:cubicBezTo>
                      <a:pt x="0" y="4587"/>
                      <a:pt x="1323" y="5911"/>
                      <a:pt x="2956" y="5911"/>
                    </a:cubicBezTo>
                    <a:cubicBezTo>
                      <a:pt x="4587" y="5911"/>
                      <a:pt x="5910" y="4588"/>
                      <a:pt x="5910" y="2955"/>
                    </a:cubicBezTo>
                    <a:cubicBezTo>
                      <a:pt x="5910" y="1324"/>
                      <a:pt x="4589" y="0"/>
                      <a:pt x="29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6"/>
              <p:cNvSpPr/>
              <p:nvPr/>
            </p:nvSpPr>
            <p:spPr>
              <a:xfrm>
                <a:off x="8126764" y="2115386"/>
                <a:ext cx="270273" cy="218884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089" extrusionOk="0">
                    <a:moveTo>
                      <a:pt x="226" y="1"/>
                    </a:moveTo>
                    <a:cubicBezTo>
                      <a:pt x="81" y="349"/>
                      <a:pt x="1" y="731"/>
                      <a:pt x="1" y="1132"/>
                    </a:cubicBezTo>
                    <a:cubicBezTo>
                      <a:pt x="3" y="2766"/>
                      <a:pt x="1326" y="4089"/>
                      <a:pt x="2958" y="4089"/>
                    </a:cubicBezTo>
                    <a:cubicBezTo>
                      <a:pt x="3774" y="4089"/>
                      <a:pt x="4514" y="3759"/>
                      <a:pt x="5048" y="3223"/>
                    </a:cubicBezTo>
                    <a:lnTo>
                      <a:pt x="2958" y="1132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6"/>
              <p:cNvSpPr/>
              <p:nvPr/>
            </p:nvSpPr>
            <p:spPr>
              <a:xfrm>
                <a:off x="8285154" y="2029794"/>
                <a:ext cx="15823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4823" extrusionOk="0">
                    <a:moveTo>
                      <a:pt x="1132" y="1"/>
                    </a:moveTo>
                    <a:lnTo>
                      <a:pt x="1" y="2732"/>
                    </a:lnTo>
                    <a:lnTo>
                      <a:pt x="2090" y="4823"/>
                    </a:lnTo>
                    <a:cubicBezTo>
                      <a:pt x="2625" y="4288"/>
                      <a:pt x="2955" y="3549"/>
                      <a:pt x="2955" y="2732"/>
                    </a:cubicBezTo>
                    <a:cubicBezTo>
                      <a:pt x="2955" y="1501"/>
                      <a:pt x="2203" y="446"/>
                      <a:pt x="11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6"/>
              <p:cNvSpPr/>
              <p:nvPr/>
            </p:nvSpPr>
            <p:spPr>
              <a:xfrm>
                <a:off x="8523410" y="2038894"/>
                <a:ext cx="387450" cy="23607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441" extrusionOk="0">
                    <a:moveTo>
                      <a:pt x="221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3"/>
                      <a:pt x="99" y="440"/>
                      <a:pt x="221" y="440"/>
                    </a:cubicBezTo>
                    <a:lnTo>
                      <a:pt x="7018" y="440"/>
                    </a:lnTo>
                    <a:cubicBezTo>
                      <a:pt x="7139" y="440"/>
                      <a:pt x="7238" y="341"/>
                      <a:pt x="7238" y="220"/>
                    </a:cubicBezTo>
                    <a:cubicBezTo>
                      <a:pt x="7238" y="98"/>
                      <a:pt x="7138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6"/>
              <p:cNvSpPr/>
              <p:nvPr/>
            </p:nvSpPr>
            <p:spPr>
              <a:xfrm>
                <a:off x="8523410" y="2101576"/>
                <a:ext cx="387450" cy="23553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440" extrusionOk="0">
                    <a:moveTo>
                      <a:pt x="221" y="1"/>
                    </a:moveTo>
                    <a:cubicBezTo>
                      <a:pt x="98" y="1"/>
                      <a:pt x="1" y="99"/>
                      <a:pt x="1" y="221"/>
                    </a:cubicBezTo>
                    <a:cubicBezTo>
                      <a:pt x="1" y="342"/>
                      <a:pt x="99" y="440"/>
                      <a:pt x="221" y="440"/>
                    </a:cubicBezTo>
                    <a:lnTo>
                      <a:pt x="7018" y="440"/>
                    </a:lnTo>
                    <a:cubicBezTo>
                      <a:pt x="7139" y="440"/>
                      <a:pt x="7238" y="341"/>
                      <a:pt x="7238" y="221"/>
                    </a:cubicBezTo>
                    <a:cubicBezTo>
                      <a:pt x="7238" y="98"/>
                      <a:pt x="7138" y="1"/>
                      <a:pt x="70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6"/>
              <p:cNvSpPr/>
              <p:nvPr/>
            </p:nvSpPr>
            <p:spPr>
              <a:xfrm>
                <a:off x="8523410" y="2164151"/>
                <a:ext cx="387450" cy="23660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442" extrusionOk="0">
                    <a:moveTo>
                      <a:pt x="221" y="1"/>
                    </a:moveTo>
                    <a:cubicBezTo>
                      <a:pt x="98" y="1"/>
                      <a:pt x="1" y="101"/>
                      <a:pt x="1" y="221"/>
                    </a:cubicBezTo>
                    <a:cubicBezTo>
                      <a:pt x="1" y="343"/>
                      <a:pt x="99" y="441"/>
                      <a:pt x="221" y="441"/>
                    </a:cubicBezTo>
                    <a:lnTo>
                      <a:pt x="7018" y="441"/>
                    </a:lnTo>
                    <a:cubicBezTo>
                      <a:pt x="7139" y="441"/>
                      <a:pt x="7238" y="343"/>
                      <a:pt x="7238" y="221"/>
                    </a:cubicBezTo>
                    <a:cubicBezTo>
                      <a:pt x="7238" y="99"/>
                      <a:pt x="7138" y="1"/>
                      <a:pt x="70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6"/>
              <p:cNvSpPr/>
              <p:nvPr/>
            </p:nvSpPr>
            <p:spPr>
              <a:xfrm>
                <a:off x="8523410" y="2226887"/>
                <a:ext cx="387450" cy="23607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441" extrusionOk="0">
                    <a:moveTo>
                      <a:pt x="221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3"/>
                      <a:pt x="99" y="440"/>
                      <a:pt x="221" y="440"/>
                    </a:cubicBezTo>
                    <a:lnTo>
                      <a:pt x="7018" y="440"/>
                    </a:lnTo>
                    <a:cubicBezTo>
                      <a:pt x="7139" y="440"/>
                      <a:pt x="7238" y="343"/>
                      <a:pt x="7238" y="220"/>
                    </a:cubicBezTo>
                    <a:cubicBezTo>
                      <a:pt x="7238" y="99"/>
                      <a:pt x="7138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6"/>
              <p:cNvSpPr/>
              <p:nvPr/>
            </p:nvSpPr>
            <p:spPr>
              <a:xfrm>
                <a:off x="8523517" y="2289569"/>
                <a:ext cx="205448" cy="23553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440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1"/>
                    </a:cubicBezTo>
                    <a:cubicBezTo>
                      <a:pt x="1" y="342"/>
                      <a:pt x="99" y="440"/>
                      <a:pt x="220" y="440"/>
                    </a:cubicBezTo>
                    <a:lnTo>
                      <a:pt x="3618" y="440"/>
                    </a:lnTo>
                    <a:cubicBezTo>
                      <a:pt x="3739" y="440"/>
                      <a:pt x="3838" y="342"/>
                      <a:pt x="3838" y="221"/>
                    </a:cubicBezTo>
                    <a:cubicBezTo>
                      <a:pt x="3838" y="98"/>
                      <a:pt x="3739" y="1"/>
                      <a:pt x="36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3" name="Google Shape;603;p46"/>
          <p:cNvGrpSpPr/>
          <p:nvPr/>
        </p:nvGrpSpPr>
        <p:grpSpPr>
          <a:xfrm>
            <a:off x="149065" y="3464697"/>
            <a:ext cx="1633033" cy="1691968"/>
            <a:chOff x="149065" y="3464697"/>
            <a:chExt cx="1633033" cy="1691968"/>
          </a:xfrm>
        </p:grpSpPr>
        <p:sp>
          <p:nvSpPr>
            <p:cNvPr id="604" name="Google Shape;604;p46"/>
            <p:cNvSpPr/>
            <p:nvPr/>
          </p:nvSpPr>
          <p:spPr>
            <a:xfrm>
              <a:off x="478587" y="4939312"/>
              <a:ext cx="1203379" cy="217353"/>
            </a:xfrm>
            <a:custGeom>
              <a:avLst/>
              <a:gdLst/>
              <a:ahLst/>
              <a:cxnLst/>
              <a:rect l="l" t="t" r="r" b="b"/>
              <a:pathLst>
                <a:path w="30329" h="5478" extrusionOk="0">
                  <a:moveTo>
                    <a:pt x="15132" y="1"/>
                  </a:moveTo>
                  <a:cubicBezTo>
                    <a:pt x="12855" y="1"/>
                    <a:pt x="10576" y="67"/>
                    <a:pt x="9359" y="205"/>
                  </a:cubicBezTo>
                  <a:cubicBezTo>
                    <a:pt x="2814" y="945"/>
                    <a:pt x="1" y="3242"/>
                    <a:pt x="7666" y="4974"/>
                  </a:cubicBezTo>
                  <a:cubicBezTo>
                    <a:pt x="9137" y="5306"/>
                    <a:pt x="12173" y="5477"/>
                    <a:pt x="15208" y="5477"/>
                  </a:cubicBezTo>
                  <a:cubicBezTo>
                    <a:pt x="18185" y="5477"/>
                    <a:pt x="21163" y="5313"/>
                    <a:pt x="22663" y="4974"/>
                  </a:cubicBezTo>
                  <a:cubicBezTo>
                    <a:pt x="30329" y="3242"/>
                    <a:pt x="27516" y="945"/>
                    <a:pt x="20970" y="205"/>
                  </a:cubicBezTo>
                  <a:cubicBezTo>
                    <a:pt x="19780" y="70"/>
                    <a:pt x="17457" y="1"/>
                    <a:pt x="15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1078233" y="4475958"/>
              <a:ext cx="393006" cy="234573"/>
            </a:xfrm>
            <a:custGeom>
              <a:avLst/>
              <a:gdLst/>
              <a:ahLst/>
              <a:cxnLst/>
              <a:rect l="l" t="t" r="r" b="b"/>
              <a:pathLst>
                <a:path w="9905" h="5912" extrusionOk="0">
                  <a:moveTo>
                    <a:pt x="8263" y="0"/>
                  </a:moveTo>
                  <a:cubicBezTo>
                    <a:pt x="8156" y="0"/>
                    <a:pt x="8036" y="16"/>
                    <a:pt x="7909" y="41"/>
                  </a:cubicBezTo>
                  <a:cubicBezTo>
                    <a:pt x="7464" y="130"/>
                    <a:pt x="5409" y="548"/>
                    <a:pt x="5190" y="935"/>
                  </a:cubicBezTo>
                  <a:cubicBezTo>
                    <a:pt x="4993" y="1284"/>
                    <a:pt x="5544" y="1911"/>
                    <a:pt x="5709" y="2151"/>
                  </a:cubicBezTo>
                  <a:cubicBezTo>
                    <a:pt x="5995" y="2562"/>
                    <a:pt x="6279" y="2981"/>
                    <a:pt x="6577" y="3387"/>
                  </a:cubicBezTo>
                  <a:cubicBezTo>
                    <a:pt x="6363" y="3475"/>
                    <a:pt x="5482" y="3744"/>
                    <a:pt x="4779" y="4006"/>
                  </a:cubicBezTo>
                  <a:cubicBezTo>
                    <a:pt x="4684" y="4042"/>
                    <a:pt x="4537" y="4056"/>
                    <a:pt x="4368" y="4056"/>
                  </a:cubicBezTo>
                  <a:cubicBezTo>
                    <a:pt x="3921" y="4056"/>
                    <a:pt x="3319" y="3957"/>
                    <a:pt x="3102" y="3902"/>
                  </a:cubicBezTo>
                  <a:cubicBezTo>
                    <a:pt x="3017" y="3881"/>
                    <a:pt x="2935" y="3871"/>
                    <a:pt x="2856" y="3871"/>
                  </a:cubicBezTo>
                  <a:cubicBezTo>
                    <a:pt x="2551" y="3871"/>
                    <a:pt x="2279" y="4013"/>
                    <a:pt x="2007" y="4188"/>
                  </a:cubicBezTo>
                  <a:cubicBezTo>
                    <a:pt x="1482" y="4523"/>
                    <a:pt x="920" y="4761"/>
                    <a:pt x="385" y="5070"/>
                  </a:cubicBezTo>
                  <a:cubicBezTo>
                    <a:pt x="241" y="5155"/>
                    <a:pt x="0" y="5290"/>
                    <a:pt x="112" y="5491"/>
                  </a:cubicBezTo>
                  <a:cubicBezTo>
                    <a:pt x="216" y="5673"/>
                    <a:pt x="597" y="5667"/>
                    <a:pt x="774" y="5686"/>
                  </a:cubicBezTo>
                  <a:cubicBezTo>
                    <a:pt x="1242" y="5736"/>
                    <a:pt x="1708" y="5788"/>
                    <a:pt x="2177" y="5824"/>
                  </a:cubicBezTo>
                  <a:cubicBezTo>
                    <a:pt x="2542" y="5851"/>
                    <a:pt x="2907" y="5912"/>
                    <a:pt x="3273" y="5912"/>
                  </a:cubicBezTo>
                  <a:cubicBezTo>
                    <a:pt x="3400" y="5912"/>
                    <a:pt x="3526" y="5904"/>
                    <a:pt x="3653" y="5886"/>
                  </a:cubicBezTo>
                  <a:cubicBezTo>
                    <a:pt x="3786" y="5866"/>
                    <a:pt x="3941" y="5839"/>
                    <a:pt x="4088" y="5791"/>
                  </a:cubicBezTo>
                  <a:cubicBezTo>
                    <a:pt x="4160" y="5808"/>
                    <a:pt x="4296" y="5815"/>
                    <a:pt x="4474" y="5815"/>
                  </a:cubicBezTo>
                  <a:cubicBezTo>
                    <a:pt x="5303" y="5815"/>
                    <a:pt x="7060" y="5655"/>
                    <a:pt x="7695" y="5538"/>
                  </a:cubicBezTo>
                  <a:cubicBezTo>
                    <a:pt x="8279" y="5431"/>
                    <a:pt x="9425" y="5310"/>
                    <a:pt x="9668" y="4638"/>
                  </a:cubicBezTo>
                  <a:cubicBezTo>
                    <a:pt x="9905" y="3986"/>
                    <a:pt x="9639" y="3210"/>
                    <a:pt x="9431" y="2587"/>
                  </a:cubicBezTo>
                  <a:cubicBezTo>
                    <a:pt x="9175" y="1821"/>
                    <a:pt x="8988" y="1016"/>
                    <a:pt x="8717" y="252"/>
                  </a:cubicBezTo>
                  <a:cubicBezTo>
                    <a:pt x="8652" y="67"/>
                    <a:pt x="8485" y="0"/>
                    <a:pt x="8263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6"/>
            <p:cNvSpPr/>
            <p:nvPr/>
          </p:nvSpPr>
          <p:spPr>
            <a:xfrm>
              <a:off x="1078193" y="4476712"/>
              <a:ext cx="318729" cy="233661"/>
            </a:xfrm>
            <a:custGeom>
              <a:avLst/>
              <a:gdLst/>
              <a:ahLst/>
              <a:cxnLst/>
              <a:rect l="l" t="t" r="r" b="b"/>
              <a:pathLst>
                <a:path w="8033" h="5889" extrusionOk="0">
                  <a:moveTo>
                    <a:pt x="8032" y="1"/>
                  </a:moveTo>
                  <a:cubicBezTo>
                    <a:pt x="7992" y="6"/>
                    <a:pt x="7952" y="14"/>
                    <a:pt x="7910" y="21"/>
                  </a:cubicBezTo>
                  <a:cubicBezTo>
                    <a:pt x="7467" y="110"/>
                    <a:pt x="5411" y="528"/>
                    <a:pt x="5191" y="915"/>
                  </a:cubicBezTo>
                  <a:cubicBezTo>
                    <a:pt x="4994" y="1264"/>
                    <a:pt x="5543" y="1891"/>
                    <a:pt x="5710" y="2130"/>
                  </a:cubicBezTo>
                  <a:cubicBezTo>
                    <a:pt x="5996" y="2542"/>
                    <a:pt x="6280" y="2961"/>
                    <a:pt x="6578" y="3367"/>
                  </a:cubicBezTo>
                  <a:cubicBezTo>
                    <a:pt x="6364" y="3456"/>
                    <a:pt x="5483" y="3723"/>
                    <a:pt x="4780" y="3986"/>
                  </a:cubicBezTo>
                  <a:cubicBezTo>
                    <a:pt x="4685" y="4021"/>
                    <a:pt x="4539" y="4035"/>
                    <a:pt x="4370" y="4035"/>
                  </a:cubicBezTo>
                  <a:cubicBezTo>
                    <a:pt x="3924" y="4035"/>
                    <a:pt x="3322" y="3937"/>
                    <a:pt x="3103" y="3882"/>
                  </a:cubicBezTo>
                  <a:cubicBezTo>
                    <a:pt x="3018" y="3861"/>
                    <a:pt x="2936" y="3851"/>
                    <a:pt x="2857" y="3851"/>
                  </a:cubicBezTo>
                  <a:cubicBezTo>
                    <a:pt x="2551" y="3851"/>
                    <a:pt x="2280" y="3993"/>
                    <a:pt x="2008" y="4167"/>
                  </a:cubicBezTo>
                  <a:cubicBezTo>
                    <a:pt x="1483" y="4503"/>
                    <a:pt x="922" y="4741"/>
                    <a:pt x="386" y="5050"/>
                  </a:cubicBezTo>
                  <a:cubicBezTo>
                    <a:pt x="241" y="5133"/>
                    <a:pt x="0" y="5270"/>
                    <a:pt x="112" y="5468"/>
                  </a:cubicBezTo>
                  <a:cubicBezTo>
                    <a:pt x="217" y="5651"/>
                    <a:pt x="598" y="5646"/>
                    <a:pt x="775" y="5663"/>
                  </a:cubicBezTo>
                  <a:cubicBezTo>
                    <a:pt x="1243" y="5713"/>
                    <a:pt x="1707" y="5766"/>
                    <a:pt x="2178" y="5801"/>
                  </a:cubicBezTo>
                  <a:cubicBezTo>
                    <a:pt x="2543" y="5828"/>
                    <a:pt x="2906" y="5889"/>
                    <a:pt x="3271" y="5889"/>
                  </a:cubicBezTo>
                  <a:cubicBezTo>
                    <a:pt x="3399" y="5889"/>
                    <a:pt x="3526" y="5881"/>
                    <a:pt x="3654" y="5863"/>
                  </a:cubicBezTo>
                  <a:cubicBezTo>
                    <a:pt x="3788" y="5843"/>
                    <a:pt x="3942" y="5815"/>
                    <a:pt x="4089" y="5769"/>
                  </a:cubicBezTo>
                  <a:cubicBezTo>
                    <a:pt x="4161" y="5786"/>
                    <a:pt x="4295" y="5793"/>
                    <a:pt x="4472" y="5793"/>
                  </a:cubicBezTo>
                  <a:cubicBezTo>
                    <a:pt x="4978" y="5793"/>
                    <a:pt x="5835" y="5733"/>
                    <a:pt x="6569" y="5660"/>
                  </a:cubicBezTo>
                  <a:cubicBezTo>
                    <a:pt x="7044" y="5230"/>
                    <a:pt x="7401" y="4702"/>
                    <a:pt x="7545" y="4056"/>
                  </a:cubicBezTo>
                  <a:cubicBezTo>
                    <a:pt x="7639" y="3626"/>
                    <a:pt x="7594" y="3182"/>
                    <a:pt x="7481" y="2761"/>
                  </a:cubicBezTo>
                  <a:cubicBezTo>
                    <a:pt x="7366" y="2330"/>
                    <a:pt x="7224" y="1960"/>
                    <a:pt x="7351" y="1511"/>
                  </a:cubicBezTo>
                  <a:cubicBezTo>
                    <a:pt x="7461" y="1133"/>
                    <a:pt x="7751" y="801"/>
                    <a:pt x="7904" y="432"/>
                  </a:cubicBezTo>
                  <a:cubicBezTo>
                    <a:pt x="7962" y="289"/>
                    <a:pt x="8003" y="145"/>
                    <a:pt x="8032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6"/>
            <p:cNvSpPr/>
            <p:nvPr/>
          </p:nvSpPr>
          <p:spPr>
            <a:xfrm>
              <a:off x="766923" y="4122074"/>
              <a:ext cx="619405" cy="659202"/>
            </a:xfrm>
            <a:custGeom>
              <a:avLst/>
              <a:gdLst/>
              <a:ahLst/>
              <a:cxnLst/>
              <a:rect l="l" t="t" r="r" b="b"/>
              <a:pathLst>
                <a:path w="15611" h="16614" extrusionOk="0">
                  <a:moveTo>
                    <a:pt x="8024" y="1"/>
                  </a:moveTo>
                  <a:cubicBezTo>
                    <a:pt x="7848" y="1"/>
                    <a:pt x="7668" y="14"/>
                    <a:pt x="7482" y="41"/>
                  </a:cubicBezTo>
                  <a:cubicBezTo>
                    <a:pt x="6743" y="150"/>
                    <a:pt x="6053" y="509"/>
                    <a:pt x="5404" y="859"/>
                  </a:cubicBezTo>
                  <a:cubicBezTo>
                    <a:pt x="4989" y="1050"/>
                    <a:pt x="4578" y="1251"/>
                    <a:pt x="4154" y="1451"/>
                  </a:cubicBezTo>
                  <a:cubicBezTo>
                    <a:pt x="3098" y="1945"/>
                    <a:pt x="1995" y="2335"/>
                    <a:pt x="929" y="2805"/>
                  </a:cubicBezTo>
                  <a:cubicBezTo>
                    <a:pt x="177" y="3137"/>
                    <a:pt x="1" y="3705"/>
                    <a:pt x="202" y="4474"/>
                  </a:cubicBezTo>
                  <a:cubicBezTo>
                    <a:pt x="310" y="4890"/>
                    <a:pt x="499" y="5286"/>
                    <a:pt x="659" y="5683"/>
                  </a:cubicBezTo>
                  <a:cubicBezTo>
                    <a:pt x="860" y="6188"/>
                    <a:pt x="968" y="6718"/>
                    <a:pt x="1089" y="7248"/>
                  </a:cubicBezTo>
                  <a:cubicBezTo>
                    <a:pt x="1432" y="8767"/>
                    <a:pt x="1528" y="10321"/>
                    <a:pt x="1684" y="11866"/>
                  </a:cubicBezTo>
                  <a:cubicBezTo>
                    <a:pt x="1759" y="12601"/>
                    <a:pt x="1836" y="13336"/>
                    <a:pt x="1946" y="14068"/>
                  </a:cubicBezTo>
                  <a:cubicBezTo>
                    <a:pt x="2043" y="14702"/>
                    <a:pt x="2191" y="15261"/>
                    <a:pt x="2721" y="15676"/>
                  </a:cubicBezTo>
                  <a:cubicBezTo>
                    <a:pt x="3348" y="16168"/>
                    <a:pt x="4228" y="16291"/>
                    <a:pt x="4992" y="16425"/>
                  </a:cubicBezTo>
                  <a:cubicBezTo>
                    <a:pt x="5753" y="16560"/>
                    <a:pt x="6519" y="16613"/>
                    <a:pt x="7287" y="16613"/>
                  </a:cubicBezTo>
                  <a:cubicBezTo>
                    <a:pt x="7765" y="16613"/>
                    <a:pt x="8244" y="16593"/>
                    <a:pt x="8723" y="16559"/>
                  </a:cubicBezTo>
                  <a:cubicBezTo>
                    <a:pt x="10110" y="16461"/>
                    <a:pt x="12286" y="16352"/>
                    <a:pt x="12891" y="14820"/>
                  </a:cubicBezTo>
                  <a:cubicBezTo>
                    <a:pt x="13125" y="14225"/>
                    <a:pt x="13184" y="13557"/>
                    <a:pt x="13252" y="12927"/>
                  </a:cubicBezTo>
                  <a:cubicBezTo>
                    <a:pt x="13344" y="12064"/>
                    <a:pt x="13395" y="11197"/>
                    <a:pt x="13455" y="10332"/>
                  </a:cubicBezTo>
                  <a:cubicBezTo>
                    <a:pt x="13503" y="9648"/>
                    <a:pt x="13527" y="8949"/>
                    <a:pt x="13665" y="8275"/>
                  </a:cubicBezTo>
                  <a:cubicBezTo>
                    <a:pt x="13889" y="7186"/>
                    <a:pt x="14286" y="6085"/>
                    <a:pt x="14781" y="5092"/>
                  </a:cubicBezTo>
                  <a:cubicBezTo>
                    <a:pt x="15121" y="4410"/>
                    <a:pt x="15611" y="3800"/>
                    <a:pt x="14991" y="3139"/>
                  </a:cubicBezTo>
                  <a:cubicBezTo>
                    <a:pt x="14136" y="2231"/>
                    <a:pt x="12819" y="1936"/>
                    <a:pt x="11740" y="1394"/>
                  </a:cubicBezTo>
                  <a:cubicBezTo>
                    <a:pt x="10510" y="775"/>
                    <a:pt x="9398" y="1"/>
                    <a:pt x="8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6"/>
            <p:cNvSpPr/>
            <p:nvPr/>
          </p:nvSpPr>
          <p:spPr>
            <a:xfrm>
              <a:off x="960153" y="4122074"/>
              <a:ext cx="234018" cy="141649"/>
            </a:xfrm>
            <a:custGeom>
              <a:avLst/>
              <a:gdLst/>
              <a:ahLst/>
              <a:cxnLst/>
              <a:rect l="l" t="t" r="r" b="b"/>
              <a:pathLst>
                <a:path w="5898" h="3570" extrusionOk="0">
                  <a:moveTo>
                    <a:pt x="3154" y="0"/>
                  </a:moveTo>
                  <a:cubicBezTo>
                    <a:pt x="2978" y="0"/>
                    <a:pt x="2798" y="13"/>
                    <a:pt x="2612" y="41"/>
                  </a:cubicBezTo>
                  <a:cubicBezTo>
                    <a:pt x="1873" y="150"/>
                    <a:pt x="1183" y="509"/>
                    <a:pt x="534" y="859"/>
                  </a:cubicBezTo>
                  <a:cubicBezTo>
                    <a:pt x="464" y="891"/>
                    <a:pt x="394" y="925"/>
                    <a:pt x="324" y="958"/>
                  </a:cubicBezTo>
                  <a:cubicBezTo>
                    <a:pt x="180" y="1190"/>
                    <a:pt x="87" y="1451"/>
                    <a:pt x="63" y="1728"/>
                  </a:cubicBezTo>
                  <a:cubicBezTo>
                    <a:pt x="0" y="2463"/>
                    <a:pt x="662" y="3086"/>
                    <a:pt x="1285" y="3339"/>
                  </a:cubicBezTo>
                  <a:cubicBezTo>
                    <a:pt x="1680" y="3500"/>
                    <a:pt x="2125" y="3570"/>
                    <a:pt x="2580" y="3570"/>
                  </a:cubicBezTo>
                  <a:cubicBezTo>
                    <a:pt x="3323" y="3570"/>
                    <a:pt x="4091" y="3385"/>
                    <a:pt x="4711" y="3116"/>
                  </a:cubicBezTo>
                  <a:cubicBezTo>
                    <a:pt x="5156" y="2921"/>
                    <a:pt x="5568" y="2603"/>
                    <a:pt x="5718" y="2129"/>
                  </a:cubicBezTo>
                  <a:cubicBezTo>
                    <a:pt x="5897" y="1564"/>
                    <a:pt x="5547" y="934"/>
                    <a:pt x="5162" y="510"/>
                  </a:cubicBezTo>
                  <a:cubicBezTo>
                    <a:pt x="4528" y="216"/>
                    <a:pt x="3878" y="0"/>
                    <a:pt x="3154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6"/>
            <p:cNvSpPr/>
            <p:nvPr/>
          </p:nvSpPr>
          <p:spPr>
            <a:xfrm>
              <a:off x="770415" y="4253605"/>
              <a:ext cx="608812" cy="527671"/>
            </a:xfrm>
            <a:custGeom>
              <a:avLst/>
              <a:gdLst/>
              <a:ahLst/>
              <a:cxnLst/>
              <a:rect l="l" t="t" r="r" b="b"/>
              <a:pathLst>
                <a:path w="15344" h="13299" extrusionOk="0">
                  <a:moveTo>
                    <a:pt x="461" y="0"/>
                  </a:moveTo>
                  <a:cubicBezTo>
                    <a:pt x="370" y="0"/>
                    <a:pt x="276" y="16"/>
                    <a:pt x="176" y="46"/>
                  </a:cubicBezTo>
                  <a:cubicBezTo>
                    <a:pt x="8" y="347"/>
                    <a:pt x="0" y="721"/>
                    <a:pt x="114" y="1159"/>
                  </a:cubicBezTo>
                  <a:cubicBezTo>
                    <a:pt x="222" y="1575"/>
                    <a:pt x="411" y="1971"/>
                    <a:pt x="571" y="2368"/>
                  </a:cubicBezTo>
                  <a:cubicBezTo>
                    <a:pt x="772" y="2873"/>
                    <a:pt x="880" y="3403"/>
                    <a:pt x="1001" y="3933"/>
                  </a:cubicBezTo>
                  <a:cubicBezTo>
                    <a:pt x="1345" y="5452"/>
                    <a:pt x="1440" y="7006"/>
                    <a:pt x="1597" y="8551"/>
                  </a:cubicBezTo>
                  <a:cubicBezTo>
                    <a:pt x="1671" y="9286"/>
                    <a:pt x="1748" y="10021"/>
                    <a:pt x="1859" y="10753"/>
                  </a:cubicBezTo>
                  <a:cubicBezTo>
                    <a:pt x="1955" y="11387"/>
                    <a:pt x="2103" y="11946"/>
                    <a:pt x="2633" y="12361"/>
                  </a:cubicBezTo>
                  <a:cubicBezTo>
                    <a:pt x="3260" y="12853"/>
                    <a:pt x="4140" y="12976"/>
                    <a:pt x="4904" y="13110"/>
                  </a:cubicBezTo>
                  <a:cubicBezTo>
                    <a:pt x="5665" y="13245"/>
                    <a:pt x="6431" y="13298"/>
                    <a:pt x="7199" y="13298"/>
                  </a:cubicBezTo>
                  <a:cubicBezTo>
                    <a:pt x="7677" y="13298"/>
                    <a:pt x="8156" y="13278"/>
                    <a:pt x="8635" y="13244"/>
                  </a:cubicBezTo>
                  <a:cubicBezTo>
                    <a:pt x="10022" y="13146"/>
                    <a:pt x="12198" y="13037"/>
                    <a:pt x="12803" y="11505"/>
                  </a:cubicBezTo>
                  <a:cubicBezTo>
                    <a:pt x="13038" y="10910"/>
                    <a:pt x="13096" y="10242"/>
                    <a:pt x="13164" y="9612"/>
                  </a:cubicBezTo>
                  <a:cubicBezTo>
                    <a:pt x="13256" y="8749"/>
                    <a:pt x="13307" y="7882"/>
                    <a:pt x="13367" y="7017"/>
                  </a:cubicBezTo>
                  <a:cubicBezTo>
                    <a:pt x="13415" y="6333"/>
                    <a:pt x="13439" y="5634"/>
                    <a:pt x="13578" y="4960"/>
                  </a:cubicBezTo>
                  <a:cubicBezTo>
                    <a:pt x="13801" y="3871"/>
                    <a:pt x="14198" y="2770"/>
                    <a:pt x="14694" y="1777"/>
                  </a:cubicBezTo>
                  <a:cubicBezTo>
                    <a:pt x="14970" y="1223"/>
                    <a:pt x="15344" y="717"/>
                    <a:pt x="15143" y="193"/>
                  </a:cubicBezTo>
                  <a:cubicBezTo>
                    <a:pt x="15042" y="139"/>
                    <a:pt x="14932" y="108"/>
                    <a:pt x="14810" y="108"/>
                  </a:cubicBezTo>
                  <a:cubicBezTo>
                    <a:pt x="14737" y="108"/>
                    <a:pt x="14660" y="119"/>
                    <a:pt x="14579" y="142"/>
                  </a:cubicBezTo>
                  <a:cubicBezTo>
                    <a:pt x="13719" y="390"/>
                    <a:pt x="12944" y="1572"/>
                    <a:pt x="12679" y="2356"/>
                  </a:cubicBezTo>
                  <a:cubicBezTo>
                    <a:pt x="12279" y="3542"/>
                    <a:pt x="11866" y="5242"/>
                    <a:pt x="11645" y="6475"/>
                  </a:cubicBezTo>
                  <a:cubicBezTo>
                    <a:pt x="11420" y="7728"/>
                    <a:pt x="10992" y="9171"/>
                    <a:pt x="10049" y="10082"/>
                  </a:cubicBezTo>
                  <a:cubicBezTo>
                    <a:pt x="9326" y="10782"/>
                    <a:pt x="8243" y="11018"/>
                    <a:pt x="7210" y="11018"/>
                  </a:cubicBezTo>
                  <a:cubicBezTo>
                    <a:pt x="6775" y="11018"/>
                    <a:pt x="6349" y="10976"/>
                    <a:pt x="5963" y="10910"/>
                  </a:cubicBezTo>
                  <a:cubicBezTo>
                    <a:pt x="5246" y="10787"/>
                    <a:pt x="4549" y="10498"/>
                    <a:pt x="3983" y="10018"/>
                  </a:cubicBezTo>
                  <a:cubicBezTo>
                    <a:pt x="3279" y="9417"/>
                    <a:pt x="3009" y="8564"/>
                    <a:pt x="2922" y="7648"/>
                  </a:cubicBezTo>
                  <a:cubicBezTo>
                    <a:pt x="2751" y="5866"/>
                    <a:pt x="2575" y="4048"/>
                    <a:pt x="2026" y="2328"/>
                  </a:cubicBezTo>
                  <a:cubicBezTo>
                    <a:pt x="1517" y="728"/>
                    <a:pt x="1087" y="0"/>
                    <a:pt x="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6"/>
            <p:cNvSpPr/>
            <p:nvPr/>
          </p:nvSpPr>
          <p:spPr>
            <a:xfrm>
              <a:off x="1263805" y="4251383"/>
              <a:ext cx="169859" cy="264808"/>
            </a:xfrm>
            <a:custGeom>
              <a:avLst/>
              <a:gdLst/>
              <a:ahLst/>
              <a:cxnLst/>
              <a:rect l="l" t="t" r="r" b="b"/>
              <a:pathLst>
                <a:path w="4281" h="6674" extrusionOk="0">
                  <a:moveTo>
                    <a:pt x="2301" y="1"/>
                  </a:moveTo>
                  <a:cubicBezTo>
                    <a:pt x="2035" y="1"/>
                    <a:pt x="1751" y="301"/>
                    <a:pt x="1383" y="841"/>
                  </a:cubicBezTo>
                  <a:cubicBezTo>
                    <a:pt x="986" y="1426"/>
                    <a:pt x="749" y="2131"/>
                    <a:pt x="544" y="2800"/>
                  </a:cubicBezTo>
                  <a:cubicBezTo>
                    <a:pt x="343" y="3451"/>
                    <a:pt x="136" y="4138"/>
                    <a:pt x="55" y="4815"/>
                  </a:cubicBezTo>
                  <a:cubicBezTo>
                    <a:pt x="5" y="5231"/>
                    <a:pt x="1" y="5654"/>
                    <a:pt x="203" y="6033"/>
                  </a:cubicBezTo>
                  <a:cubicBezTo>
                    <a:pt x="354" y="6317"/>
                    <a:pt x="720" y="6447"/>
                    <a:pt x="1011" y="6528"/>
                  </a:cubicBezTo>
                  <a:cubicBezTo>
                    <a:pt x="1329" y="6618"/>
                    <a:pt x="1715" y="6674"/>
                    <a:pt x="2108" y="6674"/>
                  </a:cubicBezTo>
                  <a:cubicBezTo>
                    <a:pt x="3141" y="6674"/>
                    <a:pt x="4224" y="6293"/>
                    <a:pt x="4262" y="5159"/>
                  </a:cubicBezTo>
                  <a:cubicBezTo>
                    <a:pt x="4281" y="4614"/>
                    <a:pt x="4101" y="4023"/>
                    <a:pt x="3967" y="3503"/>
                  </a:cubicBezTo>
                  <a:cubicBezTo>
                    <a:pt x="3808" y="2877"/>
                    <a:pt x="3594" y="2269"/>
                    <a:pt x="3361" y="1670"/>
                  </a:cubicBezTo>
                  <a:cubicBezTo>
                    <a:pt x="3225" y="1319"/>
                    <a:pt x="3092" y="872"/>
                    <a:pt x="2877" y="502"/>
                  </a:cubicBezTo>
                  <a:cubicBezTo>
                    <a:pt x="2678" y="160"/>
                    <a:pt x="2494" y="1"/>
                    <a:pt x="2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6"/>
            <p:cNvSpPr/>
            <p:nvPr/>
          </p:nvSpPr>
          <p:spPr>
            <a:xfrm>
              <a:off x="659437" y="4475958"/>
              <a:ext cx="393006" cy="234573"/>
            </a:xfrm>
            <a:custGeom>
              <a:avLst/>
              <a:gdLst/>
              <a:ahLst/>
              <a:cxnLst/>
              <a:rect l="l" t="t" r="r" b="b"/>
              <a:pathLst>
                <a:path w="9905" h="5912" extrusionOk="0">
                  <a:moveTo>
                    <a:pt x="1643" y="0"/>
                  </a:moveTo>
                  <a:cubicBezTo>
                    <a:pt x="1421" y="0"/>
                    <a:pt x="1255" y="67"/>
                    <a:pt x="1189" y="252"/>
                  </a:cubicBezTo>
                  <a:cubicBezTo>
                    <a:pt x="919" y="1016"/>
                    <a:pt x="731" y="1821"/>
                    <a:pt x="476" y="2587"/>
                  </a:cubicBezTo>
                  <a:cubicBezTo>
                    <a:pt x="267" y="3210"/>
                    <a:pt x="1" y="3986"/>
                    <a:pt x="237" y="4638"/>
                  </a:cubicBezTo>
                  <a:cubicBezTo>
                    <a:pt x="481" y="5310"/>
                    <a:pt x="1628" y="5431"/>
                    <a:pt x="2211" y="5538"/>
                  </a:cubicBezTo>
                  <a:cubicBezTo>
                    <a:pt x="2846" y="5655"/>
                    <a:pt x="4602" y="5815"/>
                    <a:pt x="5432" y="5815"/>
                  </a:cubicBezTo>
                  <a:cubicBezTo>
                    <a:pt x="5610" y="5815"/>
                    <a:pt x="5746" y="5808"/>
                    <a:pt x="5819" y="5791"/>
                  </a:cubicBezTo>
                  <a:cubicBezTo>
                    <a:pt x="5965" y="5839"/>
                    <a:pt x="6120" y="5866"/>
                    <a:pt x="6253" y="5886"/>
                  </a:cubicBezTo>
                  <a:cubicBezTo>
                    <a:pt x="6380" y="5904"/>
                    <a:pt x="6506" y="5912"/>
                    <a:pt x="6633" y="5912"/>
                  </a:cubicBezTo>
                  <a:cubicBezTo>
                    <a:pt x="6999" y="5912"/>
                    <a:pt x="7364" y="5851"/>
                    <a:pt x="7729" y="5824"/>
                  </a:cubicBezTo>
                  <a:cubicBezTo>
                    <a:pt x="8198" y="5788"/>
                    <a:pt x="8664" y="5736"/>
                    <a:pt x="9132" y="5686"/>
                  </a:cubicBezTo>
                  <a:cubicBezTo>
                    <a:pt x="9309" y="5667"/>
                    <a:pt x="9689" y="5673"/>
                    <a:pt x="9794" y="5491"/>
                  </a:cubicBezTo>
                  <a:cubicBezTo>
                    <a:pt x="9904" y="5290"/>
                    <a:pt x="9665" y="5155"/>
                    <a:pt x="9521" y="5070"/>
                  </a:cubicBezTo>
                  <a:cubicBezTo>
                    <a:pt x="8986" y="4761"/>
                    <a:pt x="8422" y="4523"/>
                    <a:pt x="7899" y="4188"/>
                  </a:cubicBezTo>
                  <a:cubicBezTo>
                    <a:pt x="7627" y="4013"/>
                    <a:pt x="7355" y="3871"/>
                    <a:pt x="7050" y="3871"/>
                  </a:cubicBezTo>
                  <a:cubicBezTo>
                    <a:pt x="6970" y="3871"/>
                    <a:pt x="6889" y="3881"/>
                    <a:pt x="6804" y="3902"/>
                  </a:cubicBezTo>
                  <a:cubicBezTo>
                    <a:pt x="6586" y="3957"/>
                    <a:pt x="5984" y="4056"/>
                    <a:pt x="5538" y="4056"/>
                  </a:cubicBezTo>
                  <a:cubicBezTo>
                    <a:pt x="5369" y="4056"/>
                    <a:pt x="5222" y="4042"/>
                    <a:pt x="5126" y="4006"/>
                  </a:cubicBezTo>
                  <a:cubicBezTo>
                    <a:pt x="4424" y="3744"/>
                    <a:pt x="3543" y="3475"/>
                    <a:pt x="3330" y="3387"/>
                  </a:cubicBezTo>
                  <a:cubicBezTo>
                    <a:pt x="3628" y="2981"/>
                    <a:pt x="3912" y="2562"/>
                    <a:pt x="4197" y="2151"/>
                  </a:cubicBezTo>
                  <a:cubicBezTo>
                    <a:pt x="4363" y="1911"/>
                    <a:pt x="4914" y="1284"/>
                    <a:pt x="4716" y="935"/>
                  </a:cubicBezTo>
                  <a:cubicBezTo>
                    <a:pt x="4498" y="548"/>
                    <a:pt x="2441" y="130"/>
                    <a:pt x="1998" y="41"/>
                  </a:cubicBezTo>
                  <a:cubicBezTo>
                    <a:pt x="1870" y="16"/>
                    <a:pt x="1750" y="0"/>
                    <a:pt x="1643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6"/>
            <p:cNvSpPr/>
            <p:nvPr/>
          </p:nvSpPr>
          <p:spPr>
            <a:xfrm>
              <a:off x="710978" y="4475958"/>
              <a:ext cx="341465" cy="234573"/>
            </a:xfrm>
            <a:custGeom>
              <a:avLst/>
              <a:gdLst/>
              <a:ahLst/>
              <a:cxnLst/>
              <a:rect l="l" t="t" r="r" b="b"/>
              <a:pathLst>
                <a:path w="8606" h="5912" extrusionOk="0">
                  <a:moveTo>
                    <a:pt x="343" y="0"/>
                  </a:moveTo>
                  <a:cubicBezTo>
                    <a:pt x="203" y="0"/>
                    <a:pt x="85" y="27"/>
                    <a:pt x="1" y="94"/>
                  </a:cubicBezTo>
                  <a:cubicBezTo>
                    <a:pt x="114" y="345"/>
                    <a:pt x="255" y="582"/>
                    <a:pt x="440" y="796"/>
                  </a:cubicBezTo>
                  <a:cubicBezTo>
                    <a:pt x="764" y="1168"/>
                    <a:pt x="1226" y="1412"/>
                    <a:pt x="1589" y="1743"/>
                  </a:cubicBezTo>
                  <a:cubicBezTo>
                    <a:pt x="2083" y="2197"/>
                    <a:pt x="1657" y="2802"/>
                    <a:pt x="1602" y="3336"/>
                  </a:cubicBezTo>
                  <a:cubicBezTo>
                    <a:pt x="1506" y="4256"/>
                    <a:pt x="1902" y="5071"/>
                    <a:pt x="2500" y="5724"/>
                  </a:cubicBezTo>
                  <a:cubicBezTo>
                    <a:pt x="3107" y="5777"/>
                    <a:pt x="3731" y="5816"/>
                    <a:pt x="4135" y="5816"/>
                  </a:cubicBezTo>
                  <a:cubicBezTo>
                    <a:pt x="4313" y="5816"/>
                    <a:pt x="4448" y="5808"/>
                    <a:pt x="4520" y="5791"/>
                  </a:cubicBezTo>
                  <a:cubicBezTo>
                    <a:pt x="4666" y="5839"/>
                    <a:pt x="4821" y="5866"/>
                    <a:pt x="4954" y="5886"/>
                  </a:cubicBezTo>
                  <a:cubicBezTo>
                    <a:pt x="5081" y="5904"/>
                    <a:pt x="5207" y="5912"/>
                    <a:pt x="5334" y="5912"/>
                  </a:cubicBezTo>
                  <a:cubicBezTo>
                    <a:pt x="5700" y="5912"/>
                    <a:pt x="6065" y="5851"/>
                    <a:pt x="6430" y="5824"/>
                  </a:cubicBezTo>
                  <a:cubicBezTo>
                    <a:pt x="6899" y="5788"/>
                    <a:pt x="7365" y="5736"/>
                    <a:pt x="7833" y="5686"/>
                  </a:cubicBezTo>
                  <a:cubicBezTo>
                    <a:pt x="8010" y="5667"/>
                    <a:pt x="8390" y="5673"/>
                    <a:pt x="8495" y="5491"/>
                  </a:cubicBezTo>
                  <a:cubicBezTo>
                    <a:pt x="8605" y="5290"/>
                    <a:pt x="8366" y="5155"/>
                    <a:pt x="8222" y="5070"/>
                  </a:cubicBezTo>
                  <a:cubicBezTo>
                    <a:pt x="7687" y="4761"/>
                    <a:pt x="7123" y="4523"/>
                    <a:pt x="6600" y="4188"/>
                  </a:cubicBezTo>
                  <a:cubicBezTo>
                    <a:pt x="6328" y="4013"/>
                    <a:pt x="6056" y="3871"/>
                    <a:pt x="5751" y="3871"/>
                  </a:cubicBezTo>
                  <a:cubicBezTo>
                    <a:pt x="5671" y="3871"/>
                    <a:pt x="5590" y="3881"/>
                    <a:pt x="5505" y="3902"/>
                  </a:cubicBezTo>
                  <a:cubicBezTo>
                    <a:pt x="5287" y="3957"/>
                    <a:pt x="4685" y="4056"/>
                    <a:pt x="4239" y="4056"/>
                  </a:cubicBezTo>
                  <a:cubicBezTo>
                    <a:pt x="4070" y="4056"/>
                    <a:pt x="3923" y="4042"/>
                    <a:pt x="3827" y="4006"/>
                  </a:cubicBezTo>
                  <a:cubicBezTo>
                    <a:pt x="3125" y="3744"/>
                    <a:pt x="2244" y="3475"/>
                    <a:pt x="2031" y="3387"/>
                  </a:cubicBezTo>
                  <a:cubicBezTo>
                    <a:pt x="2329" y="2981"/>
                    <a:pt x="2613" y="2562"/>
                    <a:pt x="2898" y="2151"/>
                  </a:cubicBezTo>
                  <a:cubicBezTo>
                    <a:pt x="3064" y="1911"/>
                    <a:pt x="3615" y="1284"/>
                    <a:pt x="3417" y="935"/>
                  </a:cubicBezTo>
                  <a:cubicBezTo>
                    <a:pt x="3199" y="548"/>
                    <a:pt x="1142" y="130"/>
                    <a:pt x="699" y="41"/>
                  </a:cubicBezTo>
                  <a:cubicBezTo>
                    <a:pt x="570" y="16"/>
                    <a:pt x="450" y="0"/>
                    <a:pt x="343" y="0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6"/>
            <p:cNvSpPr/>
            <p:nvPr/>
          </p:nvSpPr>
          <p:spPr>
            <a:xfrm>
              <a:off x="689195" y="4248487"/>
              <a:ext cx="181247" cy="284131"/>
            </a:xfrm>
            <a:custGeom>
              <a:avLst/>
              <a:gdLst/>
              <a:ahLst/>
              <a:cxnLst/>
              <a:rect l="l" t="t" r="r" b="b"/>
              <a:pathLst>
                <a:path w="4568" h="7161" extrusionOk="0">
                  <a:moveTo>
                    <a:pt x="2560" y="1"/>
                  </a:moveTo>
                  <a:cubicBezTo>
                    <a:pt x="2452" y="1"/>
                    <a:pt x="2333" y="68"/>
                    <a:pt x="2199" y="233"/>
                  </a:cubicBezTo>
                  <a:cubicBezTo>
                    <a:pt x="1947" y="543"/>
                    <a:pt x="1775" y="924"/>
                    <a:pt x="1615" y="1311"/>
                  </a:cubicBezTo>
                  <a:cubicBezTo>
                    <a:pt x="1199" y="2327"/>
                    <a:pt x="824" y="3351"/>
                    <a:pt x="516" y="4405"/>
                  </a:cubicBezTo>
                  <a:cubicBezTo>
                    <a:pt x="360" y="4934"/>
                    <a:pt x="1" y="5669"/>
                    <a:pt x="261" y="6215"/>
                  </a:cubicBezTo>
                  <a:cubicBezTo>
                    <a:pt x="569" y="6866"/>
                    <a:pt x="1752" y="7022"/>
                    <a:pt x="2362" y="7084"/>
                  </a:cubicBezTo>
                  <a:cubicBezTo>
                    <a:pt x="2626" y="7112"/>
                    <a:pt x="2950" y="7160"/>
                    <a:pt x="3266" y="7160"/>
                  </a:cubicBezTo>
                  <a:cubicBezTo>
                    <a:pt x="3587" y="7160"/>
                    <a:pt x="3900" y="7110"/>
                    <a:pt x="4134" y="6936"/>
                  </a:cubicBezTo>
                  <a:cubicBezTo>
                    <a:pt x="4568" y="6611"/>
                    <a:pt x="4401" y="5737"/>
                    <a:pt x="4345" y="5294"/>
                  </a:cubicBezTo>
                  <a:cubicBezTo>
                    <a:pt x="4135" y="3660"/>
                    <a:pt x="3755" y="2120"/>
                    <a:pt x="3106" y="631"/>
                  </a:cubicBezTo>
                  <a:cubicBezTo>
                    <a:pt x="2966" y="308"/>
                    <a:pt x="2790" y="1"/>
                    <a:pt x="2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6"/>
            <p:cNvSpPr/>
            <p:nvPr/>
          </p:nvSpPr>
          <p:spPr>
            <a:xfrm>
              <a:off x="754901" y="4700532"/>
              <a:ext cx="703919" cy="341187"/>
            </a:xfrm>
            <a:custGeom>
              <a:avLst/>
              <a:gdLst/>
              <a:ahLst/>
              <a:cxnLst/>
              <a:rect l="l" t="t" r="r" b="b"/>
              <a:pathLst>
                <a:path w="17741" h="8599" extrusionOk="0">
                  <a:moveTo>
                    <a:pt x="14944" y="1"/>
                  </a:moveTo>
                  <a:cubicBezTo>
                    <a:pt x="14170" y="1"/>
                    <a:pt x="13348" y="181"/>
                    <a:pt x="12763" y="339"/>
                  </a:cubicBezTo>
                  <a:cubicBezTo>
                    <a:pt x="12723" y="349"/>
                    <a:pt x="12685" y="359"/>
                    <a:pt x="12646" y="370"/>
                  </a:cubicBezTo>
                  <a:cubicBezTo>
                    <a:pt x="11602" y="565"/>
                    <a:pt x="10566" y="778"/>
                    <a:pt x="9504" y="896"/>
                  </a:cubicBezTo>
                  <a:cubicBezTo>
                    <a:pt x="8659" y="991"/>
                    <a:pt x="7810" y="1040"/>
                    <a:pt x="6960" y="1040"/>
                  </a:cubicBezTo>
                  <a:cubicBezTo>
                    <a:pt x="6457" y="1040"/>
                    <a:pt x="5953" y="1023"/>
                    <a:pt x="5450" y="988"/>
                  </a:cubicBezTo>
                  <a:cubicBezTo>
                    <a:pt x="5172" y="968"/>
                    <a:pt x="4894" y="945"/>
                    <a:pt x="4619" y="908"/>
                  </a:cubicBezTo>
                  <a:cubicBezTo>
                    <a:pt x="4299" y="840"/>
                    <a:pt x="3979" y="770"/>
                    <a:pt x="3660" y="696"/>
                  </a:cubicBezTo>
                  <a:cubicBezTo>
                    <a:pt x="3223" y="564"/>
                    <a:pt x="2793" y="411"/>
                    <a:pt x="2346" y="311"/>
                  </a:cubicBezTo>
                  <a:cubicBezTo>
                    <a:pt x="2195" y="278"/>
                    <a:pt x="2050" y="262"/>
                    <a:pt x="1912" y="262"/>
                  </a:cubicBezTo>
                  <a:cubicBezTo>
                    <a:pt x="674" y="262"/>
                    <a:pt x="1" y="1551"/>
                    <a:pt x="436" y="3061"/>
                  </a:cubicBezTo>
                  <a:cubicBezTo>
                    <a:pt x="663" y="3846"/>
                    <a:pt x="1019" y="4620"/>
                    <a:pt x="1395" y="5346"/>
                  </a:cubicBezTo>
                  <a:cubicBezTo>
                    <a:pt x="1832" y="6190"/>
                    <a:pt x="2418" y="6947"/>
                    <a:pt x="3193" y="7521"/>
                  </a:cubicBezTo>
                  <a:cubicBezTo>
                    <a:pt x="3537" y="7775"/>
                    <a:pt x="3902" y="7961"/>
                    <a:pt x="4281" y="8098"/>
                  </a:cubicBezTo>
                  <a:cubicBezTo>
                    <a:pt x="4297" y="8119"/>
                    <a:pt x="4319" y="8135"/>
                    <a:pt x="4355" y="8140"/>
                  </a:cubicBezTo>
                  <a:cubicBezTo>
                    <a:pt x="4390" y="8145"/>
                    <a:pt x="4426" y="8152"/>
                    <a:pt x="4460" y="8157"/>
                  </a:cubicBezTo>
                  <a:cubicBezTo>
                    <a:pt x="5034" y="8338"/>
                    <a:pt x="5638" y="8410"/>
                    <a:pt x="6255" y="8425"/>
                  </a:cubicBezTo>
                  <a:cubicBezTo>
                    <a:pt x="7063" y="8528"/>
                    <a:pt x="7881" y="8599"/>
                    <a:pt x="8693" y="8599"/>
                  </a:cubicBezTo>
                  <a:cubicBezTo>
                    <a:pt x="9636" y="8599"/>
                    <a:pt x="10569" y="8503"/>
                    <a:pt x="11467" y="8249"/>
                  </a:cubicBezTo>
                  <a:cubicBezTo>
                    <a:pt x="11933" y="8119"/>
                    <a:pt x="12373" y="7939"/>
                    <a:pt x="12794" y="7724"/>
                  </a:cubicBezTo>
                  <a:cubicBezTo>
                    <a:pt x="13467" y="7486"/>
                    <a:pt x="14095" y="7142"/>
                    <a:pt x="14630" y="6629"/>
                  </a:cubicBezTo>
                  <a:cubicBezTo>
                    <a:pt x="14923" y="6348"/>
                    <a:pt x="15187" y="6037"/>
                    <a:pt x="15431" y="5705"/>
                  </a:cubicBezTo>
                  <a:cubicBezTo>
                    <a:pt x="15802" y="5318"/>
                    <a:pt x="16150" y="4911"/>
                    <a:pt x="16476" y="4494"/>
                  </a:cubicBezTo>
                  <a:cubicBezTo>
                    <a:pt x="17065" y="3743"/>
                    <a:pt x="17740" y="2826"/>
                    <a:pt x="17735" y="1838"/>
                  </a:cubicBezTo>
                  <a:cubicBezTo>
                    <a:pt x="17728" y="1132"/>
                    <a:pt x="17221" y="509"/>
                    <a:pt x="16568" y="245"/>
                  </a:cubicBezTo>
                  <a:cubicBezTo>
                    <a:pt x="16187" y="92"/>
                    <a:pt x="15779" y="29"/>
                    <a:pt x="15363" y="20"/>
                  </a:cubicBezTo>
                  <a:cubicBezTo>
                    <a:pt x="15226" y="7"/>
                    <a:pt x="15086" y="1"/>
                    <a:pt x="14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6"/>
            <p:cNvSpPr/>
            <p:nvPr/>
          </p:nvSpPr>
          <p:spPr>
            <a:xfrm>
              <a:off x="1167666" y="4923163"/>
              <a:ext cx="314762" cy="154345"/>
            </a:xfrm>
            <a:custGeom>
              <a:avLst/>
              <a:gdLst/>
              <a:ahLst/>
              <a:cxnLst/>
              <a:rect l="l" t="t" r="r" b="b"/>
              <a:pathLst>
                <a:path w="7933" h="3890" extrusionOk="0">
                  <a:moveTo>
                    <a:pt x="5695" y="1"/>
                  </a:moveTo>
                  <a:cubicBezTo>
                    <a:pt x="5343" y="1"/>
                    <a:pt x="4998" y="109"/>
                    <a:pt x="4648" y="201"/>
                  </a:cubicBezTo>
                  <a:cubicBezTo>
                    <a:pt x="4466" y="249"/>
                    <a:pt x="4289" y="268"/>
                    <a:pt x="4114" y="268"/>
                  </a:cubicBezTo>
                  <a:cubicBezTo>
                    <a:pt x="3465" y="268"/>
                    <a:pt x="2852" y="8"/>
                    <a:pt x="2209" y="8"/>
                  </a:cubicBezTo>
                  <a:cubicBezTo>
                    <a:pt x="2011" y="8"/>
                    <a:pt x="1810" y="33"/>
                    <a:pt x="1605" y="97"/>
                  </a:cubicBezTo>
                  <a:cubicBezTo>
                    <a:pt x="888" y="319"/>
                    <a:pt x="252" y="905"/>
                    <a:pt x="92" y="1653"/>
                  </a:cubicBezTo>
                  <a:cubicBezTo>
                    <a:pt x="1" y="2080"/>
                    <a:pt x="105" y="2431"/>
                    <a:pt x="341" y="2662"/>
                  </a:cubicBezTo>
                  <a:cubicBezTo>
                    <a:pt x="472" y="2841"/>
                    <a:pt x="657" y="2960"/>
                    <a:pt x="884" y="3034"/>
                  </a:cubicBezTo>
                  <a:cubicBezTo>
                    <a:pt x="1097" y="3105"/>
                    <a:pt x="1346" y="3088"/>
                    <a:pt x="1565" y="3093"/>
                  </a:cubicBezTo>
                  <a:cubicBezTo>
                    <a:pt x="1978" y="3103"/>
                    <a:pt x="2386" y="3115"/>
                    <a:pt x="2796" y="3171"/>
                  </a:cubicBezTo>
                  <a:cubicBezTo>
                    <a:pt x="3902" y="3322"/>
                    <a:pt x="4972" y="3890"/>
                    <a:pt x="6097" y="3890"/>
                  </a:cubicBezTo>
                  <a:cubicBezTo>
                    <a:pt x="6151" y="3890"/>
                    <a:pt x="6204" y="3888"/>
                    <a:pt x="6258" y="3886"/>
                  </a:cubicBezTo>
                  <a:cubicBezTo>
                    <a:pt x="7933" y="3803"/>
                    <a:pt x="7518" y="1497"/>
                    <a:pt x="6827" y="618"/>
                  </a:cubicBezTo>
                  <a:cubicBezTo>
                    <a:pt x="6648" y="390"/>
                    <a:pt x="6412" y="147"/>
                    <a:pt x="6124" y="61"/>
                  </a:cubicBezTo>
                  <a:cubicBezTo>
                    <a:pt x="5979" y="18"/>
                    <a:pt x="5837" y="1"/>
                    <a:pt x="5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6"/>
            <p:cNvSpPr/>
            <p:nvPr/>
          </p:nvSpPr>
          <p:spPr>
            <a:xfrm>
              <a:off x="1167706" y="4923480"/>
              <a:ext cx="297264" cy="153988"/>
            </a:xfrm>
            <a:custGeom>
              <a:avLst/>
              <a:gdLst/>
              <a:ahLst/>
              <a:cxnLst/>
              <a:rect l="l" t="t" r="r" b="b"/>
              <a:pathLst>
                <a:path w="7492" h="3881" extrusionOk="0">
                  <a:moveTo>
                    <a:pt x="2208" y="0"/>
                  </a:moveTo>
                  <a:cubicBezTo>
                    <a:pt x="2011" y="0"/>
                    <a:pt x="1811" y="25"/>
                    <a:pt x="1606" y="89"/>
                  </a:cubicBezTo>
                  <a:cubicBezTo>
                    <a:pt x="888" y="311"/>
                    <a:pt x="252" y="897"/>
                    <a:pt x="92" y="1645"/>
                  </a:cubicBezTo>
                  <a:cubicBezTo>
                    <a:pt x="1" y="2072"/>
                    <a:pt x="106" y="2423"/>
                    <a:pt x="342" y="2654"/>
                  </a:cubicBezTo>
                  <a:cubicBezTo>
                    <a:pt x="472" y="2833"/>
                    <a:pt x="657" y="2952"/>
                    <a:pt x="884" y="3026"/>
                  </a:cubicBezTo>
                  <a:cubicBezTo>
                    <a:pt x="1098" y="3097"/>
                    <a:pt x="1346" y="3080"/>
                    <a:pt x="1566" y="3085"/>
                  </a:cubicBezTo>
                  <a:cubicBezTo>
                    <a:pt x="1978" y="3095"/>
                    <a:pt x="2386" y="3107"/>
                    <a:pt x="2796" y="3163"/>
                  </a:cubicBezTo>
                  <a:cubicBezTo>
                    <a:pt x="3901" y="3312"/>
                    <a:pt x="4973" y="3881"/>
                    <a:pt x="6099" y="3881"/>
                  </a:cubicBezTo>
                  <a:cubicBezTo>
                    <a:pt x="6151" y="3881"/>
                    <a:pt x="6204" y="3879"/>
                    <a:pt x="6257" y="3877"/>
                  </a:cubicBezTo>
                  <a:cubicBezTo>
                    <a:pt x="7219" y="3828"/>
                    <a:pt x="7492" y="3047"/>
                    <a:pt x="7419" y="2224"/>
                  </a:cubicBezTo>
                  <a:lnTo>
                    <a:pt x="7419" y="2224"/>
                  </a:lnTo>
                  <a:cubicBezTo>
                    <a:pt x="7339" y="2701"/>
                    <a:pt x="7132" y="3124"/>
                    <a:pt x="6614" y="3296"/>
                  </a:cubicBezTo>
                  <a:cubicBezTo>
                    <a:pt x="6470" y="3343"/>
                    <a:pt x="6321" y="3364"/>
                    <a:pt x="6170" y="3364"/>
                  </a:cubicBezTo>
                  <a:cubicBezTo>
                    <a:pt x="5645" y="3364"/>
                    <a:pt x="5100" y="3112"/>
                    <a:pt x="4674" y="2861"/>
                  </a:cubicBezTo>
                  <a:cubicBezTo>
                    <a:pt x="3781" y="2332"/>
                    <a:pt x="2627" y="1118"/>
                    <a:pt x="3084" y="115"/>
                  </a:cubicBezTo>
                  <a:cubicBezTo>
                    <a:pt x="2794" y="56"/>
                    <a:pt x="2504" y="0"/>
                    <a:pt x="2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6"/>
            <p:cNvSpPr/>
            <p:nvPr/>
          </p:nvSpPr>
          <p:spPr>
            <a:xfrm>
              <a:off x="1068314" y="4939907"/>
              <a:ext cx="169780" cy="92726"/>
            </a:xfrm>
            <a:custGeom>
              <a:avLst/>
              <a:gdLst/>
              <a:ahLst/>
              <a:cxnLst/>
              <a:rect l="l" t="t" r="r" b="b"/>
              <a:pathLst>
                <a:path w="4279" h="2337" extrusionOk="0">
                  <a:moveTo>
                    <a:pt x="1515" y="1"/>
                  </a:moveTo>
                  <a:cubicBezTo>
                    <a:pt x="1131" y="1"/>
                    <a:pt x="772" y="75"/>
                    <a:pt x="514" y="296"/>
                  </a:cubicBezTo>
                  <a:cubicBezTo>
                    <a:pt x="0" y="734"/>
                    <a:pt x="113" y="1797"/>
                    <a:pt x="597" y="1934"/>
                  </a:cubicBezTo>
                  <a:cubicBezTo>
                    <a:pt x="1085" y="2072"/>
                    <a:pt x="2533" y="2265"/>
                    <a:pt x="2885" y="2319"/>
                  </a:cubicBezTo>
                  <a:cubicBezTo>
                    <a:pt x="2960" y="2331"/>
                    <a:pt x="3031" y="2337"/>
                    <a:pt x="3100" y="2337"/>
                  </a:cubicBezTo>
                  <a:cubicBezTo>
                    <a:pt x="3933" y="2337"/>
                    <a:pt x="4278" y="1495"/>
                    <a:pt x="4083" y="794"/>
                  </a:cubicBezTo>
                  <a:cubicBezTo>
                    <a:pt x="3972" y="390"/>
                    <a:pt x="3459" y="322"/>
                    <a:pt x="3119" y="250"/>
                  </a:cubicBezTo>
                  <a:cubicBezTo>
                    <a:pt x="2687" y="159"/>
                    <a:pt x="2075" y="1"/>
                    <a:pt x="1515" y="1"/>
                  </a:cubicBezTo>
                  <a:close/>
                </a:path>
              </a:pathLst>
            </a:custGeom>
            <a:solidFill>
              <a:srgbClr val="E8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6"/>
            <p:cNvSpPr/>
            <p:nvPr/>
          </p:nvSpPr>
          <p:spPr>
            <a:xfrm>
              <a:off x="598453" y="4630978"/>
              <a:ext cx="568936" cy="413678"/>
            </a:xfrm>
            <a:custGeom>
              <a:avLst/>
              <a:gdLst/>
              <a:ahLst/>
              <a:cxnLst/>
              <a:rect l="l" t="t" r="r" b="b"/>
              <a:pathLst>
                <a:path w="14339" h="10426" extrusionOk="0">
                  <a:moveTo>
                    <a:pt x="2927" y="1"/>
                  </a:moveTo>
                  <a:cubicBezTo>
                    <a:pt x="2813" y="1"/>
                    <a:pt x="2698" y="9"/>
                    <a:pt x="2585" y="27"/>
                  </a:cubicBezTo>
                  <a:cubicBezTo>
                    <a:pt x="823" y="299"/>
                    <a:pt x="0" y="2570"/>
                    <a:pt x="561" y="4101"/>
                  </a:cubicBezTo>
                  <a:cubicBezTo>
                    <a:pt x="1131" y="5656"/>
                    <a:pt x="2782" y="6773"/>
                    <a:pt x="4103" y="7667"/>
                  </a:cubicBezTo>
                  <a:cubicBezTo>
                    <a:pt x="5388" y="8537"/>
                    <a:pt x="6771" y="9285"/>
                    <a:pt x="8230" y="9822"/>
                  </a:cubicBezTo>
                  <a:cubicBezTo>
                    <a:pt x="9141" y="10160"/>
                    <a:pt x="10140" y="10426"/>
                    <a:pt x="11129" y="10426"/>
                  </a:cubicBezTo>
                  <a:cubicBezTo>
                    <a:pt x="11526" y="10426"/>
                    <a:pt x="11922" y="10383"/>
                    <a:pt x="12309" y="10284"/>
                  </a:cubicBezTo>
                  <a:cubicBezTo>
                    <a:pt x="12850" y="10148"/>
                    <a:pt x="13403" y="9900"/>
                    <a:pt x="13639" y="9369"/>
                  </a:cubicBezTo>
                  <a:cubicBezTo>
                    <a:pt x="14338" y="7794"/>
                    <a:pt x="13591" y="6750"/>
                    <a:pt x="12638" y="6359"/>
                  </a:cubicBezTo>
                  <a:cubicBezTo>
                    <a:pt x="10422" y="5451"/>
                    <a:pt x="8125" y="3480"/>
                    <a:pt x="7284" y="2718"/>
                  </a:cubicBezTo>
                  <a:cubicBezTo>
                    <a:pt x="6466" y="1978"/>
                    <a:pt x="5659" y="1150"/>
                    <a:pt x="4713" y="571"/>
                  </a:cubicBezTo>
                  <a:cubicBezTo>
                    <a:pt x="4187" y="250"/>
                    <a:pt x="3555" y="1"/>
                    <a:pt x="2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6"/>
            <p:cNvSpPr/>
            <p:nvPr/>
          </p:nvSpPr>
          <p:spPr>
            <a:xfrm>
              <a:off x="606825" y="4671885"/>
              <a:ext cx="560564" cy="372810"/>
            </a:xfrm>
            <a:custGeom>
              <a:avLst/>
              <a:gdLst/>
              <a:ahLst/>
              <a:cxnLst/>
              <a:rect l="l" t="t" r="r" b="b"/>
              <a:pathLst>
                <a:path w="14128" h="9396" extrusionOk="0">
                  <a:moveTo>
                    <a:pt x="816" y="1"/>
                  </a:moveTo>
                  <a:lnTo>
                    <a:pt x="816" y="1"/>
                  </a:lnTo>
                  <a:cubicBezTo>
                    <a:pt x="192" y="866"/>
                    <a:pt x="0" y="2114"/>
                    <a:pt x="352" y="3071"/>
                  </a:cubicBezTo>
                  <a:cubicBezTo>
                    <a:pt x="921" y="4626"/>
                    <a:pt x="2573" y="5744"/>
                    <a:pt x="3893" y="6637"/>
                  </a:cubicBezTo>
                  <a:cubicBezTo>
                    <a:pt x="5178" y="7508"/>
                    <a:pt x="6561" y="8255"/>
                    <a:pt x="8020" y="8793"/>
                  </a:cubicBezTo>
                  <a:cubicBezTo>
                    <a:pt x="8930" y="9131"/>
                    <a:pt x="9930" y="9396"/>
                    <a:pt x="10918" y="9396"/>
                  </a:cubicBezTo>
                  <a:cubicBezTo>
                    <a:pt x="11316" y="9396"/>
                    <a:pt x="11712" y="9353"/>
                    <a:pt x="12099" y="9254"/>
                  </a:cubicBezTo>
                  <a:cubicBezTo>
                    <a:pt x="12641" y="9118"/>
                    <a:pt x="13193" y="8871"/>
                    <a:pt x="13429" y="8339"/>
                  </a:cubicBezTo>
                  <a:cubicBezTo>
                    <a:pt x="14127" y="6763"/>
                    <a:pt x="13380" y="5719"/>
                    <a:pt x="12427" y="5328"/>
                  </a:cubicBezTo>
                  <a:cubicBezTo>
                    <a:pt x="12346" y="5294"/>
                    <a:pt x="12264" y="5257"/>
                    <a:pt x="12184" y="5221"/>
                  </a:cubicBezTo>
                  <a:cubicBezTo>
                    <a:pt x="11911" y="5189"/>
                    <a:pt x="11638" y="5175"/>
                    <a:pt x="11365" y="5175"/>
                  </a:cubicBezTo>
                  <a:cubicBezTo>
                    <a:pt x="11315" y="5175"/>
                    <a:pt x="11265" y="5176"/>
                    <a:pt x="11215" y="5177"/>
                  </a:cubicBezTo>
                  <a:cubicBezTo>
                    <a:pt x="10340" y="5196"/>
                    <a:pt x="9543" y="5464"/>
                    <a:pt x="8724" y="5751"/>
                  </a:cubicBezTo>
                  <a:cubicBezTo>
                    <a:pt x="7957" y="6020"/>
                    <a:pt x="7215" y="6170"/>
                    <a:pt x="6457" y="6170"/>
                  </a:cubicBezTo>
                  <a:cubicBezTo>
                    <a:pt x="5985" y="6170"/>
                    <a:pt x="5507" y="6112"/>
                    <a:pt x="5012" y="5989"/>
                  </a:cubicBezTo>
                  <a:cubicBezTo>
                    <a:pt x="3848" y="5701"/>
                    <a:pt x="2867" y="4955"/>
                    <a:pt x="2078" y="4076"/>
                  </a:cubicBezTo>
                  <a:cubicBezTo>
                    <a:pt x="1522" y="3457"/>
                    <a:pt x="1139" y="2724"/>
                    <a:pt x="939" y="1920"/>
                  </a:cubicBezTo>
                  <a:cubicBezTo>
                    <a:pt x="791" y="1320"/>
                    <a:pt x="708" y="633"/>
                    <a:pt x="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6"/>
            <p:cNvSpPr/>
            <p:nvPr/>
          </p:nvSpPr>
          <p:spPr>
            <a:xfrm>
              <a:off x="987253" y="4532935"/>
              <a:ext cx="581474" cy="513228"/>
            </a:xfrm>
            <a:custGeom>
              <a:avLst/>
              <a:gdLst/>
              <a:ahLst/>
              <a:cxnLst/>
              <a:rect l="l" t="t" r="r" b="b"/>
              <a:pathLst>
                <a:path w="14655" h="12935" extrusionOk="0">
                  <a:moveTo>
                    <a:pt x="11718" y="0"/>
                  </a:moveTo>
                  <a:cubicBezTo>
                    <a:pt x="11402" y="0"/>
                    <a:pt x="11082" y="59"/>
                    <a:pt x="10780" y="174"/>
                  </a:cubicBezTo>
                  <a:cubicBezTo>
                    <a:pt x="9388" y="702"/>
                    <a:pt x="8229" y="2182"/>
                    <a:pt x="7261" y="3254"/>
                  </a:cubicBezTo>
                  <a:cubicBezTo>
                    <a:pt x="5987" y="4663"/>
                    <a:pt x="3573" y="7090"/>
                    <a:pt x="1072" y="8960"/>
                  </a:cubicBezTo>
                  <a:cubicBezTo>
                    <a:pt x="52" y="9724"/>
                    <a:pt x="0" y="10633"/>
                    <a:pt x="433" y="11620"/>
                  </a:cubicBezTo>
                  <a:cubicBezTo>
                    <a:pt x="663" y="12144"/>
                    <a:pt x="1102" y="12594"/>
                    <a:pt x="1621" y="12793"/>
                  </a:cubicBezTo>
                  <a:cubicBezTo>
                    <a:pt x="1877" y="12892"/>
                    <a:pt x="2135" y="12934"/>
                    <a:pt x="2391" y="12934"/>
                  </a:cubicBezTo>
                  <a:cubicBezTo>
                    <a:pt x="2956" y="12934"/>
                    <a:pt x="3514" y="12730"/>
                    <a:pt x="4033" y="12476"/>
                  </a:cubicBezTo>
                  <a:cubicBezTo>
                    <a:pt x="5122" y="11944"/>
                    <a:pt x="6116" y="11173"/>
                    <a:pt x="7106" y="10486"/>
                  </a:cubicBezTo>
                  <a:cubicBezTo>
                    <a:pt x="9026" y="9152"/>
                    <a:pt x="11087" y="7793"/>
                    <a:pt x="12607" y="5990"/>
                  </a:cubicBezTo>
                  <a:cubicBezTo>
                    <a:pt x="13673" y="4727"/>
                    <a:pt x="14655" y="2754"/>
                    <a:pt x="13734" y="1151"/>
                  </a:cubicBezTo>
                  <a:cubicBezTo>
                    <a:pt x="13286" y="369"/>
                    <a:pt x="12511" y="0"/>
                    <a:pt x="1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995823" y="4607290"/>
              <a:ext cx="561437" cy="438833"/>
            </a:xfrm>
            <a:custGeom>
              <a:avLst/>
              <a:gdLst/>
              <a:ahLst/>
              <a:cxnLst/>
              <a:rect l="l" t="t" r="r" b="b"/>
              <a:pathLst>
                <a:path w="14150" h="11060" extrusionOk="0">
                  <a:moveTo>
                    <a:pt x="13806" y="1"/>
                  </a:moveTo>
                  <a:lnTo>
                    <a:pt x="13806" y="1"/>
                  </a:lnTo>
                  <a:cubicBezTo>
                    <a:pt x="13791" y="325"/>
                    <a:pt x="13766" y="648"/>
                    <a:pt x="13714" y="968"/>
                  </a:cubicBezTo>
                  <a:cubicBezTo>
                    <a:pt x="13554" y="1923"/>
                    <a:pt x="12980" y="2808"/>
                    <a:pt x="12389" y="3555"/>
                  </a:cubicBezTo>
                  <a:cubicBezTo>
                    <a:pt x="11302" y="4932"/>
                    <a:pt x="9766" y="6074"/>
                    <a:pt x="8284" y="6991"/>
                  </a:cubicBezTo>
                  <a:cubicBezTo>
                    <a:pt x="7497" y="7478"/>
                    <a:pt x="6658" y="7878"/>
                    <a:pt x="5769" y="8146"/>
                  </a:cubicBezTo>
                  <a:cubicBezTo>
                    <a:pt x="5253" y="8301"/>
                    <a:pt x="4758" y="8379"/>
                    <a:pt x="4260" y="8379"/>
                  </a:cubicBezTo>
                  <a:cubicBezTo>
                    <a:pt x="3848" y="8379"/>
                    <a:pt x="3434" y="8326"/>
                    <a:pt x="3004" y="8220"/>
                  </a:cubicBezTo>
                  <a:cubicBezTo>
                    <a:pt x="2580" y="8115"/>
                    <a:pt x="2139" y="8009"/>
                    <a:pt x="1703" y="8009"/>
                  </a:cubicBezTo>
                  <a:cubicBezTo>
                    <a:pt x="1405" y="8009"/>
                    <a:pt x="1110" y="8059"/>
                    <a:pt x="824" y="8192"/>
                  </a:cubicBezTo>
                  <a:cubicBezTo>
                    <a:pt x="94" y="8531"/>
                    <a:pt x="0" y="9245"/>
                    <a:pt x="219" y="9745"/>
                  </a:cubicBezTo>
                  <a:cubicBezTo>
                    <a:pt x="449" y="10269"/>
                    <a:pt x="890" y="10718"/>
                    <a:pt x="1407" y="10918"/>
                  </a:cubicBezTo>
                  <a:cubicBezTo>
                    <a:pt x="1663" y="11017"/>
                    <a:pt x="1921" y="11059"/>
                    <a:pt x="2177" y="11059"/>
                  </a:cubicBezTo>
                  <a:cubicBezTo>
                    <a:pt x="2742" y="11059"/>
                    <a:pt x="3301" y="10854"/>
                    <a:pt x="3821" y="10600"/>
                  </a:cubicBezTo>
                  <a:cubicBezTo>
                    <a:pt x="4907" y="10069"/>
                    <a:pt x="5900" y="9298"/>
                    <a:pt x="6891" y="8611"/>
                  </a:cubicBezTo>
                  <a:cubicBezTo>
                    <a:pt x="8812" y="7277"/>
                    <a:pt x="10872" y="5918"/>
                    <a:pt x="12392" y="4115"/>
                  </a:cubicBezTo>
                  <a:cubicBezTo>
                    <a:pt x="13301" y="3037"/>
                    <a:pt x="14150" y="1441"/>
                    <a:pt x="1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6"/>
            <p:cNvSpPr/>
            <p:nvPr/>
          </p:nvSpPr>
          <p:spPr>
            <a:xfrm>
              <a:off x="804657" y="4417700"/>
              <a:ext cx="513228" cy="308770"/>
            </a:xfrm>
            <a:custGeom>
              <a:avLst/>
              <a:gdLst/>
              <a:ahLst/>
              <a:cxnLst/>
              <a:rect l="l" t="t" r="r" b="b"/>
              <a:pathLst>
                <a:path w="12935" h="7782" extrusionOk="0">
                  <a:moveTo>
                    <a:pt x="1397" y="0"/>
                  </a:moveTo>
                  <a:cubicBezTo>
                    <a:pt x="950" y="0"/>
                    <a:pt x="495" y="61"/>
                    <a:pt x="232" y="391"/>
                  </a:cubicBezTo>
                  <a:cubicBezTo>
                    <a:pt x="1" y="682"/>
                    <a:pt x="53" y="1139"/>
                    <a:pt x="77" y="1491"/>
                  </a:cubicBezTo>
                  <a:cubicBezTo>
                    <a:pt x="161" y="2799"/>
                    <a:pt x="263" y="4107"/>
                    <a:pt x="362" y="5414"/>
                  </a:cubicBezTo>
                  <a:cubicBezTo>
                    <a:pt x="380" y="5657"/>
                    <a:pt x="382" y="5948"/>
                    <a:pt x="403" y="6238"/>
                  </a:cubicBezTo>
                  <a:cubicBezTo>
                    <a:pt x="452" y="6945"/>
                    <a:pt x="612" y="7659"/>
                    <a:pt x="1392" y="7731"/>
                  </a:cubicBezTo>
                  <a:cubicBezTo>
                    <a:pt x="1808" y="7769"/>
                    <a:pt x="3522" y="7782"/>
                    <a:pt x="5412" y="7782"/>
                  </a:cubicBezTo>
                  <a:cubicBezTo>
                    <a:pt x="8002" y="7782"/>
                    <a:pt x="10923" y="7759"/>
                    <a:pt x="11283" y="7747"/>
                  </a:cubicBezTo>
                  <a:cubicBezTo>
                    <a:pt x="11734" y="7731"/>
                    <a:pt x="12244" y="7640"/>
                    <a:pt x="12407" y="7132"/>
                  </a:cubicBezTo>
                  <a:cubicBezTo>
                    <a:pt x="12528" y="6750"/>
                    <a:pt x="12527" y="6322"/>
                    <a:pt x="12558" y="5924"/>
                  </a:cubicBezTo>
                  <a:cubicBezTo>
                    <a:pt x="12612" y="5235"/>
                    <a:pt x="12664" y="4546"/>
                    <a:pt x="12713" y="3857"/>
                  </a:cubicBezTo>
                  <a:cubicBezTo>
                    <a:pt x="12762" y="3192"/>
                    <a:pt x="12811" y="2525"/>
                    <a:pt x="12857" y="1860"/>
                  </a:cubicBezTo>
                  <a:cubicBezTo>
                    <a:pt x="12886" y="1481"/>
                    <a:pt x="12934" y="1091"/>
                    <a:pt x="12864" y="712"/>
                  </a:cubicBezTo>
                  <a:cubicBezTo>
                    <a:pt x="12784" y="281"/>
                    <a:pt x="12404" y="88"/>
                    <a:pt x="12012" y="47"/>
                  </a:cubicBezTo>
                  <a:cubicBezTo>
                    <a:pt x="11699" y="15"/>
                    <a:pt x="11381" y="5"/>
                    <a:pt x="11063" y="5"/>
                  </a:cubicBezTo>
                  <a:cubicBezTo>
                    <a:pt x="10653" y="5"/>
                    <a:pt x="10241" y="21"/>
                    <a:pt x="9837" y="21"/>
                  </a:cubicBezTo>
                  <a:cubicBezTo>
                    <a:pt x="9640" y="22"/>
                    <a:pt x="9320" y="22"/>
                    <a:pt x="8916" y="22"/>
                  </a:cubicBezTo>
                  <a:cubicBezTo>
                    <a:pt x="7585" y="22"/>
                    <a:pt x="5355" y="20"/>
                    <a:pt x="3738" y="20"/>
                  </a:cubicBezTo>
                  <a:cubicBezTo>
                    <a:pt x="3062" y="20"/>
                    <a:pt x="2493" y="20"/>
                    <a:pt x="2141" y="21"/>
                  </a:cubicBezTo>
                  <a:cubicBezTo>
                    <a:pt x="2137" y="21"/>
                    <a:pt x="2133" y="21"/>
                    <a:pt x="2130" y="21"/>
                  </a:cubicBezTo>
                  <a:cubicBezTo>
                    <a:pt x="1915" y="21"/>
                    <a:pt x="1657" y="0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6"/>
            <p:cNvSpPr/>
            <p:nvPr/>
          </p:nvSpPr>
          <p:spPr>
            <a:xfrm>
              <a:off x="716731" y="4945105"/>
              <a:ext cx="312857" cy="161845"/>
            </a:xfrm>
            <a:custGeom>
              <a:avLst/>
              <a:gdLst/>
              <a:ahLst/>
              <a:cxnLst/>
              <a:rect l="l" t="t" r="r" b="b"/>
              <a:pathLst>
                <a:path w="7885" h="4079" extrusionOk="0">
                  <a:moveTo>
                    <a:pt x="5863" y="1"/>
                  </a:moveTo>
                  <a:cubicBezTo>
                    <a:pt x="5614" y="1"/>
                    <a:pt x="5340" y="35"/>
                    <a:pt x="5035" y="103"/>
                  </a:cubicBezTo>
                  <a:cubicBezTo>
                    <a:pt x="4696" y="178"/>
                    <a:pt x="4377" y="290"/>
                    <a:pt x="4028" y="321"/>
                  </a:cubicBezTo>
                  <a:cubicBezTo>
                    <a:pt x="3970" y="326"/>
                    <a:pt x="3912" y="328"/>
                    <a:pt x="3853" y="328"/>
                  </a:cubicBezTo>
                  <a:cubicBezTo>
                    <a:pt x="3587" y="328"/>
                    <a:pt x="3318" y="278"/>
                    <a:pt x="3058" y="228"/>
                  </a:cubicBezTo>
                  <a:cubicBezTo>
                    <a:pt x="2945" y="206"/>
                    <a:pt x="2834" y="191"/>
                    <a:pt x="2724" y="181"/>
                  </a:cubicBezTo>
                  <a:cubicBezTo>
                    <a:pt x="2565" y="138"/>
                    <a:pt x="2401" y="104"/>
                    <a:pt x="2231" y="94"/>
                  </a:cubicBezTo>
                  <a:cubicBezTo>
                    <a:pt x="2209" y="93"/>
                    <a:pt x="2187" y="93"/>
                    <a:pt x="2166" y="93"/>
                  </a:cubicBezTo>
                  <a:cubicBezTo>
                    <a:pt x="1566" y="93"/>
                    <a:pt x="963" y="494"/>
                    <a:pt x="631" y="975"/>
                  </a:cubicBezTo>
                  <a:cubicBezTo>
                    <a:pt x="505" y="1156"/>
                    <a:pt x="418" y="1346"/>
                    <a:pt x="361" y="1541"/>
                  </a:cubicBezTo>
                  <a:cubicBezTo>
                    <a:pt x="1" y="2289"/>
                    <a:pt x="15" y="3171"/>
                    <a:pt x="749" y="3704"/>
                  </a:cubicBezTo>
                  <a:cubicBezTo>
                    <a:pt x="1148" y="3993"/>
                    <a:pt x="1678" y="4078"/>
                    <a:pt x="2187" y="4078"/>
                  </a:cubicBezTo>
                  <a:cubicBezTo>
                    <a:pt x="2396" y="4078"/>
                    <a:pt x="2601" y="4064"/>
                    <a:pt x="2793" y="4043"/>
                  </a:cubicBezTo>
                  <a:cubicBezTo>
                    <a:pt x="3317" y="3987"/>
                    <a:pt x="3815" y="3817"/>
                    <a:pt x="4316" y="3663"/>
                  </a:cubicBezTo>
                  <a:cubicBezTo>
                    <a:pt x="4972" y="3461"/>
                    <a:pt x="5639" y="3441"/>
                    <a:pt x="6314" y="3345"/>
                  </a:cubicBezTo>
                  <a:cubicBezTo>
                    <a:pt x="7050" y="3242"/>
                    <a:pt x="7669" y="2733"/>
                    <a:pt x="7801" y="1984"/>
                  </a:cubicBezTo>
                  <a:cubicBezTo>
                    <a:pt x="7885" y="1508"/>
                    <a:pt x="7730" y="1082"/>
                    <a:pt x="7447" y="742"/>
                  </a:cubicBezTo>
                  <a:cubicBezTo>
                    <a:pt x="7040" y="254"/>
                    <a:pt x="6547" y="1"/>
                    <a:pt x="5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719231" y="4951453"/>
              <a:ext cx="310278" cy="155456"/>
            </a:xfrm>
            <a:custGeom>
              <a:avLst/>
              <a:gdLst/>
              <a:ahLst/>
              <a:cxnLst/>
              <a:rect l="l" t="t" r="r" b="b"/>
              <a:pathLst>
                <a:path w="7820" h="3918" extrusionOk="0">
                  <a:moveTo>
                    <a:pt x="6631" y="0"/>
                  </a:moveTo>
                  <a:cubicBezTo>
                    <a:pt x="6302" y="113"/>
                    <a:pt x="6016" y="363"/>
                    <a:pt x="5779" y="674"/>
                  </a:cubicBezTo>
                  <a:cubicBezTo>
                    <a:pt x="5527" y="1003"/>
                    <a:pt x="5336" y="1377"/>
                    <a:pt x="5110" y="1724"/>
                  </a:cubicBezTo>
                  <a:cubicBezTo>
                    <a:pt x="4847" y="2128"/>
                    <a:pt x="4505" y="2429"/>
                    <a:pt x="4098" y="2683"/>
                  </a:cubicBezTo>
                  <a:cubicBezTo>
                    <a:pt x="3493" y="3060"/>
                    <a:pt x="2751" y="3300"/>
                    <a:pt x="2022" y="3300"/>
                  </a:cubicBezTo>
                  <a:cubicBezTo>
                    <a:pt x="1765" y="3300"/>
                    <a:pt x="1509" y="3270"/>
                    <a:pt x="1261" y="3206"/>
                  </a:cubicBezTo>
                  <a:cubicBezTo>
                    <a:pt x="660" y="3048"/>
                    <a:pt x="262" y="2580"/>
                    <a:pt x="91" y="2025"/>
                  </a:cubicBezTo>
                  <a:lnTo>
                    <a:pt x="91" y="2025"/>
                  </a:lnTo>
                  <a:cubicBezTo>
                    <a:pt x="0" y="2592"/>
                    <a:pt x="154" y="3159"/>
                    <a:pt x="683" y="3543"/>
                  </a:cubicBezTo>
                  <a:cubicBezTo>
                    <a:pt x="1082" y="3832"/>
                    <a:pt x="1612" y="3917"/>
                    <a:pt x="2121" y="3917"/>
                  </a:cubicBezTo>
                  <a:cubicBezTo>
                    <a:pt x="2330" y="3917"/>
                    <a:pt x="2535" y="3903"/>
                    <a:pt x="2727" y="3882"/>
                  </a:cubicBezTo>
                  <a:cubicBezTo>
                    <a:pt x="3251" y="3826"/>
                    <a:pt x="3749" y="3656"/>
                    <a:pt x="4251" y="3502"/>
                  </a:cubicBezTo>
                  <a:cubicBezTo>
                    <a:pt x="4906" y="3300"/>
                    <a:pt x="5573" y="3280"/>
                    <a:pt x="6248" y="3184"/>
                  </a:cubicBezTo>
                  <a:cubicBezTo>
                    <a:pt x="6984" y="3081"/>
                    <a:pt x="7603" y="2572"/>
                    <a:pt x="7735" y="1823"/>
                  </a:cubicBezTo>
                  <a:cubicBezTo>
                    <a:pt x="7819" y="1347"/>
                    <a:pt x="7665" y="921"/>
                    <a:pt x="7382" y="581"/>
                  </a:cubicBezTo>
                  <a:cubicBezTo>
                    <a:pt x="7162" y="319"/>
                    <a:pt x="6917" y="125"/>
                    <a:pt x="6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6"/>
            <p:cNvSpPr/>
            <p:nvPr/>
          </p:nvSpPr>
          <p:spPr>
            <a:xfrm>
              <a:off x="961423" y="4935106"/>
              <a:ext cx="145854" cy="125698"/>
            </a:xfrm>
            <a:custGeom>
              <a:avLst/>
              <a:gdLst/>
              <a:ahLst/>
              <a:cxnLst/>
              <a:rect l="l" t="t" r="r" b="b"/>
              <a:pathLst>
                <a:path w="3676" h="3168" extrusionOk="0">
                  <a:moveTo>
                    <a:pt x="2568" y="0"/>
                  </a:moveTo>
                  <a:cubicBezTo>
                    <a:pt x="2336" y="0"/>
                    <a:pt x="2106" y="62"/>
                    <a:pt x="1918" y="118"/>
                  </a:cubicBezTo>
                  <a:cubicBezTo>
                    <a:pt x="1530" y="234"/>
                    <a:pt x="1129" y="313"/>
                    <a:pt x="755" y="485"/>
                  </a:cubicBezTo>
                  <a:cubicBezTo>
                    <a:pt x="223" y="730"/>
                    <a:pt x="20" y="1208"/>
                    <a:pt x="13" y="1765"/>
                  </a:cubicBezTo>
                  <a:cubicBezTo>
                    <a:pt x="9" y="2173"/>
                    <a:pt x="0" y="2797"/>
                    <a:pt x="364" y="3065"/>
                  </a:cubicBezTo>
                  <a:cubicBezTo>
                    <a:pt x="467" y="3140"/>
                    <a:pt x="600" y="3168"/>
                    <a:pt x="744" y="3168"/>
                  </a:cubicBezTo>
                  <a:cubicBezTo>
                    <a:pt x="1038" y="3168"/>
                    <a:pt x="1378" y="3054"/>
                    <a:pt x="1595" y="2998"/>
                  </a:cubicBezTo>
                  <a:cubicBezTo>
                    <a:pt x="2412" y="2784"/>
                    <a:pt x="3569" y="2334"/>
                    <a:pt x="3651" y="1358"/>
                  </a:cubicBezTo>
                  <a:cubicBezTo>
                    <a:pt x="3676" y="1062"/>
                    <a:pt x="3552" y="711"/>
                    <a:pt x="3366" y="427"/>
                  </a:cubicBezTo>
                  <a:cubicBezTo>
                    <a:pt x="3153" y="98"/>
                    <a:pt x="2860" y="0"/>
                    <a:pt x="2568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6"/>
            <p:cNvSpPr/>
            <p:nvPr/>
          </p:nvSpPr>
          <p:spPr>
            <a:xfrm>
              <a:off x="975786" y="4038751"/>
              <a:ext cx="210886" cy="209775"/>
            </a:xfrm>
            <a:custGeom>
              <a:avLst/>
              <a:gdLst/>
              <a:ahLst/>
              <a:cxnLst/>
              <a:rect l="l" t="t" r="r" b="b"/>
              <a:pathLst>
                <a:path w="5315" h="5287" extrusionOk="0">
                  <a:moveTo>
                    <a:pt x="2442" y="1"/>
                  </a:moveTo>
                  <a:cubicBezTo>
                    <a:pt x="1725" y="1"/>
                    <a:pt x="1063" y="377"/>
                    <a:pt x="856" y="869"/>
                  </a:cubicBezTo>
                  <a:cubicBezTo>
                    <a:pt x="774" y="1062"/>
                    <a:pt x="702" y="1321"/>
                    <a:pt x="655" y="1596"/>
                  </a:cubicBezTo>
                  <a:cubicBezTo>
                    <a:pt x="476" y="2645"/>
                    <a:pt x="0" y="2866"/>
                    <a:pt x="1" y="3625"/>
                  </a:cubicBezTo>
                  <a:cubicBezTo>
                    <a:pt x="2" y="4235"/>
                    <a:pt x="478" y="4769"/>
                    <a:pt x="984" y="5015"/>
                  </a:cubicBezTo>
                  <a:cubicBezTo>
                    <a:pt x="1365" y="5200"/>
                    <a:pt x="1812" y="5286"/>
                    <a:pt x="2272" y="5286"/>
                  </a:cubicBezTo>
                  <a:cubicBezTo>
                    <a:pt x="3118" y="5286"/>
                    <a:pt x="4004" y="4993"/>
                    <a:pt x="4584" y="4480"/>
                  </a:cubicBezTo>
                  <a:cubicBezTo>
                    <a:pt x="5315" y="3834"/>
                    <a:pt x="4840" y="3216"/>
                    <a:pt x="4471" y="2521"/>
                  </a:cubicBezTo>
                  <a:cubicBezTo>
                    <a:pt x="4281" y="2169"/>
                    <a:pt x="4242" y="1745"/>
                    <a:pt x="4152" y="1349"/>
                  </a:cubicBezTo>
                  <a:cubicBezTo>
                    <a:pt x="4071" y="992"/>
                    <a:pt x="3950" y="657"/>
                    <a:pt x="3647" y="416"/>
                  </a:cubicBezTo>
                  <a:cubicBezTo>
                    <a:pt x="3277" y="123"/>
                    <a:pt x="2851" y="1"/>
                    <a:pt x="2442" y="1"/>
                  </a:cubicBezTo>
                  <a:close/>
                </a:path>
              </a:pathLst>
            </a:custGeom>
            <a:solidFill>
              <a:srgbClr val="E8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6"/>
            <p:cNvSpPr/>
            <p:nvPr/>
          </p:nvSpPr>
          <p:spPr>
            <a:xfrm>
              <a:off x="975786" y="4038751"/>
              <a:ext cx="183350" cy="205053"/>
            </a:xfrm>
            <a:custGeom>
              <a:avLst/>
              <a:gdLst/>
              <a:ahLst/>
              <a:cxnLst/>
              <a:rect l="l" t="t" r="r" b="b"/>
              <a:pathLst>
                <a:path w="4621" h="5168" extrusionOk="0">
                  <a:moveTo>
                    <a:pt x="2442" y="1"/>
                  </a:moveTo>
                  <a:cubicBezTo>
                    <a:pt x="1725" y="1"/>
                    <a:pt x="1063" y="377"/>
                    <a:pt x="856" y="869"/>
                  </a:cubicBezTo>
                  <a:cubicBezTo>
                    <a:pt x="774" y="1062"/>
                    <a:pt x="702" y="1321"/>
                    <a:pt x="655" y="1596"/>
                  </a:cubicBezTo>
                  <a:cubicBezTo>
                    <a:pt x="476" y="2645"/>
                    <a:pt x="0" y="2866"/>
                    <a:pt x="1" y="3625"/>
                  </a:cubicBezTo>
                  <a:cubicBezTo>
                    <a:pt x="2" y="4235"/>
                    <a:pt x="478" y="4769"/>
                    <a:pt x="984" y="5015"/>
                  </a:cubicBezTo>
                  <a:cubicBezTo>
                    <a:pt x="1112" y="5077"/>
                    <a:pt x="1248" y="5126"/>
                    <a:pt x="1389" y="5167"/>
                  </a:cubicBezTo>
                  <a:cubicBezTo>
                    <a:pt x="1301" y="5080"/>
                    <a:pt x="1229" y="4977"/>
                    <a:pt x="1184" y="4851"/>
                  </a:cubicBezTo>
                  <a:cubicBezTo>
                    <a:pt x="871" y="3969"/>
                    <a:pt x="2703" y="4132"/>
                    <a:pt x="3179" y="4003"/>
                  </a:cubicBezTo>
                  <a:cubicBezTo>
                    <a:pt x="3815" y="3831"/>
                    <a:pt x="4299" y="3373"/>
                    <a:pt x="4621" y="2796"/>
                  </a:cubicBezTo>
                  <a:cubicBezTo>
                    <a:pt x="4571" y="2706"/>
                    <a:pt x="4520" y="2615"/>
                    <a:pt x="4471" y="2521"/>
                  </a:cubicBezTo>
                  <a:cubicBezTo>
                    <a:pt x="4281" y="2169"/>
                    <a:pt x="4242" y="1745"/>
                    <a:pt x="4152" y="1349"/>
                  </a:cubicBezTo>
                  <a:cubicBezTo>
                    <a:pt x="4071" y="992"/>
                    <a:pt x="3950" y="657"/>
                    <a:pt x="3647" y="416"/>
                  </a:cubicBezTo>
                  <a:cubicBezTo>
                    <a:pt x="3277" y="123"/>
                    <a:pt x="2851" y="1"/>
                    <a:pt x="2442" y="1"/>
                  </a:cubicBezTo>
                  <a:close/>
                </a:path>
              </a:pathLst>
            </a:custGeom>
            <a:solidFill>
              <a:srgbClr val="D6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6"/>
            <p:cNvSpPr/>
            <p:nvPr/>
          </p:nvSpPr>
          <p:spPr>
            <a:xfrm>
              <a:off x="919483" y="3776086"/>
              <a:ext cx="300359" cy="387173"/>
            </a:xfrm>
            <a:custGeom>
              <a:avLst/>
              <a:gdLst/>
              <a:ahLst/>
              <a:cxnLst/>
              <a:rect l="l" t="t" r="r" b="b"/>
              <a:pathLst>
                <a:path w="7570" h="9758" extrusionOk="0">
                  <a:moveTo>
                    <a:pt x="3907" y="0"/>
                  </a:moveTo>
                  <a:cubicBezTo>
                    <a:pt x="3612" y="0"/>
                    <a:pt x="3312" y="37"/>
                    <a:pt x="3016" y="109"/>
                  </a:cubicBezTo>
                  <a:cubicBezTo>
                    <a:pt x="2226" y="303"/>
                    <a:pt x="1518" y="793"/>
                    <a:pt x="1077" y="1476"/>
                  </a:cubicBezTo>
                  <a:cubicBezTo>
                    <a:pt x="617" y="2187"/>
                    <a:pt x="504" y="3154"/>
                    <a:pt x="469" y="4006"/>
                  </a:cubicBezTo>
                  <a:cubicBezTo>
                    <a:pt x="456" y="4004"/>
                    <a:pt x="444" y="4003"/>
                    <a:pt x="431" y="4003"/>
                  </a:cubicBezTo>
                  <a:cubicBezTo>
                    <a:pt x="348" y="4003"/>
                    <a:pt x="264" y="4049"/>
                    <a:pt x="190" y="4156"/>
                  </a:cubicBezTo>
                  <a:cubicBezTo>
                    <a:pt x="1" y="4428"/>
                    <a:pt x="100" y="4849"/>
                    <a:pt x="154" y="5149"/>
                  </a:cubicBezTo>
                  <a:cubicBezTo>
                    <a:pt x="214" y="5476"/>
                    <a:pt x="304" y="5849"/>
                    <a:pt x="516" y="6116"/>
                  </a:cubicBezTo>
                  <a:cubicBezTo>
                    <a:pt x="546" y="6155"/>
                    <a:pt x="584" y="6191"/>
                    <a:pt x="625" y="6226"/>
                  </a:cubicBezTo>
                  <a:cubicBezTo>
                    <a:pt x="920" y="7621"/>
                    <a:pt x="1632" y="8895"/>
                    <a:pt x="3000" y="9539"/>
                  </a:cubicBezTo>
                  <a:cubicBezTo>
                    <a:pt x="3321" y="9690"/>
                    <a:pt x="3631" y="9757"/>
                    <a:pt x="3926" y="9757"/>
                  </a:cubicBezTo>
                  <a:cubicBezTo>
                    <a:pt x="4108" y="9757"/>
                    <a:pt x="4285" y="9732"/>
                    <a:pt x="4455" y="9684"/>
                  </a:cubicBezTo>
                  <a:cubicBezTo>
                    <a:pt x="4936" y="9601"/>
                    <a:pt x="5391" y="9369"/>
                    <a:pt x="5765" y="8985"/>
                  </a:cubicBezTo>
                  <a:cubicBezTo>
                    <a:pt x="6475" y="8258"/>
                    <a:pt x="6823" y="7217"/>
                    <a:pt x="6993" y="6204"/>
                  </a:cubicBezTo>
                  <a:cubicBezTo>
                    <a:pt x="7005" y="6193"/>
                    <a:pt x="7020" y="6181"/>
                    <a:pt x="7031" y="6169"/>
                  </a:cubicBezTo>
                  <a:cubicBezTo>
                    <a:pt x="7279" y="5908"/>
                    <a:pt x="7368" y="5490"/>
                    <a:pt x="7436" y="5150"/>
                  </a:cubicBezTo>
                  <a:cubicBezTo>
                    <a:pt x="7493" y="4865"/>
                    <a:pt x="7570" y="4496"/>
                    <a:pt x="7435" y="4226"/>
                  </a:cubicBezTo>
                  <a:cubicBezTo>
                    <a:pt x="7362" y="4076"/>
                    <a:pt x="7258" y="4009"/>
                    <a:pt x="7154" y="4009"/>
                  </a:cubicBezTo>
                  <a:cubicBezTo>
                    <a:pt x="7142" y="4009"/>
                    <a:pt x="7130" y="4010"/>
                    <a:pt x="7117" y="4012"/>
                  </a:cubicBezTo>
                  <a:cubicBezTo>
                    <a:pt x="7066" y="3156"/>
                    <a:pt x="6885" y="2302"/>
                    <a:pt x="6518" y="1541"/>
                  </a:cubicBezTo>
                  <a:cubicBezTo>
                    <a:pt x="6014" y="494"/>
                    <a:pt x="4992" y="0"/>
                    <a:pt x="3907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919523" y="3815050"/>
              <a:ext cx="271116" cy="348210"/>
            </a:xfrm>
            <a:custGeom>
              <a:avLst/>
              <a:gdLst/>
              <a:ahLst/>
              <a:cxnLst/>
              <a:rect l="l" t="t" r="r" b="b"/>
              <a:pathLst>
                <a:path w="6833" h="8776" extrusionOk="0">
                  <a:moveTo>
                    <a:pt x="1474" y="1"/>
                  </a:moveTo>
                  <a:lnTo>
                    <a:pt x="1474" y="1"/>
                  </a:lnTo>
                  <a:cubicBezTo>
                    <a:pt x="1327" y="151"/>
                    <a:pt x="1191" y="316"/>
                    <a:pt x="1077" y="494"/>
                  </a:cubicBezTo>
                  <a:cubicBezTo>
                    <a:pt x="617" y="1205"/>
                    <a:pt x="504" y="2172"/>
                    <a:pt x="469" y="3024"/>
                  </a:cubicBezTo>
                  <a:cubicBezTo>
                    <a:pt x="456" y="3022"/>
                    <a:pt x="444" y="3021"/>
                    <a:pt x="432" y="3021"/>
                  </a:cubicBezTo>
                  <a:cubicBezTo>
                    <a:pt x="349" y="3021"/>
                    <a:pt x="265" y="3067"/>
                    <a:pt x="190" y="3174"/>
                  </a:cubicBezTo>
                  <a:cubicBezTo>
                    <a:pt x="1" y="3446"/>
                    <a:pt x="100" y="3867"/>
                    <a:pt x="154" y="4167"/>
                  </a:cubicBezTo>
                  <a:cubicBezTo>
                    <a:pt x="215" y="4494"/>
                    <a:pt x="304" y="4867"/>
                    <a:pt x="516" y="5134"/>
                  </a:cubicBezTo>
                  <a:cubicBezTo>
                    <a:pt x="546" y="5173"/>
                    <a:pt x="585" y="5209"/>
                    <a:pt x="626" y="5244"/>
                  </a:cubicBezTo>
                  <a:cubicBezTo>
                    <a:pt x="920" y="6639"/>
                    <a:pt x="1632" y="7913"/>
                    <a:pt x="3000" y="8557"/>
                  </a:cubicBezTo>
                  <a:cubicBezTo>
                    <a:pt x="3321" y="8708"/>
                    <a:pt x="3631" y="8775"/>
                    <a:pt x="3926" y="8775"/>
                  </a:cubicBezTo>
                  <a:cubicBezTo>
                    <a:pt x="4109" y="8775"/>
                    <a:pt x="4285" y="8750"/>
                    <a:pt x="4455" y="8702"/>
                  </a:cubicBezTo>
                  <a:cubicBezTo>
                    <a:pt x="4936" y="8619"/>
                    <a:pt x="5391" y="8387"/>
                    <a:pt x="5765" y="8003"/>
                  </a:cubicBezTo>
                  <a:cubicBezTo>
                    <a:pt x="6300" y="7456"/>
                    <a:pt x="6629" y="6729"/>
                    <a:pt x="6833" y="5971"/>
                  </a:cubicBezTo>
                  <a:lnTo>
                    <a:pt x="6833" y="5971"/>
                  </a:lnTo>
                  <a:cubicBezTo>
                    <a:pt x="6171" y="7298"/>
                    <a:pt x="5230" y="8400"/>
                    <a:pt x="4027" y="8400"/>
                  </a:cubicBezTo>
                  <a:cubicBezTo>
                    <a:pt x="3553" y="8400"/>
                    <a:pt x="3037" y="8229"/>
                    <a:pt x="2482" y="7831"/>
                  </a:cubicBezTo>
                  <a:cubicBezTo>
                    <a:pt x="1272" y="6964"/>
                    <a:pt x="880" y="5293"/>
                    <a:pt x="814" y="3892"/>
                  </a:cubicBezTo>
                  <a:cubicBezTo>
                    <a:pt x="752" y="2562"/>
                    <a:pt x="974" y="1226"/>
                    <a:pt x="1474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6"/>
            <p:cNvSpPr/>
            <p:nvPr/>
          </p:nvSpPr>
          <p:spPr>
            <a:xfrm>
              <a:off x="912262" y="3760731"/>
              <a:ext cx="308810" cy="252230"/>
            </a:xfrm>
            <a:custGeom>
              <a:avLst/>
              <a:gdLst/>
              <a:ahLst/>
              <a:cxnLst/>
              <a:rect l="l" t="t" r="r" b="b"/>
              <a:pathLst>
                <a:path w="7783" h="6357" extrusionOk="0">
                  <a:moveTo>
                    <a:pt x="4257" y="0"/>
                  </a:moveTo>
                  <a:cubicBezTo>
                    <a:pt x="1850" y="0"/>
                    <a:pt x="825" y="1112"/>
                    <a:pt x="260" y="2740"/>
                  </a:cubicBezTo>
                  <a:cubicBezTo>
                    <a:pt x="92" y="3227"/>
                    <a:pt x="0" y="3754"/>
                    <a:pt x="259" y="3754"/>
                  </a:cubicBezTo>
                  <a:cubicBezTo>
                    <a:pt x="332" y="3754"/>
                    <a:pt x="434" y="3712"/>
                    <a:pt x="570" y="3614"/>
                  </a:cubicBezTo>
                  <a:lnTo>
                    <a:pt x="570" y="3614"/>
                  </a:lnTo>
                  <a:cubicBezTo>
                    <a:pt x="523" y="3884"/>
                    <a:pt x="656" y="4956"/>
                    <a:pt x="814" y="5696"/>
                  </a:cubicBezTo>
                  <a:cubicBezTo>
                    <a:pt x="849" y="5863"/>
                    <a:pt x="897" y="6015"/>
                    <a:pt x="940" y="6138"/>
                  </a:cubicBezTo>
                  <a:cubicBezTo>
                    <a:pt x="995" y="6295"/>
                    <a:pt x="1028" y="6357"/>
                    <a:pt x="1048" y="6357"/>
                  </a:cubicBezTo>
                  <a:cubicBezTo>
                    <a:pt x="1083" y="6357"/>
                    <a:pt x="1080" y="6171"/>
                    <a:pt x="1090" y="5988"/>
                  </a:cubicBezTo>
                  <a:cubicBezTo>
                    <a:pt x="1151" y="4848"/>
                    <a:pt x="1071" y="3279"/>
                    <a:pt x="1732" y="2461"/>
                  </a:cubicBezTo>
                  <a:cubicBezTo>
                    <a:pt x="1876" y="2283"/>
                    <a:pt x="2048" y="2219"/>
                    <a:pt x="2227" y="2219"/>
                  </a:cubicBezTo>
                  <a:cubicBezTo>
                    <a:pt x="2449" y="2219"/>
                    <a:pt x="2681" y="2318"/>
                    <a:pt x="2882" y="2420"/>
                  </a:cubicBezTo>
                  <a:cubicBezTo>
                    <a:pt x="3285" y="2626"/>
                    <a:pt x="3628" y="2774"/>
                    <a:pt x="4094" y="2774"/>
                  </a:cubicBezTo>
                  <a:cubicBezTo>
                    <a:pt x="4105" y="2774"/>
                    <a:pt x="4116" y="2774"/>
                    <a:pt x="4127" y="2774"/>
                  </a:cubicBezTo>
                  <a:cubicBezTo>
                    <a:pt x="4566" y="2766"/>
                    <a:pt x="4997" y="2554"/>
                    <a:pt x="5377" y="2372"/>
                  </a:cubicBezTo>
                  <a:cubicBezTo>
                    <a:pt x="5545" y="2292"/>
                    <a:pt x="5714" y="2229"/>
                    <a:pt x="5870" y="2229"/>
                  </a:cubicBezTo>
                  <a:cubicBezTo>
                    <a:pt x="6036" y="2229"/>
                    <a:pt x="6188" y="2299"/>
                    <a:pt x="6310" y="2493"/>
                  </a:cubicBezTo>
                  <a:cubicBezTo>
                    <a:pt x="6478" y="2758"/>
                    <a:pt x="6551" y="3084"/>
                    <a:pt x="6613" y="3383"/>
                  </a:cubicBezTo>
                  <a:cubicBezTo>
                    <a:pt x="6767" y="4117"/>
                    <a:pt x="6873" y="5362"/>
                    <a:pt x="6927" y="6058"/>
                  </a:cubicBezTo>
                  <a:cubicBezTo>
                    <a:pt x="6939" y="6213"/>
                    <a:pt x="6974" y="6270"/>
                    <a:pt x="7011" y="6270"/>
                  </a:cubicBezTo>
                  <a:cubicBezTo>
                    <a:pt x="7049" y="6270"/>
                    <a:pt x="7090" y="6209"/>
                    <a:pt x="7109" y="6134"/>
                  </a:cubicBezTo>
                  <a:cubicBezTo>
                    <a:pt x="7177" y="5868"/>
                    <a:pt x="7225" y="5592"/>
                    <a:pt x="7295" y="5330"/>
                  </a:cubicBezTo>
                  <a:cubicBezTo>
                    <a:pt x="7405" y="4914"/>
                    <a:pt x="7498" y="4492"/>
                    <a:pt x="7574" y="4070"/>
                  </a:cubicBezTo>
                  <a:cubicBezTo>
                    <a:pt x="7725" y="3257"/>
                    <a:pt x="7783" y="2628"/>
                    <a:pt x="7466" y="1851"/>
                  </a:cubicBezTo>
                  <a:cubicBezTo>
                    <a:pt x="7050" y="829"/>
                    <a:pt x="6014" y="103"/>
                    <a:pt x="4871" y="23"/>
                  </a:cubicBezTo>
                  <a:cubicBezTo>
                    <a:pt x="4657" y="8"/>
                    <a:pt x="4453" y="0"/>
                    <a:pt x="4257" y="0"/>
                  </a:cubicBezTo>
                  <a:close/>
                </a:path>
              </a:pathLst>
            </a:custGeom>
            <a:solidFill>
              <a:srgbClr val="0A2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6"/>
            <p:cNvSpPr/>
            <p:nvPr/>
          </p:nvSpPr>
          <p:spPr>
            <a:xfrm>
              <a:off x="689195" y="4262731"/>
              <a:ext cx="113716" cy="269053"/>
            </a:xfrm>
            <a:custGeom>
              <a:avLst/>
              <a:gdLst/>
              <a:ahLst/>
              <a:cxnLst/>
              <a:rect l="l" t="t" r="r" b="b"/>
              <a:pathLst>
                <a:path w="2866" h="6781" extrusionOk="0">
                  <a:moveTo>
                    <a:pt x="2108" y="1"/>
                  </a:moveTo>
                  <a:lnTo>
                    <a:pt x="2108" y="1"/>
                  </a:lnTo>
                  <a:cubicBezTo>
                    <a:pt x="1905" y="287"/>
                    <a:pt x="1754" y="616"/>
                    <a:pt x="1615" y="952"/>
                  </a:cubicBezTo>
                  <a:cubicBezTo>
                    <a:pt x="1199" y="1968"/>
                    <a:pt x="824" y="2992"/>
                    <a:pt x="516" y="4046"/>
                  </a:cubicBezTo>
                  <a:cubicBezTo>
                    <a:pt x="360" y="4575"/>
                    <a:pt x="1" y="5310"/>
                    <a:pt x="261" y="5856"/>
                  </a:cubicBezTo>
                  <a:cubicBezTo>
                    <a:pt x="569" y="6507"/>
                    <a:pt x="1752" y="6663"/>
                    <a:pt x="2362" y="6725"/>
                  </a:cubicBezTo>
                  <a:cubicBezTo>
                    <a:pt x="2515" y="6741"/>
                    <a:pt x="2688" y="6765"/>
                    <a:pt x="2866" y="6781"/>
                  </a:cubicBezTo>
                  <a:cubicBezTo>
                    <a:pt x="2794" y="6760"/>
                    <a:pt x="2724" y="6740"/>
                    <a:pt x="2652" y="6718"/>
                  </a:cubicBezTo>
                  <a:cubicBezTo>
                    <a:pt x="1873" y="6475"/>
                    <a:pt x="844" y="6032"/>
                    <a:pt x="792" y="5095"/>
                  </a:cubicBezTo>
                  <a:cubicBezTo>
                    <a:pt x="740" y="4149"/>
                    <a:pt x="1153" y="3101"/>
                    <a:pt x="1434" y="2215"/>
                  </a:cubicBezTo>
                  <a:cubicBezTo>
                    <a:pt x="1667" y="1478"/>
                    <a:pt x="1904" y="745"/>
                    <a:pt x="2108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1328320" y="4299155"/>
              <a:ext cx="105304" cy="217036"/>
            </a:xfrm>
            <a:custGeom>
              <a:avLst/>
              <a:gdLst/>
              <a:ahLst/>
              <a:cxnLst/>
              <a:rect l="l" t="t" r="r" b="b"/>
              <a:pathLst>
                <a:path w="2654" h="5470" extrusionOk="0">
                  <a:moveTo>
                    <a:pt x="1564" y="0"/>
                  </a:moveTo>
                  <a:lnTo>
                    <a:pt x="1564" y="0"/>
                  </a:lnTo>
                  <a:cubicBezTo>
                    <a:pt x="1678" y="569"/>
                    <a:pt x="1761" y="1147"/>
                    <a:pt x="1858" y="1697"/>
                  </a:cubicBezTo>
                  <a:cubicBezTo>
                    <a:pt x="1947" y="2208"/>
                    <a:pt x="2026" y="2722"/>
                    <a:pt x="2114" y="3234"/>
                  </a:cubicBezTo>
                  <a:cubicBezTo>
                    <a:pt x="2199" y="3738"/>
                    <a:pt x="2254" y="4288"/>
                    <a:pt x="1905" y="4708"/>
                  </a:cubicBezTo>
                  <a:cubicBezTo>
                    <a:pt x="1487" y="5214"/>
                    <a:pt x="686" y="5360"/>
                    <a:pt x="1" y="5442"/>
                  </a:cubicBezTo>
                  <a:cubicBezTo>
                    <a:pt x="156" y="5460"/>
                    <a:pt x="317" y="5469"/>
                    <a:pt x="480" y="5469"/>
                  </a:cubicBezTo>
                  <a:cubicBezTo>
                    <a:pt x="1514" y="5469"/>
                    <a:pt x="2596" y="5089"/>
                    <a:pt x="2635" y="3954"/>
                  </a:cubicBezTo>
                  <a:cubicBezTo>
                    <a:pt x="2654" y="3410"/>
                    <a:pt x="2474" y="2819"/>
                    <a:pt x="2341" y="2299"/>
                  </a:cubicBezTo>
                  <a:cubicBezTo>
                    <a:pt x="2182" y="1673"/>
                    <a:pt x="1968" y="1065"/>
                    <a:pt x="1735" y="466"/>
                  </a:cubicBezTo>
                  <a:cubicBezTo>
                    <a:pt x="1680" y="324"/>
                    <a:pt x="1623" y="162"/>
                    <a:pt x="1564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6"/>
            <p:cNvSpPr/>
            <p:nvPr/>
          </p:nvSpPr>
          <p:spPr>
            <a:xfrm>
              <a:off x="961502" y="4939351"/>
              <a:ext cx="145815" cy="121453"/>
            </a:xfrm>
            <a:custGeom>
              <a:avLst/>
              <a:gdLst/>
              <a:ahLst/>
              <a:cxnLst/>
              <a:rect l="l" t="t" r="r" b="b"/>
              <a:pathLst>
                <a:path w="3675" h="3061" extrusionOk="0">
                  <a:moveTo>
                    <a:pt x="3029" y="1"/>
                  </a:moveTo>
                  <a:lnTo>
                    <a:pt x="3029" y="1"/>
                  </a:lnTo>
                  <a:cubicBezTo>
                    <a:pt x="3292" y="400"/>
                    <a:pt x="3397" y="871"/>
                    <a:pt x="3090" y="1327"/>
                  </a:cubicBezTo>
                  <a:cubicBezTo>
                    <a:pt x="2795" y="1764"/>
                    <a:pt x="2260" y="2068"/>
                    <a:pt x="1781" y="2259"/>
                  </a:cubicBezTo>
                  <a:cubicBezTo>
                    <a:pt x="1559" y="2348"/>
                    <a:pt x="1298" y="2419"/>
                    <a:pt x="1047" y="2419"/>
                  </a:cubicBezTo>
                  <a:cubicBezTo>
                    <a:pt x="806" y="2419"/>
                    <a:pt x="574" y="2354"/>
                    <a:pt x="393" y="2179"/>
                  </a:cubicBezTo>
                  <a:cubicBezTo>
                    <a:pt x="176" y="1968"/>
                    <a:pt x="79" y="1533"/>
                    <a:pt x="93" y="1130"/>
                  </a:cubicBezTo>
                  <a:lnTo>
                    <a:pt x="93" y="1130"/>
                  </a:lnTo>
                  <a:cubicBezTo>
                    <a:pt x="41" y="1293"/>
                    <a:pt x="13" y="1471"/>
                    <a:pt x="12" y="1658"/>
                  </a:cubicBezTo>
                  <a:cubicBezTo>
                    <a:pt x="8" y="2066"/>
                    <a:pt x="0" y="2690"/>
                    <a:pt x="363" y="2958"/>
                  </a:cubicBezTo>
                  <a:cubicBezTo>
                    <a:pt x="466" y="3033"/>
                    <a:pt x="599" y="3061"/>
                    <a:pt x="743" y="3061"/>
                  </a:cubicBezTo>
                  <a:cubicBezTo>
                    <a:pt x="1037" y="3061"/>
                    <a:pt x="1378" y="2947"/>
                    <a:pt x="1595" y="2891"/>
                  </a:cubicBezTo>
                  <a:cubicBezTo>
                    <a:pt x="2411" y="2677"/>
                    <a:pt x="3568" y="2227"/>
                    <a:pt x="3650" y="1251"/>
                  </a:cubicBezTo>
                  <a:cubicBezTo>
                    <a:pt x="3675" y="955"/>
                    <a:pt x="3551" y="604"/>
                    <a:pt x="3365" y="320"/>
                  </a:cubicBezTo>
                  <a:cubicBezTo>
                    <a:pt x="3267" y="167"/>
                    <a:pt x="3152" y="66"/>
                    <a:pt x="3029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6"/>
            <p:cNvSpPr/>
            <p:nvPr/>
          </p:nvSpPr>
          <p:spPr>
            <a:xfrm>
              <a:off x="797039" y="4250352"/>
              <a:ext cx="60032" cy="118517"/>
            </a:xfrm>
            <a:custGeom>
              <a:avLst/>
              <a:gdLst/>
              <a:ahLst/>
              <a:cxnLst/>
              <a:rect l="l" t="t" r="r" b="b"/>
              <a:pathLst>
                <a:path w="1513" h="2987" extrusionOk="0">
                  <a:moveTo>
                    <a:pt x="38" y="1"/>
                  </a:moveTo>
                  <a:cubicBezTo>
                    <a:pt x="15" y="1"/>
                    <a:pt x="1" y="31"/>
                    <a:pt x="18" y="48"/>
                  </a:cubicBezTo>
                  <a:cubicBezTo>
                    <a:pt x="417" y="457"/>
                    <a:pt x="716" y="851"/>
                    <a:pt x="953" y="1376"/>
                  </a:cubicBezTo>
                  <a:cubicBezTo>
                    <a:pt x="1180" y="1880"/>
                    <a:pt x="1344" y="2439"/>
                    <a:pt x="1478" y="2975"/>
                  </a:cubicBezTo>
                  <a:cubicBezTo>
                    <a:pt x="1481" y="2983"/>
                    <a:pt x="1488" y="2987"/>
                    <a:pt x="1495" y="2987"/>
                  </a:cubicBezTo>
                  <a:cubicBezTo>
                    <a:pt x="1504" y="2987"/>
                    <a:pt x="1512" y="2981"/>
                    <a:pt x="1512" y="2970"/>
                  </a:cubicBezTo>
                  <a:cubicBezTo>
                    <a:pt x="1497" y="2376"/>
                    <a:pt x="1338" y="1832"/>
                    <a:pt x="1106" y="1288"/>
                  </a:cubicBezTo>
                  <a:cubicBezTo>
                    <a:pt x="911" y="829"/>
                    <a:pt x="568" y="155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1278287" y="4252891"/>
              <a:ext cx="70666" cy="126333"/>
            </a:xfrm>
            <a:custGeom>
              <a:avLst/>
              <a:gdLst/>
              <a:ahLst/>
              <a:cxnLst/>
              <a:rect l="l" t="t" r="r" b="b"/>
              <a:pathLst>
                <a:path w="1781" h="3184" extrusionOk="0">
                  <a:moveTo>
                    <a:pt x="1764" y="1"/>
                  </a:moveTo>
                  <a:cubicBezTo>
                    <a:pt x="1763" y="1"/>
                    <a:pt x="1762" y="1"/>
                    <a:pt x="1761" y="1"/>
                  </a:cubicBezTo>
                  <a:cubicBezTo>
                    <a:pt x="1213" y="129"/>
                    <a:pt x="825" y="857"/>
                    <a:pt x="579" y="1307"/>
                  </a:cubicBezTo>
                  <a:cubicBezTo>
                    <a:pt x="264" y="1882"/>
                    <a:pt x="70" y="2514"/>
                    <a:pt x="2" y="3164"/>
                  </a:cubicBezTo>
                  <a:cubicBezTo>
                    <a:pt x="0" y="3177"/>
                    <a:pt x="9" y="3183"/>
                    <a:pt x="19" y="3183"/>
                  </a:cubicBezTo>
                  <a:cubicBezTo>
                    <a:pt x="28" y="3183"/>
                    <a:pt x="37" y="3178"/>
                    <a:pt x="40" y="3169"/>
                  </a:cubicBezTo>
                  <a:cubicBezTo>
                    <a:pt x="244" y="2571"/>
                    <a:pt x="475" y="1977"/>
                    <a:pt x="760" y="1412"/>
                  </a:cubicBezTo>
                  <a:cubicBezTo>
                    <a:pt x="902" y="1132"/>
                    <a:pt x="1073" y="866"/>
                    <a:pt x="1268" y="618"/>
                  </a:cubicBezTo>
                  <a:cubicBezTo>
                    <a:pt x="1429" y="413"/>
                    <a:pt x="1642" y="242"/>
                    <a:pt x="1776" y="17"/>
                  </a:cubicBezTo>
                  <a:cubicBezTo>
                    <a:pt x="1780" y="11"/>
                    <a:pt x="1773" y="1"/>
                    <a:pt x="1764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1035739" y="4195795"/>
              <a:ext cx="136848" cy="57453"/>
            </a:xfrm>
            <a:custGeom>
              <a:avLst/>
              <a:gdLst/>
              <a:ahLst/>
              <a:cxnLst/>
              <a:rect l="l" t="t" r="r" b="b"/>
              <a:pathLst>
                <a:path w="3449" h="1448" extrusionOk="0">
                  <a:moveTo>
                    <a:pt x="3422" y="0"/>
                  </a:moveTo>
                  <a:cubicBezTo>
                    <a:pt x="3415" y="0"/>
                    <a:pt x="3407" y="3"/>
                    <a:pt x="3402" y="10"/>
                  </a:cubicBezTo>
                  <a:cubicBezTo>
                    <a:pt x="2772" y="855"/>
                    <a:pt x="1702" y="1297"/>
                    <a:pt x="657" y="1297"/>
                  </a:cubicBezTo>
                  <a:cubicBezTo>
                    <a:pt x="439" y="1297"/>
                    <a:pt x="223" y="1278"/>
                    <a:pt x="11" y="1239"/>
                  </a:cubicBezTo>
                  <a:cubicBezTo>
                    <a:pt x="4" y="1239"/>
                    <a:pt x="1" y="1248"/>
                    <a:pt x="6" y="1250"/>
                  </a:cubicBezTo>
                  <a:cubicBezTo>
                    <a:pt x="257" y="1394"/>
                    <a:pt x="546" y="1448"/>
                    <a:pt x="842" y="1448"/>
                  </a:cubicBezTo>
                  <a:cubicBezTo>
                    <a:pt x="1204" y="1448"/>
                    <a:pt x="1574" y="1367"/>
                    <a:pt x="1894" y="1270"/>
                  </a:cubicBezTo>
                  <a:cubicBezTo>
                    <a:pt x="2537" y="1078"/>
                    <a:pt x="3221" y="695"/>
                    <a:pt x="3443" y="29"/>
                  </a:cubicBezTo>
                  <a:cubicBezTo>
                    <a:pt x="3449" y="11"/>
                    <a:pt x="3436" y="0"/>
                    <a:pt x="3422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1380417" y="3835246"/>
              <a:ext cx="400862" cy="400822"/>
            </a:xfrm>
            <a:custGeom>
              <a:avLst/>
              <a:gdLst/>
              <a:ahLst/>
              <a:cxnLst/>
              <a:rect l="l" t="t" r="r" b="b"/>
              <a:pathLst>
                <a:path w="10103" h="10102" extrusionOk="0">
                  <a:moveTo>
                    <a:pt x="5051" y="0"/>
                  </a:moveTo>
                  <a:cubicBezTo>
                    <a:pt x="2262" y="0"/>
                    <a:pt x="1" y="2261"/>
                    <a:pt x="1" y="5051"/>
                  </a:cubicBezTo>
                  <a:cubicBezTo>
                    <a:pt x="1" y="7841"/>
                    <a:pt x="2262" y="10101"/>
                    <a:pt x="5051" y="10101"/>
                  </a:cubicBezTo>
                  <a:cubicBezTo>
                    <a:pt x="7841" y="10101"/>
                    <a:pt x="10103" y="7841"/>
                    <a:pt x="10103" y="5051"/>
                  </a:cubicBezTo>
                  <a:cubicBezTo>
                    <a:pt x="10103" y="2261"/>
                    <a:pt x="7841" y="0"/>
                    <a:pt x="5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1404104" y="3858933"/>
              <a:ext cx="353447" cy="353407"/>
            </a:xfrm>
            <a:custGeom>
              <a:avLst/>
              <a:gdLst/>
              <a:ahLst/>
              <a:cxnLst/>
              <a:rect l="l" t="t" r="r" b="b"/>
              <a:pathLst>
                <a:path w="8908" h="8907" extrusionOk="0">
                  <a:moveTo>
                    <a:pt x="4453" y="439"/>
                  </a:moveTo>
                  <a:cubicBezTo>
                    <a:pt x="6667" y="439"/>
                    <a:pt x="8468" y="2240"/>
                    <a:pt x="8468" y="4454"/>
                  </a:cubicBezTo>
                  <a:cubicBezTo>
                    <a:pt x="8468" y="6668"/>
                    <a:pt x="6667" y="8468"/>
                    <a:pt x="4453" y="8468"/>
                  </a:cubicBezTo>
                  <a:cubicBezTo>
                    <a:pt x="2240" y="8468"/>
                    <a:pt x="438" y="6668"/>
                    <a:pt x="438" y="4454"/>
                  </a:cubicBezTo>
                  <a:cubicBezTo>
                    <a:pt x="438" y="2240"/>
                    <a:pt x="2240" y="439"/>
                    <a:pt x="4453" y="439"/>
                  </a:cubicBezTo>
                  <a:close/>
                  <a:moveTo>
                    <a:pt x="4453" y="1"/>
                  </a:moveTo>
                  <a:cubicBezTo>
                    <a:pt x="1998" y="1"/>
                    <a:pt x="0" y="1999"/>
                    <a:pt x="0" y="4454"/>
                  </a:cubicBezTo>
                  <a:cubicBezTo>
                    <a:pt x="0" y="6909"/>
                    <a:pt x="1998" y="8907"/>
                    <a:pt x="4453" y="8907"/>
                  </a:cubicBezTo>
                  <a:cubicBezTo>
                    <a:pt x="6909" y="8907"/>
                    <a:pt x="8906" y="6909"/>
                    <a:pt x="8906" y="4454"/>
                  </a:cubicBezTo>
                  <a:cubicBezTo>
                    <a:pt x="8907" y="1999"/>
                    <a:pt x="6910" y="1"/>
                    <a:pt x="4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333526" y="4022008"/>
              <a:ext cx="353407" cy="353407"/>
            </a:xfrm>
            <a:custGeom>
              <a:avLst/>
              <a:gdLst/>
              <a:ahLst/>
              <a:cxnLst/>
              <a:rect l="l" t="t" r="r" b="b"/>
              <a:pathLst>
                <a:path w="8907" h="8907" extrusionOk="0">
                  <a:moveTo>
                    <a:pt x="4454" y="439"/>
                  </a:moveTo>
                  <a:cubicBezTo>
                    <a:pt x="6667" y="439"/>
                    <a:pt x="8468" y="2240"/>
                    <a:pt x="8468" y="4453"/>
                  </a:cubicBezTo>
                  <a:cubicBezTo>
                    <a:pt x="8469" y="6667"/>
                    <a:pt x="6667" y="8468"/>
                    <a:pt x="4454" y="8468"/>
                  </a:cubicBezTo>
                  <a:cubicBezTo>
                    <a:pt x="2240" y="8468"/>
                    <a:pt x="439" y="6667"/>
                    <a:pt x="439" y="4453"/>
                  </a:cubicBezTo>
                  <a:cubicBezTo>
                    <a:pt x="439" y="2240"/>
                    <a:pt x="2240" y="439"/>
                    <a:pt x="4454" y="439"/>
                  </a:cubicBezTo>
                  <a:close/>
                  <a:moveTo>
                    <a:pt x="4454" y="0"/>
                  </a:moveTo>
                  <a:cubicBezTo>
                    <a:pt x="1998" y="0"/>
                    <a:pt x="1" y="1998"/>
                    <a:pt x="1" y="4453"/>
                  </a:cubicBezTo>
                  <a:cubicBezTo>
                    <a:pt x="1" y="6909"/>
                    <a:pt x="1998" y="8906"/>
                    <a:pt x="4454" y="8906"/>
                  </a:cubicBezTo>
                  <a:cubicBezTo>
                    <a:pt x="6909" y="8906"/>
                    <a:pt x="8907" y="6909"/>
                    <a:pt x="8907" y="4453"/>
                  </a:cubicBezTo>
                  <a:cubicBezTo>
                    <a:pt x="8907" y="1998"/>
                    <a:pt x="6909" y="0"/>
                    <a:pt x="4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439703" y="4089182"/>
              <a:ext cx="141014" cy="219059"/>
            </a:xfrm>
            <a:custGeom>
              <a:avLst/>
              <a:gdLst/>
              <a:ahLst/>
              <a:cxnLst/>
              <a:rect l="l" t="t" r="r" b="b"/>
              <a:pathLst>
                <a:path w="3554" h="5521" extrusionOk="0">
                  <a:moveTo>
                    <a:pt x="1487" y="1"/>
                  </a:moveTo>
                  <a:lnTo>
                    <a:pt x="1487" y="646"/>
                  </a:lnTo>
                  <a:cubicBezTo>
                    <a:pt x="536" y="764"/>
                    <a:pt x="72" y="1309"/>
                    <a:pt x="72" y="1956"/>
                  </a:cubicBezTo>
                  <a:cubicBezTo>
                    <a:pt x="72" y="3483"/>
                    <a:pt x="2409" y="3007"/>
                    <a:pt x="2409" y="3659"/>
                  </a:cubicBezTo>
                  <a:cubicBezTo>
                    <a:pt x="2409" y="3858"/>
                    <a:pt x="2221" y="3993"/>
                    <a:pt x="1739" y="3993"/>
                  </a:cubicBezTo>
                  <a:cubicBezTo>
                    <a:pt x="1264" y="3993"/>
                    <a:pt x="746" y="3829"/>
                    <a:pt x="383" y="3588"/>
                  </a:cubicBezTo>
                  <a:lnTo>
                    <a:pt x="1" y="4446"/>
                  </a:lnTo>
                  <a:cubicBezTo>
                    <a:pt x="342" y="4681"/>
                    <a:pt x="900" y="4851"/>
                    <a:pt x="1487" y="4892"/>
                  </a:cubicBezTo>
                  <a:lnTo>
                    <a:pt x="1487" y="5520"/>
                  </a:lnTo>
                  <a:lnTo>
                    <a:pt x="2191" y="5520"/>
                  </a:lnTo>
                  <a:lnTo>
                    <a:pt x="2191" y="4868"/>
                  </a:lnTo>
                  <a:cubicBezTo>
                    <a:pt x="3109" y="4734"/>
                    <a:pt x="3554" y="4194"/>
                    <a:pt x="3553" y="3568"/>
                  </a:cubicBezTo>
                  <a:cubicBezTo>
                    <a:pt x="3553" y="2054"/>
                    <a:pt x="1223" y="2524"/>
                    <a:pt x="1223" y="1895"/>
                  </a:cubicBezTo>
                  <a:cubicBezTo>
                    <a:pt x="1223" y="1689"/>
                    <a:pt x="1398" y="1525"/>
                    <a:pt x="1886" y="1525"/>
                  </a:cubicBezTo>
                  <a:cubicBezTo>
                    <a:pt x="2243" y="1525"/>
                    <a:pt x="2632" y="1632"/>
                    <a:pt x="3024" y="1843"/>
                  </a:cubicBezTo>
                  <a:lnTo>
                    <a:pt x="3383" y="980"/>
                  </a:lnTo>
                  <a:cubicBezTo>
                    <a:pt x="3055" y="786"/>
                    <a:pt x="2626" y="669"/>
                    <a:pt x="2191" y="634"/>
                  </a:cubicBezTo>
                  <a:lnTo>
                    <a:pt x="21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6"/>
            <p:cNvSpPr/>
            <p:nvPr/>
          </p:nvSpPr>
          <p:spPr>
            <a:xfrm>
              <a:off x="1541389" y="4292251"/>
              <a:ext cx="211838" cy="211798"/>
            </a:xfrm>
            <a:custGeom>
              <a:avLst/>
              <a:gdLst/>
              <a:ahLst/>
              <a:cxnLst/>
              <a:rect l="l" t="t" r="r" b="b"/>
              <a:pathLst>
                <a:path w="5339" h="5338" extrusionOk="0">
                  <a:moveTo>
                    <a:pt x="2670" y="263"/>
                  </a:moveTo>
                  <a:cubicBezTo>
                    <a:pt x="3996" y="263"/>
                    <a:pt x="5076" y="1343"/>
                    <a:pt x="5076" y="2670"/>
                  </a:cubicBezTo>
                  <a:cubicBezTo>
                    <a:pt x="5076" y="3997"/>
                    <a:pt x="3996" y="5075"/>
                    <a:pt x="2670" y="5075"/>
                  </a:cubicBezTo>
                  <a:cubicBezTo>
                    <a:pt x="1343" y="5075"/>
                    <a:pt x="264" y="3996"/>
                    <a:pt x="264" y="2670"/>
                  </a:cubicBezTo>
                  <a:cubicBezTo>
                    <a:pt x="264" y="1343"/>
                    <a:pt x="1343" y="263"/>
                    <a:pt x="2670" y="263"/>
                  </a:cubicBezTo>
                  <a:close/>
                  <a:moveTo>
                    <a:pt x="2670" y="0"/>
                  </a:moveTo>
                  <a:cubicBezTo>
                    <a:pt x="1198" y="0"/>
                    <a:pt x="1" y="1197"/>
                    <a:pt x="1" y="2669"/>
                  </a:cubicBezTo>
                  <a:cubicBezTo>
                    <a:pt x="1" y="4141"/>
                    <a:pt x="1198" y="5338"/>
                    <a:pt x="2670" y="5338"/>
                  </a:cubicBezTo>
                  <a:cubicBezTo>
                    <a:pt x="4141" y="5338"/>
                    <a:pt x="5338" y="4141"/>
                    <a:pt x="5338" y="2669"/>
                  </a:cubicBezTo>
                  <a:cubicBezTo>
                    <a:pt x="5338" y="1198"/>
                    <a:pt x="4141" y="0"/>
                    <a:pt x="2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1605031" y="4332524"/>
              <a:ext cx="84513" cy="131293"/>
            </a:xfrm>
            <a:custGeom>
              <a:avLst/>
              <a:gdLst/>
              <a:ahLst/>
              <a:cxnLst/>
              <a:rect l="l" t="t" r="r" b="b"/>
              <a:pathLst>
                <a:path w="2130" h="3309" extrusionOk="0">
                  <a:moveTo>
                    <a:pt x="890" y="0"/>
                  </a:moveTo>
                  <a:lnTo>
                    <a:pt x="890" y="388"/>
                  </a:lnTo>
                  <a:cubicBezTo>
                    <a:pt x="319" y="457"/>
                    <a:pt x="41" y="785"/>
                    <a:pt x="41" y="1172"/>
                  </a:cubicBezTo>
                  <a:cubicBezTo>
                    <a:pt x="41" y="2087"/>
                    <a:pt x="1442" y="1802"/>
                    <a:pt x="1442" y="2193"/>
                  </a:cubicBezTo>
                  <a:cubicBezTo>
                    <a:pt x="1442" y="2312"/>
                    <a:pt x="1329" y="2393"/>
                    <a:pt x="1041" y="2393"/>
                  </a:cubicBezTo>
                  <a:cubicBezTo>
                    <a:pt x="757" y="2393"/>
                    <a:pt x="448" y="2294"/>
                    <a:pt x="228" y="2150"/>
                  </a:cubicBezTo>
                  <a:lnTo>
                    <a:pt x="0" y="2664"/>
                  </a:lnTo>
                  <a:cubicBezTo>
                    <a:pt x="205" y="2806"/>
                    <a:pt x="539" y="2908"/>
                    <a:pt x="891" y="2931"/>
                  </a:cubicBezTo>
                  <a:lnTo>
                    <a:pt x="891" y="3309"/>
                  </a:lnTo>
                  <a:lnTo>
                    <a:pt x="1313" y="3309"/>
                  </a:lnTo>
                  <a:lnTo>
                    <a:pt x="1313" y="2918"/>
                  </a:lnTo>
                  <a:cubicBezTo>
                    <a:pt x="1863" y="2837"/>
                    <a:pt x="2130" y="2513"/>
                    <a:pt x="2130" y="2139"/>
                  </a:cubicBezTo>
                  <a:cubicBezTo>
                    <a:pt x="2130" y="1232"/>
                    <a:pt x="732" y="1514"/>
                    <a:pt x="732" y="1137"/>
                  </a:cubicBezTo>
                  <a:cubicBezTo>
                    <a:pt x="732" y="1015"/>
                    <a:pt x="838" y="916"/>
                    <a:pt x="1130" y="916"/>
                  </a:cubicBezTo>
                  <a:cubicBezTo>
                    <a:pt x="1344" y="916"/>
                    <a:pt x="1576" y="979"/>
                    <a:pt x="1812" y="1106"/>
                  </a:cubicBezTo>
                  <a:lnTo>
                    <a:pt x="2027" y="590"/>
                  </a:lnTo>
                  <a:cubicBezTo>
                    <a:pt x="1830" y="472"/>
                    <a:pt x="1574" y="401"/>
                    <a:pt x="1312" y="381"/>
                  </a:cubicBezTo>
                  <a:lnTo>
                    <a:pt x="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149065" y="3567899"/>
              <a:ext cx="177954" cy="177954"/>
            </a:xfrm>
            <a:custGeom>
              <a:avLst/>
              <a:gdLst/>
              <a:ahLst/>
              <a:cxnLst/>
              <a:rect l="l" t="t" r="r" b="b"/>
              <a:pathLst>
                <a:path w="4485" h="4485" extrusionOk="0">
                  <a:moveTo>
                    <a:pt x="2242" y="1"/>
                  </a:moveTo>
                  <a:cubicBezTo>
                    <a:pt x="1004" y="1"/>
                    <a:pt x="0" y="1005"/>
                    <a:pt x="0" y="2243"/>
                  </a:cubicBezTo>
                  <a:cubicBezTo>
                    <a:pt x="0" y="3480"/>
                    <a:pt x="1004" y="4485"/>
                    <a:pt x="2242" y="4485"/>
                  </a:cubicBezTo>
                  <a:cubicBezTo>
                    <a:pt x="3482" y="4485"/>
                    <a:pt x="4484" y="3480"/>
                    <a:pt x="4484" y="2243"/>
                  </a:cubicBezTo>
                  <a:cubicBezTo>
                    <a:pt x="4484" y="1005"/>
                    <a:pt x="3480" y="1"/>
                    <a:pt x="2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159580" y="3578453"/>
              <a:ext cx="156925" cy="156845"/>
            </a:xfrm>
            <a:custGeom>
              <a:avLst/>
              <a:gdLst/>
              <a:ahLst/>
              <a:cxnLst/>
              <a:rect l="l" t="t" r="r" b="b"/>
              <a:pathLst>
                <a:path w="3955" h="3953" extrusionOk="0">
                  <a:moveTo>
                    <a:pt x="1977" y="195"/>
                  </a:moveTo>
                  <a:cubicBezTo>
                    <a:pt x="2960" y="195"/>
                    <a:pt x="3759" y="995"/>
                    <a:pt x="3759" y="1977"/>
                  </a:cubicBezTo>
                  <a:cubicBezTo>
                    <a:pt x="3759" y="2959"/>
                    <a:pt x="2961" y="3758"/>
                    <a:pt x="1977" y="3758"/>
                  </a:cubicBezTo>
                  <a:cubicBezTo>
                    <a:pt x="995" y="3758"/>
                    <a:pt x="195" y="2958"/>
                    <a:pt x="195" y="1977"/>
                  </a:cubicBezTo>
                  <a:cubicBezTo>
                    <a:pt x="195" y="995"/>
                    <a:pt x="995" y="195"/>
                    <a:pt x="1977" y="195"/>
                  </a:cubicBezTo>
                  <a:close/>
                  <a:moveTo>
                    <a:pt x="1977" y="0"/>
                  </a:moveTo>
                  <a:cubicBezTo>
                    <a:pt x="887" y="0"/>
                    <a:pt x="1" y="888"/>
                    <a:pt x="1" y="1977"/>
                  </a:cubicBezTo>
                  <a:cubicBezTo>
                    <a:pt x="1" y="3067"/>
                    <a:pt x="888" y="3952"/>
                    <a:pt x="1977" y="3952"/>
                  </a:cubicBezTo>
                  <a:cubicBezTo>
                    <a:pt x="3068" y="3952"/>
                    <a:pt x="3953" y="3065"/>
                    <a:pt x="3953" y="1977"/>
                  </a:cubicBezTo>
                  <a:cubicBezTo>
                    <a:pt x="3954" y="887"/>
                    <a:pt x="3068" y="0"/>
                    <a:pt x="1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6"/>
            <p:cNvSpPr/>
            <p:nvPr/>
          </p:nvSpPr>
          <p:spPr>
            <a:xfrm>
              <a:off x="1080772" y="3464697"/>
              <a:ext cx="156845" cy="156805"/>
            </a:xfrm>
            <a:custGeom>
              <a:avLst/>
              <a:gdLst/>
              <a:ahLst/>
              <a:cxnLst/>
              <a:rect l="l" t="t" r="r" b="b"/>
              <a:pathLst>
                <a:path w="3953" h="3952" extrusionOk="0">
                  <a:moveTo>
                    <a:pt x="1977" y="193"/>
                  </a:moveTo>
                  <a:cubicBezTo>
                    <a:pt x="2959" y="193"/>
                    <a:pt x="3758" y="993"/>
                    <a:pt x="3758" y="1976"/>
                  </a:cubicBezTo>
                  <a:cubicBezTo>
                    <a:pt x="3758" y="2959"/>
                    <a:pt x="2959" y="3757"/>
                    <a:pt x="1977" y="3757"/>
                  </a:cubicBezTo>
                  <a:cubicBezTo>
                    <a:pt x="995" y="3757"/>
                    <a:pt x="195" y="2958"/>
                    <a:pt x="195" y="1976"/>
                  </a:cubicBezTo>
                  <a:cubicBezTo>
                    <a:pt x="195" y="993"/>
                    <a:pt x="995" y="193"/>
                    <a:pt x="1977" y="193"/>
                  </a:cubicBezTo>
                  <a:close/>
                  <a:moveTo>
                    <a:pt x="1977" y="0"/>
                  </a:moveTo>
                  <a:cubicBezTo>
                    <a:pt x="887" y="0"/>
                    <a:pt x="0" y="886"/>
                    <a:pt x="0" y="1976"/>
                  </a:cubicBezTo>
                  <a:cubicBezTo>
                    <a:pt x="0" y="3066"/>
                    <a:pt x="888" y="3951"/>
                    <a:pt x="1977" y="3951"/>
                  </a:cubicBezTo>
                  <a:cubicBezTo>
                    <a:pt x="3067" y="3951"/>
                    <a:pt x="3952" y="3065"/>
                    <a:pt x="3952" y="1976"/>
                  </a:cubicBezTo>
                  <a:cubicBezTo>
                    <a:pt x="3952" y="886"/>
                    <a:pt x="3067" y="0"/>
                    <a:pt x="1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6"/>
            <p:cNvSpPr/>
            <p:nvPr/>
          </p:nvSpPr>
          <p:spPr>
            <a:xfrm>
              <a:off x="1127870" y="3494455"/>
              <a:ext cx="62611" cy="97250"/>
            </a:xfrm>
            <a:custGeom>
              <a:avLst/>
              <a:gdLst/>
              <a:ahLst/>
              <a:cxnLst/>
              <a:rect l="l" t="t" r="r" b="b"/>
              <a:pathLst>
                <a:path w="1578" h="2451" extrusionOk="0">
                  <a:moveTo>
                    <a:pt x="659" y="1"/>
                  </a:moveTo>
                  <a:lnTo>
                    <a:pt x="659" y="287"/>
                  </a:lnTo>
                  <a:cubicBezTo>
                    <a:pt x="238" y="338"/>
                    <a:pt x="32" y="582"/>
                    <a:pt x="32" y="868"/>
                  </a:cubicBezTo>
                  <a:cubicBezTo>
                    <a:pt x="32" y="1545"/>
                    <a:pt x="1069" y="1335"/>
                    <a:pt x="1069" y="1624"/>
                  </a:cubicBezTo>
                  <a:cubicBezTo>
                    <a:pt x="1069" y="1712"/>
                    <a:pt x="986" y="1773"/>
                    <a:pt x="772" y="1773"/>
                  </a:cubicBezTo>
                  <a:cubicBezTo>
                    <a:pt x="561" y="1773"/>
                    <a:pt x="333" y="1700"/>
                    <a:pt x="171" y="1593"/>
                  </a:cubicBezTo>
                  <a:lnTo>
                    <a:pt x="1" y="1973"/>
                  </a:lnTo>
                  <a:cubicBezTo>
                    <a:pt x="153" y="2078"/>
                    <a:pt x="400" y="2153"/>
                    <a:pt x="661" y="2172"/>
                  </a:cubicBezTo>
                  <a:lnTo>
                    <a:pt x="661" y="2450"/>
                  </a:lnTo>
                  <a:lnTo>
                    <a:pt x="973" y="2450"/>
                  </a:lnTo>
                  <a:lnTo>
                    <a:pt x="973" y="2161"/>
                  </a:lnTo>
                  <a:cubicBezTo>
                    <a:pt x="1379" y="2102"/>
                    <a:pt x="1578" y="1862"/>
                    <a:pt x="1578" y="1587"/>
                  </a:cubicBezTo>
                  <a:cubicBezTo>
                    <a:pt x="1578" y="914"/>
                    <a:pt x="543" y="1123"/>
                    <a:pt x="543" y="843"/>
                  </a:cubicBezTo>
                  <a:cubicBezTo>
                    <a:pt x="543" y="753"/>
                    <a:pt x="621" y="678"/>
                    <a:pt x="837" y="678"/>
                  </a:cubicBezTo>
                  <a:cubicBezTo>
                    <a:pt x="995" y="678"/>
                    <a:pt x="1167" y="726"/>
                    <a:pt x="1342" y="819"/>
                  </a:cubicBezTo>
                  <a:lnTo>
                    <a:pt x="1501" y="436"/>
                  </a:lnTo>
                  <a:cubicBezTo>
                    <a:pt x="1354" y="348"/>
                    <a:pt x="1165" y="297"/>
                    <a:pt x="972" y="282"/>
                  </a:cubicBezTo>
                  <a:lnTo>
                    <a:pt x="9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1" name="Google Shape;651;p46"/>
            <p:cNvGrpSpPr/>
            <p:nvPr/>
          </p:nvGrpSpPr>
          <p:grpSpPr>
            <a:xfrm>
              <a:off x="305303" y="3994094"/>
              <a:ext cx="400770" cy="400891"/>
              <a:chOff x="2742189" y="4442818"/>
              <a:chExt cx="400822" cy="400862"/>
            </a:xfrm>
          </p:grpSpPr>
          <p:sp>
            <p:nvSpPr>
              <p:cNvPr id="652" name="Google Shape;652;p46"/>
              <p:cNvSpPr/>
              <p:nvPr/>
            </p:nvSpPr>
            <p:spPr>
              <a:xfrm>
                <a:off x="2742189" y="4442818"/>
                <a:ext cx="400822" cy="400862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10103" extrusionOk="0">
                    <a:moveTo>
                      <a:pt x="5051" y="1"/>
                    </a:moveTo>
                    <a:cubicBezTo>
                      <a:pt x="2261" y="1"/>
                      <a:pt x="0" y="2262"/>
                      <a:pt x="0" y="5051"/>
                    </a:cubicBezTo>
                    <a:cubicBezTo>
                      <a:pt x="0" y="7841"/>
                      <a:pt x="2261" y="10103"/>
                      <a:pt x="5051" y="10103"/>
                    </a:cubicBezTo>
                    <a:cubicBezTo>
                      <a:pt x="7840" y="10103"/>
                      <a:pt x="10101" y="7841"/>
                      <a:pt x="10101" y="5051"/>
                    </a:cubicBezTo>
                    <a:cubicBezTo>
                      <a:pt x="10101" y="2262"/>
                      <a:pt x="7840" y="1"/>
                      <a:pt x="5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6"/>
              <p:cNvSpPr/>
              <p:nvPr/>
            </p:nvSpPr>
            <p:spPr>
              <a:xfrm>
                <a:off x="2765876" y="4466545"/>
                <a:ext cx="353407" cy="353407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8907" extrusionOk="0">
                    <a:moveTo>
                      <a:pt x="4454" y="439"/>
                    </a:moveTo>
                    <a:cubicBezTo>
                      <a:pt x="6667" y="439"/>
                      <a:pt x="8468" y="2240"/>
                      <a:pt x="8468" y="4453"/>
                    </a:cubicBezTo>
                    <a:cubicBezTo>
                      <a:pt x="8469" y="6667"/>
                      <a:pt x="6667" y="8468"/>
                      <a:pt x="4454" y="8468"/>
                    </a:cubicBezTo>
                    <a:cubicBezTo>
                      <a:pt x="2240" y="8468"/>
                      <a:pt x="439" y="6667"/>
                      <a:pt x="439" y="4453"/>
                    </a:cubicBezTo>
                    <a:cubicBezTo>
                      <a:pt x="439" y="2240"/>
                      <a:pt x="2240" y="439"/>
                      <a:pt x="4454" y="439"/>
                    </a:cubicBezTo>
                    <a:close/>
                    <a:moveTo>
                      <a:pt x="4454" y="0"/>
                    </a:moveTo>
                    <a:cubicBezTo>
                      <a:pt x="1998" y="0"/>
                      <a:pt x="1" y="1998"/>
                      <a:pt x="1" y="4453"/>
                    </a:cubicBezTo>
                    <a:cubicBezTo>
                      <a:pt x="1" y="6909"/>
                      <a:pt x="1998" y="8906"/>
                      <a:pt x="4454" y="8906"/>
                    </a:cubicBezTo>
                    <a:cubicBezTo>
                      <a:pt x="6909" y="8906"/>
                      <a:pt x="8907" y="6909"/>
                      <a:pt x="8907" y="4453"/>
                    </a:cubicBezTo>
                    <a:cubicBezTo>
                      <a:pt x="8907" y="1998"/>
                      <a:pt x="6909" y="0"/>
                      <a:pt x="4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" name="Google Shape;655;p46"/>
            <p:cNvGrpSpPr/>
            <p:nvPr/>
          </p:nvGrpSpPr>
          <p:grpSpPr>
            <a:xfrm>
              <a:off x="607495" y="3723881"/>
              <a:ext cx="240265" cy="240265"/>
              <a:chOff x="6301824" y="2639360"/>
              <a:chExt cx="486958" cy="486958"/>
            </a:xfrm>
          </p:grpSpPr>
          <p:sp>
            <p:nvSpPr>
              <p:cNvPr id="656" name="Google Shape;656;p46"/>
              <p:cNvSpPr/>
              <p:nvPr/>
            </p:nvSpPr>
            <p:spPr>
              <a:xfrm>
                <a:off x="6301824" y="2639360"/>
                <a:ext cx="486958" cy="486958"/>
              </a:xfrm>
              <a:custGeom>
                <a:avLst/>
                <a:gdLst/>
                <a:ahLst/>
                <a:cxnLst/>
                <a:rect l="l" t="t" r="r" b="b"/>
                <a:pathLst>
                  <a:path w="6055" h="6055" extrusionOk="0">
                    <a:moveTo>
                      <a:pt x="3027" y="0"/>
                    </a:moveTo>
                    <a:cubicBezTo>
                      <a:pt x="1355" y="0"/>
                      <a:pt x="1" y="1355"/>
                      <a:pt x="1" y="3027"/>
                    </a:cubicBezTo>
                    <a:cubicBezTo>
                      <a:pt x="1" y="4700"/>
                      <a:pt x="1356" y="6054"/>
                      <a:pt x="3027" y="6054"/>
                    </a:cubicBezTo>
                    <a:cubicBezTo>
                      <a:pt x="4700" y="6054"/>
                      <a:pt x="6055" y="4700"/>
                      <a:pt x="6055" y="3027"/>
                    </a:cubicBezTo>
                    <a:cubicBezTo>
                      <a:pt x="6055" y="1355"/>
                      <a:pt x="4698" y="0"/>
                      <a:pt x="3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6"/>
              <p:cNvSpPr/>
              <p:nvPr/>
            </p:nvSpPr>
            <p:spPr>
              <a:xfrm>
                <a:off x="6330615" y="2667991"/>
                <a:ext cx="429295" cy="429376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339" extrusionOk="0">
                    <a:moveTo>
                      <a:pt x="2669" y="263"/>
                    </a:moveTo>
                    <a:cubicBezTo>
                      <a:pt x="3996" y="263"/>
                      <a:pt x="5076" y="1343"/>
                      <a:pt x="5076" y="2670"/>
                    </a:cubicBezTo>
                    <a:cubicBezTo>
                      <a:pt x="5075" y="3996"/>
                      <a:pt x="3996" y="5076"/>
                      <a:pt x="2669" y="5076"/>
                    </a:cubicBezTo>
                    <a:cubicBezTo>
                      <a:pt x="1343" y="5076"/>
                      <a:pt x="265" y="3996"/>
                      <a:pt x="265" y="2670"/>
                    </a:cubicBezTo>
                    <a:cubicBezTo>
                      <a:pt x="265" y="1343"/>
                      <a:pt x="1345" y="263"/>
                      <a:pt x="2669" y="263"/>
                    </a:cubicBezTo>
                    <a:close/>
                    <a:moveTo>
                      <a:pt x="2669" y="1"/>
                    </a:moveTo>
                    <a:cubicBezTo>
                      <a:pt x="1198" y="1"/>
                      <a:pt x="0" y="1198"/>
                      <a:pt x="0" y="2670"/>
                    </a:cubicBezTo>
                    <a:cubicBezTo>
                      <a:pt x="0" y="4141"/>
                      <a:pt x="1198" y="5338"/>
                      <a:pt x="2669" y="5338"/>
                    </a:cubicBezTo>
                    <a:cubicBezTo>
                      <a:pt x="4142" y="5338"/>
                      <a:pt x="5338" y="4141"/>
                      <a:pt x="5338" y="2670"/>
                    </a:cubicBezTo>
                    <a:cubicBezTo>
                      <a:pt x="5338" y="1199"/>
                      <a:pt x="4140" y="1"/>
                      <a:pt x="26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46"/>
            <p:cNvGrpSpPr/>
            <p:nvPr/>
          </p:nvGrpSpPr>
          <p:grpSpPr>
            <a:xfrm>
              <a:off x="1541839" y="4287161"/>
              <a:ext cx="240259" cy="240259"/>
              <a:chOff x="7681751" y="3479884"/>
              <a:chExt cx="360695" cy="360695"/>
            </a:xfrm>
          </p:grpSpPr>
          <p:sp>
            <p:nvSpPr>
              <p:cNvPr id="660" name="Google Shape;660;p46"/>
              <p:cNvSpPr/>
              <p:nvPr/>
            </p:nvSpPr>
            <p:spPr>
              <a:xfrm>
                <a:off x="7681751" y="3479884"/>
                <a:ext cx="360695" cy="36069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4485" extrusionOk="0">
                    <a:moveTo>
                      <a:pt x="2242" y="1"/>
                    </a:moveTo>
                    <a:cubicBezTo>
                      <a:pt x="1004" y="1"/>
                      <a:pt x="0" y="1005"/>
                      <a:pt x="0" y="2243"/>
                    </a:cubicBezTo>
                    <a:cubicBezTo>
                      <a:pt x="0" y="3480"/>
                      <a:pt x="1004" y="4485"/>
                      <a:pt x="2242" y="4485"/>
                    </a:cubicBezTo>
                    <a:cubicBezTo>
                      <a:pt x="3482" y="4485"/>
                      <a:pt x="4484" y="3480"/>
                      <a:pt x="4484" y="2243"/>
                    </a:cubicBezTo>
                    <a:cubicBezTo>
                      <a:pt x="4484" y="1005"/>
                      <a:pt x="3480" y="1"/>
                      <a:pt x="2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6"/>
              <p:cNvSpPr/>
              <p:nvPr/>
            </p:nvSpPr>
            <p:spPr>
              <a:xfrm>
                <a:off x="7703063" y="3501277"/>
                <a:ext cx="318071" cy="31791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953" extrusionOk="0">
                    <a:moveTo>
                      <a:pt x="1977" y="195"/>
                    </a:moveTo>
                    <a:cubicBezTo>
                      <a:pt x="2960" y="195"/>
                      <a:pt x="3759" y="995"/>
                      <a:pt x="3759" y="1977"/>
                    </a:cubicBezTo>
                    <a:cubicBezTo>
                      <a:pt x="3759" y="2959"/>
                      <a:pt x="2961" y="3758"/>
                      <a:pt x="1977" y="3758"/>
                    </a:cubicBezTo>
                    <a:cubicBezTo>
                      <a:pt x="995" y="3758"/>
                      <a:pt x="195" y="2958"/>
                      <a:pt x="195" y="1977"/>
                    </a:cubicBezTo>
                    <a:cubicBezTo>
                      <a:pt x="195" y="995"/>
                      <a:pt x="995" y="195"/>
                      <a:pt x="1977" y="195"/>
                    </a:cubicBezTo>
                    <a:close/>
                    <a:moveTo>
                      <a:pt x="1977" y="0"/>
                    </a:moveTo>
                    <a:cubicBezTo>
                      <a:pt x="887" y="0"/>
                      <a:pt x="1" y="888"/>
                      <a:pt x="1" y="1977"/>
                    </a:cubicBezTo>
                    <a:cubicBezTo>
                      <a:pt x="1" y="3067"/>
                      <a:pt x="888" y="3952"/>
                      <a:pt x="1977" y="3952"/>
                    </a:cubicBezTo>
                    <a:cubicBezTo>
                      <a:pt x="3068" y="3952"/>
                      <a:pt x="3953" y="3065"/>
                      <a:pt x="3953" y="1977"/>
                    </a:cubicBezTo>
                    <a:cubicBezTo>
                      <a:pt x="3954" y="887"/>
                      <a:pt x="3068" y="0"/>
                      <a:pt x="1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190;p54">
            <a:extLst>
              <a:ext uri="{FF2B5EF4-FFF2-40B4-BE49-F238E27FC236}">
                <a16:creationId xmlns:a16="http://schemas.microsoft.com/office/drawing/2014/main" id="{33FDE2F6-EDE1-F98D-5F3B-8255A60BD186}"/>
              </a:ext>
            </a:extLst>
          </p:cNvPr>
          <p:cNvGrpSpPr/>
          <p:nvPr/>
        </p:nvGrpSpPr>
        <p:grpSpPr>
          <a:xfrm>
            <a:off x="392361" y="4066125"/>
            <a:ext cx="216536" cy="229480"/>
            <a:chOff x="1535425" y="537550"/>
            <a:chExt cx="255300" cy="255075"/>
          </a:xfrm>
        </p:grpSpPr>
        <p:sp>
          <p:nvSpPr>
            <p:cNvPr id="5" name="Google Shape;1191;p54">
              <a:extLst>
                <a:ext uri="{FF2B5EF4-FFF2-40B4-BE49-F238E27FC236}">
                  <a16:creationId xmlns:a16="http://schemas.microsoft.com/office/drawing/2014/main" id="{248C6462-1E5C-FAAF-CD0D-A0D1E9DBAEF0}"/>
                </a:ext>
              </a:extLst>
            </p:cNvPr>
            <p:cNvSpPr/>
            <p:nvPr/>
          </p:nvSpPr>
          <p:spPr>
            <a:xfrm>
              <a:off x="1535425" y="537550"/>
              <a:ext cx="255300" cy="255075"/>
            </a:xfrm>
            <a:custGeom>
              <a:avLst/>
              <a:gdLst/>
              <a:ahLst/>
              <a:cxnLst/>
              <a:rect l="l" t="t" r="r" b="b"/>
              <a:pathLst>
                <a:path w="10212" h="10203" extrusionOk="0">
                  <a:moveTo>
                    <a:pt x="6998" y="6785"/>
                  </a:moveTo>
                  <a:lnTo>
                    <a:pt x="7518" y="7305"/>
                  </a:lnTo>
                  <a:lnTo>
                    <a:pt x="7306" y="7517"/>
                  </a:lnTo>
                  <a:lnTo>
                    <a:pt x="6787" y="6997"/>
                  </a:lnTo>
                  <a:cubicBezTo>
                    <a:pt x="6860" y="6929"/>
                    <a:pt x="6931" y="6858"/>
                    <a:pt x="6998" y="6785"/>
                  </a:cubicBezTo>
                  <a:close/>
                  <a:moveTo>
                    <a:pt x="7943" y="7305"/>
                  </a:moveTo>
                  <a:lnTo>
                    <a:pt x="8189" y="7551"/>
                  </a:lnTo>
                  <a:lnTo>
                    <a:pt x="7554" y="8186"/>
                  </a:lnTo>
                  <a:lnTo>
                    <a:pt x="7307" y="7939"/>
                  </a:lnTo>
                  <a:lnTo>
                    <a:pt x="7943" y="7305"/>
                  </a:lnTo>
                  <a:close/>
                  <a:moveTo>
                    <a:pt x="8400" y="7762"/>
                  </a:moveTo>
                  <a:lnTo>
                    <a:pt x="8612" y="7974"/>
                  </a:lnTo>
                  <a:lnTo>
                    <a:pt x="7976" y="8610"/>
                  </a:lnTo>
                  <a:lnTo>
                    <a:pt x="7765" y="8397"/>
                  </a:lnTo>
                  <a:lnTo>
                    <a:pt x="8400" y="7762"/>
                  </a:lnTo>
                  <a:close/>
                  <a:moveTo>
                    <a:pt x="4041" y="1"/>
                  </a:moveTo>
                  <a:cubicBezTo>
                    <a:pt x="1813" y="1"/>
                    <a:pt x="0" y="1814"/>
                    <a:pt x="0" y="4042"/>
                  </a:cubicBezTo>
                  <a:cubicBezTo>
                    <a:pt x="0" y="6009"/>
                    <a:pt x="1413" y="7651"/>
                    <a:pt x="3274" y="8010"/>
                  </a:cubicBezTo>
                  <a:lnTo>
                    <a:pt x="3274" y="9019"/>
                  </a:lnTo>
                  <a:cubicBezTo>
                    <a:pt x="3279" y="9101"/>
                    <a:pt x="3346" y="9168"/>
                    <a:pt x="3428" y="9168"/>
                  </a:cubicBezTo>
                  <a:cubicBezTo>
                    <a:pt x="3510" y="9168"/>
                    <a:pt x="3573" y="9019"/>
                    <a:pt x="3573" y="9019"/>
                  </a:cubicBezTo>
                  <a:lnTo>
                    <a:pt x="3573" y="8051"/>
                  </a:lnTo>
                  <a:cubicBezTo>
                    <a:pt x="3665" y="8062"/>
                    <a:pt x="3758" y="8070"/>
                    <a:pt x="3852" y="8073"/>
                  </a:cubicBezTo>
                  <a:lnTo>
                    <a:pt x="3852" y="9716"/>
                  </a:lnTo>
                  <a:cubicBezTo>
                    <a:pt x="3852" y="9778"/>
                    <a:pt x="3888" y="9836"/>
                    <a:pt x="3945" y="9859"/>
                  </a:cubicBezTo>
                  <a:cubicBezTo>
                    <a:pt x="3967" y="9868"/>
                    <a:pt x="3989" y="9872"/>
                    <a:pt x="4010" y="9872"/>
                  </a:cubicBezTo>
                  <a:cubicBezTo>
                    <a:pt x="4099" y="9872"/>
                    <a:pt x="4170" y="9800"/>
                    <a:pt x="4170" y="9712"/>
                  </a:cubicBezTo>
                  <a:lnTo>
                    <a:pt x="4170" y="8074"/>
                  </a:lnTo>
                  <a:cubicBezTo>
                    <a:pt x="4264" y="8072"/>
                    <a:pt x="4359" y="8066"/>
                    <a:pt x="4449" y="8056"/>
                  </a:cubicBezTo>
                  <a:lnTo>
                    <a:pt x="4449" y="9063"/>
                  </a:lnTo>
                  <a:cubicBezTo>
                    <a:pt x="4449" y="9071"/>
                    <a:pt x="4453" y="9081"/>
                    <a:pt x="4459" y="9089"/>
                  </a:cubicBezTo>
                  <a:cubicBezTo>
                    <a:pt x="4505" y="9136"/>
                    <a:pt x="4554" y="9156"/>
                    <a:pt x="4599" y="9156"/>
                  </a:cubicBezTo>
                  <a:cubicBezTo>
                    <a:pt x="4682" y="9156"/>
                    <a:pt x="4749" y="9089"/>
                    <a:pt x="4749" y="9007"/>
                  </a:cubicBezTo>
                  <a:lnTo>
                    <a:pt x="4749" y="8006"/>
                  </a:lnTo>
                  <a:cubicBezTo>
                    <a:pt x="5425" y="7886"/>
                    <a:pt x="6042" y="7596"/>
                    <a:pt x="6557" y="7183"/>
                  </a:cubicBezTo>
                  <a:lnTo>
                    <a:pt x="7094" y="7719"/>
                  </a:lnTo>
                  <a:lnTo>
                    <a:pt x="7045" y="7768"/>
                  </a:lnTo>
                  <a:cubicBezTo>
                    <a:pt x="7040" y="7774"/>
                    <a:pt x="7035" y="7778"/>
                    <a:pt x="7033" y="7784"/>
                  </a:cubicBezTo>
                  <a:cubicBezTo>
                    <a:pt x="6966" y="7904"/>
                    <a:pt x="6987" y="8037"/>
                    <a:pt x="7071" y="8122"/>
                  </a:cubicBezTo>
                  <a:lnTo>
                    <a:pt x="7446" y="8496"/>
                  </a:lnTo>
                  <a:lnTo>
                    <a:pt x="7868" y="8919"/>
                  </a:lnTo>
                  <a:lnTo>
                    <a:pt x="9075" y="10125"/>
                  </a:lnTo>
                  <a:cubicBezTo>
                    <a:pt x="9126" y="10176"/>
                    <a:pt x="9193" y="10203"/>
                    <a:pt x="9265" y="10203"/>
                  </a:cubicBezTo>
                  <a:cubicBezTo>
                    <a:pt x="9337" y="10203"/>
                    <a:pt x="9405" y="10175"/>
                    <a:pt x="9455" y="10125"/>
                  </a:cubicBezTo>
                  <a:lnTo>
                    <a:pt x="10133" y="9447"/>
                  </a:lnTo>
                  <a:cubicBezTo>
                    <a:pt x="10184" y="9395"/>
                    <a:pt x="10211" y="9329"/>
                    <a:pt x="10211" y="9257"/>
                  </a:cubicBezTo>
                  <a:cubicBezTo>
                    <a:pt x="10211" y="9185"/>
                    <a:pt x="10182" y="9119"/>
                    <a:pt x="10133" y="9067"/>
                  </a:cubicBezTo>
                  <a:lnTo>
                    <a:pt x="9946" y="8880"/>
                  </a:lnTo>
                  <a:cubicBezTo>
                    <a:pt x="9940" y="8874"/>
                    <a:pt x="9930" y="8870"/>
                    <a:pt x="9922" y="8870"/>
                  </a:cubicBezTo>
                  <a:cubicBezTo>
                    <a:pt x="9921" y="8870"/>
                    <a:pt x="9919" y="8870"/>
                    <a:pt x="9917" y="8870"/>
                  </a:cubicBezTo>
                  <a:cubicBezTo>
                    <a:pt x="9733" y="8870"/>
                    <a:pt x="9686" y="9044"/>
                    <a:pt x="9775" y="9134"/>
                  </a:cubicBezTo>
                  <a:lnTo>
                    <a:pt x="9900" y="9259"/>
                  </a:lnTo>
                  <a:lnTo>
                    <a:pt x="9265" y="9893"/>
                  </a:lnTo>
                  <a:lnTo>
                    <a:pt x="8185" y="8813"/>
                  </a:lnTo>
                  <a:lnTo>
                    <a:pt x="8820" y="8179"/>
                  </a:lnTo>
                  <a:lnTo>
                    <a:pt x="9324" y="8683"/>
                  </a:lnTo>
                  <a:cubicBezTo>
                    <a:pt x="9353" y="8712"/>
                    <a:pt x="9391" y="8726"/>
                    <a:pt x="9430" y="8726"/>
                  </a:cubicBezTo>
                  <a:cubicBezTo>
                    <a:pt x="9509" y="8726"/>
                    <a:pt x="9589" y="8663"/>
                    <a:pt x="9588" y="8536"/>
                  </a:cubicBezTo>
                  <a:cubicBezTo>
                    <a:pt x="9588" y="8527"/>
                    <a:pt x="9584" y="8518"/>
                    <a:pt x="9578" y="8512"/>
                  </a:cubicBezTo>
                  <a:lnTo>
                    <a:pt x="8928" y="7862"/>
                  </a:lnTo>
                  <a:lnTo>
                    <a:pt x="8505" y="7439"/>
                  </a:lnTo>
                  <a:lnTo>
                    <a:pt x="8131" y="7065"/>
                  </a:lnTo>
                  <a:cubicBezTo>
                    <a:pt x="8080" y="7015"/>
                    <a:pt x="8013" y="6987"/>
                    <a:pt x="7941" y="6987"/>
                  </a:cubicBezTo>
                  <a:cubicBezTo>
                    <a:pt x="7893" y="6987"/>
                    <a:pt x="7842" y="7000"/>
                    <a:pt x="7793" y="7027"/>
                  </a:cubicBezTo>
                  <a:cubicBezTo>
                    <a:pt x="7788" y="7029"/>
                    <a:pt x="7783" y="7034"/>
                    <a:pt x="7778" y="7038"/>
                  </a:cubicBezTo>
                  <a:lnTo>
                    <a:pt x="7729" y="7088"/>
                  </a:lnTo>
                  <a:lnTo>
                    <a:pt x="7193" y="6551"/>
                  </a:lnTo>
                  <a:cubicBezTo>
                    <a:pt x="7575" y="6073"/>
                    <a:pt x="7852" y="5506"/>
                    <a:pt x="7986" y="4888"/>
                  </a:cubicBezTo>
                  <a:lnTo>
                    <a:pt x="9097" y="4888"/>
                  </a:lnTo>
                  <a:cubicBezTo>
                    <a:pt x="9107" y="4888"/>
                    <a:pt x="9116" y="4884"/>
                    <a:pt x="9123" y="4878"/>
                  </a:cubicBezTo>
                  <a:cubicBezTo>
                    <a:pt x="9259" y="4748"/>
                    <a:pt x="9168" y="4588"/>
                    <a:pt x="9041" y="4588"/>
                  </a:cubicBezTo>
                  <a:lnTo>
                    <a:pt x="8043" y="4588"/>
                  </a:lnTo>
                  <a:cubicBezTo>
                    <a:pt x="8057" y="4495"/>
                    <a:pt x="8066" y="4402"/>
                    <a:pt x="8072" y="4309"/>
                  </a:cubicBezTo>
                  <a:lnTo>
                    <a:pt x="9753" y="4309"/>
                  </a:lnTo>
                  <a:cubicBezTo>
                    <a:pt x="9830" y="4309"/>
                    <a:pt x="9898" y="4253"/>
                    <a:pt x="9907" y="4178"/>
                  </a:cubicBezTo>
                  <a:cubicBezTo>
                    <a:pt x="9918" y="4087"/>
                    <a:pt x="9847" y="4010"/>
                    <a:pt x="9758" y="4010"/>
                  </a:cubicBezTo>
                  <a:lnTo>
                    <a:pt x="8081" y="4010"/>
                  </a:lnTo>
                  <a:cubicBezTo>
                    <a:pt x="8079" y="3916"/>
                    <a:pt x="8076" y="3824"/>
                    <a:pt x="8069" y="3731"/>
                  </a:cubicBezTo>
                  <a:lnTo>
                    <a:pt x="9044" y="3731"/>
                  </a:lnTo>
                  <a:cubicBezTo>
                    <a:pt x="9044" y="3731"/>
                    <a:pt x="9193" y="3654"/>
                    <a:pt x="9193" y="3572"/>
                  </a:cubicBezTo>
                  <a:cubicBezTo>
                    <a:pt x="9193" y="3489"/>
                    <a:pt x="9126" y="3422"/>
                    <a:pt x="9044" y="3412"/>
                  </a:cubicBezTo>
                  <a:lnTo>
                    <a:pt x="8035" y="3412"/>
                  </a:lnTo>
                  <a:cubicBezTo>
                    <a:pt x="7930" y="2734"/>
                    <a:pt x="7650" y="2091"/>
                    <a:pt x="7210" y="1535"/>
                  </a:cubicBezTo>
                  <a:cubicBezTo>
                    <a:pt x="7181" y="1498"/>
                    <a:pt x="7137" y="1478"/>
                    <a:pt x="7093" y="1478"/>
                  </a:cubicBezTo>
                  <a:cubicBezTo>
                    <a:pt x="7060" y="1478"/>
                    <a:pt x="7027" y="1489"/>
                    <a:pt x="6999" y="1511"/>
                  </a:cubicBezTo>
                  <a:cubicBezTo>
                    <a:pt x="6936" y="1562"/>
                    <a:pt x="6924" y="1656"/>
                    <a:pt x="6976" y="1721"/>
                  </a:cubicBezTo>
                  <a:cubicBezTo>
                    <a:pt x="7502" y="2387"/>
                    <a:pt x="7781" y="3189"/>
                    <a:pt x="7781" y="4042"/>
                  </a:cubicBezTo>
                  <a:cubicBezTo>
                    <a:pt x="7781" y="6105"/>
                    <a:pt x="6103" y="7783"/>
                    <a:pt x="4041" y="7783"/>
                  </a:cubicBezTo>
                  <a:cubicBezTo>
                    <a:pt x="1979" y="7783"/>
                    <a:pt x="299" y="6103"/>
                    <a:pt x="299" y="4042"/>
                  </a:cubicBezTo>
                  <a:cubicBezTo>
                    <a:pt x="299" y="1980"/>
                    <a:pt x="1979" y="301"/>
                    <a:pt x="4041" y="301"/>
                  </a:cubicBezTo>
                  <a:cubicBezTo>
                    <a:pt x="4972" y="301"/>
                    <a:pt x="5866" y="646"/>
                    <a:pt x="6556" y="1273"/>
                  </a:cubicBezTo>
                  <a:cubicBezTo>
                    <a:pt x="6585" y="1299"/>
                    <a:pt x="6621" y="1312"/>
                    <a:pt x="6657" y="1312"/>
                  </a:cubicBezTo>
                  <a:cubicBezTo>
                    <a:pt x="6698" y="1312"/>
                    <a:pt x="6738" y="1295"/>
                    <a:pt x="6767" y="1263"/>
                  </a:cubicBezTo>
                  <a:cubicBezTo>
                    <a:pt x="6823" y="1201"/>
                    <a:pt x="6818" y="1106"/>
                    <a:pt x="6757" y="1052"/>
                  </a:cubicBezTo>
                  <a:cubicBezTo>
                    <a:pt x="6012" y="374"/>
                    <a:pt x="5048" y="1"/>
                    <a:pt x="4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92;p54">
              <a:extLst>
                <a:ext uri="{FF2B5EF4-FFF2-40B4-BE49-F238E27FC236}">
                  <a16:creationId xmlns:a16="http://schemas.microsoft.com/office/drawing/2014/main" id="{A6D2BADE-A3A0-ABE9-8009-8578187D1F3A}"/>
                </a:ext>
              </a:extLst>
            </p:cNvPr>
            <p:cNvSpPr/>
            <p:nvPr/>
          </p:nvSpPr>
          <p:spPr>
            <a:xfrm>
              <a:off x="1550100" y="552425"/>
              <a:ext cx="172350" cy="172100"/>
            </a:xfrm>
            <a:custGeom>
              <a:avLst/>
              <a:gdLst/>
              <a:ahLst/>
              <a:cxnLst/>
              <a:rect l="l" t="t" r="r" b="b"/>
              <a:pathLst>
                <a:path w="6894" h="6884" extrusionOk="0">
                  <a:moveTo>
                    <a:pt x="3453" y="0"/>
                  </a:moveTo>
                  <a:cubicBezTo>
                    <a:pt x="2537" y="0"/>
                    <a:pt x="1675" y="359"/>
                    <a:pt x="1027" y="1009"/>
                  </a:cubicBezTo>
                  <a:cubicBezTo>
                    <a:pt x="381" y="1657"/>
                    <a:pt x="20" y="2521"/>
                    <a:pt x="10" y="3440"/>
                  </a:cubicBezTo>
                  <a:cubicBezTo>
                    <a:pt x="0" y="4287"/>
                    <a:pt x="308" y="5100"/>
                    <a:pt x="877" y="5732"/>
                  </a:cubicBezTo>
                  <a:cubicBezTo>
                    <a:pt x="906" y="5765"/>
                    <a:pt x="947" y="5781"/>
                    <a:pt x="988" y="5781"/>
                  </a:cubicBezTo>
                  <a:cubicBezTo>
                    <a:pt x="1023" y="5781"/>
                    <a:pt x="1059" y="5769"/>
                    <a:pt x="1087" y="5743"/>
                  </a:cubicBezTo>
                  <a:cubicBezTo>
                    <a:pt x="1149" y="5687"/>
                    <a:pt x="1154" y="5593"/>
                    <a:pt x="1099" y="5532"/>
                  </a:cubicBezTo>
                  <a:cubicBezTo>
                    <a:pt x="581" y="4957"/>
                    <a:pt x="302" y="4216"/>
                    <a:pt x="309" y="3444"/>
                  </a:cubicBezTo>
                  <a:cubicBezTo>
                    <a:pt x="318" y="2603"/>
                    <a:pt x="648" y="1814"/>
                    <a:pt x="1239" y="1221"/>
                  </a:cubicBezTo>
                  <a:cubicBezTo>
                    <a:pt x="1830" y="628"/>
                    <a:pt x="2617" y="300"/>
                    <a:pt x="3453" y="300"/>
                  </a:cubicBezTo>
                  <a:cubicBezTo>
                    <a:pt x="5186" y="300"/>
                    <a:pt x="6596" y="1710"/>
                    <a:pt x="6596" y="3442"/>
                  </a:cubicBezTo>
                  <a:cubicBezTo>
                    <a:pt x="6596" y="5175"/>
                    <a:pt x="5186" y="6586"/>
                    <a:pt x="3455" y="6586"/>
                  </a:cubicBezTo>
                  <a:cubicBezTo>
                    <a:pt x="2755" y="6578"/>
                    <a:pt x="2097" y="6356"/>
                    <a:pt x="1548" y="5944"/>
                  </a:cubicBezTo>
                  <a:cubicBezTo>
                    <a:pt x="1522" y="5923"/>
                    <a:pt x="1490" y="5913"/>
                    <a:pt x="1459" y="5913"/>
                  </a:cubicBezTo>
                  <a:cubicBezTo>
                    <a:pt x="1414" y="5913"/>
                    <a:pt x="1369" y="5934"/>
                    <a:pt x="1339" y="5972"/>
                  </a:cubicBezTo>
                  <a:cubicBezTo>
                    <a:pt x="1289" y="6038"/>
                    <a:pt x="1301" y="6133"/>
                    <a:pt x="1368" y="6181"/>
                  </a:cubicBezTo>
                  <a:cubicBezTo>
                    <a:pt x="1968" y="6632"/>
                    <a:pt x="2688" y="6874"/>
                    <a:pt x="3453" y="6883"/>
                  </a:cubicBezTo>
                  <a:cubicBezTo>
                    <a:pt x="5349" y="6883"/>
                    <a:pt x="6894" y="5339"/>
                    <a:pt x="6894" y="3441"/>
                  </a:cubicBezTo>
                  <a:cubicBezTo>
                    <a:pt x="6894" y="1544"/>
                    <a:pt x="5350" y="0"/>
                    <a:pt x="3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193;p54">
              <a:extLst>
                <a:ext uri="{FF2B5EF4-FFF2-40B4-BE49-F238E27FC236}">
                  <a16:creationId xmlns:a16="http://schemas.microsoft.com/office/drawing/2014/main" id="{816809F9-9E2A-FB61-9190-EA4EC16FCF46}"/>
                </a:ext>
              </a:extLst>
            </p:cNvPr>
            <p:cNvSpPr/>
            <p:nvPr/>
          </p:nvSpPr>
          <p:spPr>
            <a:xfrm>
              <a:off x="1580275" y="571850"/>
              <a:ext cx="115350" cy="72300"/>
            </a:xfrm>
            <a:custGeom>
              <a:avLst/>
              <a:gdLst/>
              <a:ahLst/>
              <a:cxnLst/>
              <a:rect l="l" t="t" r="r" b="b"/>
              <a:pathLst>
                <a:path w="4614" h="2892" extrusionOk="0">
                  <a:moveTo>
                    <a:pt x="1557" y="1059"/>
                  </a:moveTo>
                  <a:lnTo>
                    <a:pt x="1557" y="2595"/>
                  </a:lnTo>
                  <a:lnTo>
                    <a:pt x="659" y="2595"/>
                  </a:lnTo>
                  <a:lnTo>
                    <a:pt x="659" y="1059"/>
                  </a:lnTo>
                  <a:close/>
                  <a:moveTo>
                    <a:pt x="2753" y="301"/>
                  </a:moveTo>
                  <a:lnTo>
                    <a:pt x="2753" y="2595"/>
                  </a:lnTo>
                  <a:lnTo>
                    <a:pt x="1856" y="2595"/>
                  </a:lnTo>
                  <a:lnTo>
                    <a:pt x="1856" y="301"/>
                  </a:lnTo>
                  <a:close/>
                  <a:moveTo>
                    <a:pt x="3951" y="1818"/>
                  </a:moveTo>
                  <a:lnTo>
                    <a:pt x="3951" y="2595"/>
                  </a:lnTo>
                  <a:lnTo>
                    <a:pt x="3054" y="2595"/>
                  </a:lnTo>
                  <a:lnTo>
                    <a:pt x="3054" y="1818"/>
                  </a:lnTo>
                  <a:close/>
                  <a:moveTo>
                    <a:pt x="1786" y="1"/>
                  </a:moveTo>
                  <a:cubicBezTo>
                    <a:pt x="1660" y="1"/>
                    <a:pt x="1558" y="104"/>
                    <a:pt x="1558" y="230"/>
                  </a:cubicBezTo>
                  <a:lnTo>
                    <a:pt x="1558" y="758"/>
                  </a:lnTo>
                  <a:lnTo>
                    <a:pt x="590" y="758"/>
                  </a:lnTo>
                  <a:cubicBezTo>
                    <a:pt x="462" y="758"/>
                    <a:pt x="361" y="861"/>
                    <a:pt x="361" y="987"/>
                  </a:cubicBezTo>
                  <a:lnTo>
                    <a:pt x="361" y="2592"/>
                  </a:lnTo>
                  <a:lnTo>
                    <a:pt x="166" y="2592"/>
                  </a:lnTo>
                  <a:cubicBezTo>
                    <a:pt x="89" y="2592"/>
                    <a:pt x="21" y="2648"/>
                    <a:pt x="12" y="2724"/>
                  </a:cubicBezTo>
                  <a:cubicBezTo>
                    <a:pt x="1" y="2815"/>
                    <a:pt x="72" y="2892"/>
                    <a:pt x="161" y="2892"/>
                  </a:cubicBezTo>
                  <a:lnTo>
                    <a:pt x="4448" y="2892"/>
                  </a:lnTo>
                  <a:cubicBezTo>
                    <a:pt x="4525" y="2892"/>
                    <a:pt x="4593" y="2837"/>
                    <a:pt x="4602" y="2761"/>
                  </a:cubicBezTo>
                  <a:cubicBezTo>
                    <a:pt x="4613" y="2670"/>
                    <a:pt x="4542" y="2592"/>
                    <a:pt x="4453" y="2592"/>
                  </a:cubicBezTo>
                  <a:lnTo>
                    <a:pt x="4252" y="2592"/>
                  </a:lnTo>
                  <a:lnTo>
                    <a:pt x="4252" y="1744"/>
                  </a:lnTo>
                  <a:cubicBezTo>
                    <a:pt x="4252" y="1616"/>
                    <a:pt x="4149" y="1516"/>
                    <a:pt x="4023" y="1516"/>
                  </a:cubicBezTo>
                  <a:lnTo>
                    <a:pt x="3055" y="1516"/>
                  </a:lnTo>
                  <a:lnTo>
                    <a:pt x="3055" y="229"/>
                  </a:lnTo>
                  <a:cubicBezTo>
                    <a:pt x="3054" y="104"/>
                    <a:pt x="2951" y="1"/>
                    <a:pt x="2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94;p54">
              <a:extLst>
                <a:ext uri="{FF2B5EF4-FFF2-40B4-BE49-F238E27FC236}">
                  <a16:creationId xmlns:a16="http://schemas.microsoft.com/office/drawing/2014/main" id="{849F9878-7F91-FDA1-E249-E144F1D6FA20}"/>
                </a:ext>
              </a:extLst>
            </p:cNvPr>
            <p:cNvSpPr/>
            <p:nvPr/>
          </p:nvSpPr>
          <p:spPr>
            <a:xfrm>
              <a:off x="1592675" y="652825"/>
              <a:ext cx="90875" cy="46800"/>
            </a:xfrm>
            <a:custGeom>
              <a:avLst/>
              <a:gdLst/>
              <a:ahLst/>
              <a:cxnLst/>
              <a:rect l="l" t="t" r="r" b="b"/>
              <a:pathLst>
                <a:path w="3635" h="1872" extrusionOk="0">
                  <a:moveTo>
                    <a:pt x="2311" y="0"/>
                  </a:moveTo>
                  <a:cubicBezTo>
                    <a:pt x="2250" y="0"/>
                    <a:pt x="2194" y="40"/>
                    <a:pt x="2172" y="98"/>
                  </a:cubicBezTo>
                  <a:lnTo>
                    <a:pt x="1735" y="1279"/>
                  </a:lnTo>
                  <a:lnTo>
                    <a:pt x="1429" y="412"/>
                  </a:lnTo>
                  <a:cubicBezTo>
                    <a:pt x="1410" y="356"/>
                    <a:pt x="1360" y="318"/>
                    <a:pt x="1300" y="313"/>
                  </a:cubicBezTo>
                  <a:cubicBezTo>
                    <a:pt x="1296" y="313"/>
                    <a:pt x="1292" y="312"/>
                    <a:pt x="1287" y="312"/>
                  </a:cubicBezTo>
                  <a:cubicBezTo>
                    <a:pt x="1234" y="312"/>
                    <a:pt x="1184" y="341"/>
                    <a:pt x="1156" y="389"/>
                  </a:cubicBezTo>
                  <a:lnTo>
                    <a:pt x="863" y="915"/>
                  </a:lnTo>
                  <a:lnTo>
                    <a:pt x="167" y="915"/>
                  </a:lnTo>
                  <a:cubicBezTo>
                    <a:pt x="90" y="915"/>
                    <a:pt x="22" y="970"/>
                    <a:pt x="13" y="1045"/>
                  </a:cubicBezTo>
                  <a:cubicBezTo>
                    <a:pt x="0" y="1137"/>
                    <a:pt x="71" y="1214"/>
                    <a:pt x="162" y="1214"/>
                  </a:cubicBezTo>
                  <a:lnTo>
                    <a:pt x="947" y="1214"/>
                  </a:lnTo>
                  <a:cubicBezTo>
                    <a:pt x="1001" y="1214"/>
                    <a:pt x="1051" y="1184"/>
                    <a:pt x="1078" y="1137"/>
                  </a:cubicBezTo>
                  <a:lnTo>
                    <a:pt x="1254" y="821"/>
                  </a:lnTo>
                  <a:lnTo>
                    <a:pt x="1589" y="1773"/>
                  </a:lnTo>
                  <a:cubicBezTo>
                    <a:pt x="1610" y="1832"/>
                    <a:pt x="1666" y="1872"/>
                    <a:pt x="1730" y="1872"/>
                  </a:cubicBezTo>
                  <a:lnTo>
                    <a:pt x="1732" y="1872"/>
                  </a:lnTo>
                  <a:cubicBezTo>
                    <a:pt x="1796" y="1872"/>
                    <a:pt x="1853" y="1834"/>
                    <a:pt x="1874" y="1774"/>
                  </a:cubicBezTo>
                  <a:lnTo>
                    <a:pt x="2322" y="567"/>
                  </a:lnTo>
                  <a:lnTo>
                    <a:pt x="2537" y="1119"/>
                  </a:lnTo>
                  <a:cubicBezTo>
                    <a:pt x="2560" y="1177"/>
                    <a:pt x="2616" y="1215"/>
                    <a:pt x="2677" y="1215"/>
                  </a:cubicBezTo>
                  <a:lnTo>
                    <a:pt x="3473" y="1215"/>
                  </a:lnTo>
                  <a:cubicBezTo>
                    <a:pt x="3550" y="1215"/>
                    <a:pt x="3618" y="1160"/>
                    <a:pt x="3628" y="1084"/>
                  </a:cubicBezTo>
                  <a:cubicBezTo>
                    <a:pt x="3635" y="991"/>
                    <a:pt x="3565" y="913"/>
                    <a:pt x="3475" y="913"/>
                  </a:cubicBezTo>
                  <a:lnTo>
                    <a:pt x="2771" y="913"/>
                  </a:lnTo>
                  <a:lnTo>
                    <a:pt x="2451" y="96"/>
                  </a:lnTo>
                  <a:cubicBezTo>
                    <a:pt x="2428" y="37"/>
                    <a:pt x="2373" y="0"/>
                    <a:pt x="2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200;p54">
            <a:extLst>
              <a:ext uri="{FF2B5EF4-FFF2-40B4-BE49-F238E27FC236}">
                <a16:creationId xmlns:a16="http://schemas.microsoft.com/office/drawing/2014/main" id="{14176332-D620-D7A0-AD8D-64D985119D9A}"/>
              </a:ext>
            </a:extLst>
          </p:cNvPr>
          <p:cNvSpPr/>
          <p:nvPr/>
        </p:nvSpPr>
        <p:spPr>
          <a:xfrm>
            <a:off x="1457535" y="3930103"/>
            <a:ext cx="255094" cy="199255"/>
          </a:xfrm>
          <a:custGeom>
            <a:avLst/>
            <a:gdLst/>
            <a:ahLst/>
            <a:cxnLst/>
            <a:rect l="l" t="t" r="r" b="b"/>
            <a:pathLst>
              <a:path w="10217" h="7563" extrusionOk="0">
                <a:moveTo>
                  <a:pt x="8561" y="2036"/>
                </a:moveTo>
                <a:lnTo>
                  <a:pt x="8561" y="5487"/>
                </a:lnTo>
                <a:lnTo>
                  <a:pt x="6465" y="5487"/>
                </a:lnTo>
                <a:lnTo>
                  <a:pt x="6465" y="2036"/>
                </a:lnTo>
                <a:close/>
                <a:moveTo>
                  <a:pt x="5268" y="5787"/>
                </a:moveTo>
                <a:lnTo>
                  <a:pt x="5268" y="6066"/>
                </a:lnTo>
                <a:lnTo>
                  <a:pt x="4969" y="6066"/>
                </a:lnTo>
                <a:lnTo>
                  <a:pt x="4969" y="5787"/>
                </a:lnTo>
                <a:close/>
                <a:moveTo>
                  <a:pt x="4072" y="6964"/>
                </a:moveTo>
                <a:lnTo>
                  <a:pt x="4072" y="7265"/>
                </a:lnTo>
                <a:lnTo>
                  <a:pt x="300" y="7265"/>
                </a:lnTo>
                <a:lnTo>
                  <a:pt x="300" y="6964"/>
                </a:lnTo>
                <a:close/>
                <a:moveTo>
                  <a:pt x="5267" y="6367"/>
                </a:moveTo>
                <a:lnTo>
                  <a:pt x="5267" y="6815"/>
                </a:lnTo>
                <a:cubicBezTo>
                  <a:pt x="5267" y="6897"/>
                  <a:pt x="5334" y="6964"/>
                  <a:pt x="5416" y="6964"/>
                </a:cubicBezTo>
                <a:lnTo>
                  <a:pt x="5865" y="6964"/>
                </a:lnTo>
                <a:lnTo>
                  <a:pt x="5865" y="7265"/>
                </a:lnTo>
                <a:lnTo>
                  <a:pt x="4370" y="7265"/>
                </a:lnTo>
                <a:lnTo>
                  <a:pt x="4370" y="6964"/>
                </a:lnTo>
                <a:lnTo>
                  <a:pt x="4819" y="6964"/>
                </a:lnTo>
                <a:cubicBezTo>
                  <a:pt x="4901" y="6964"/>
                  <a:pt x="4968" y="6897"/>
                  <a:pt x="4968" y="6815"/>
                </a:cubicBezTo>
                <a:lnTo>
                  <a:pt x="4968" y="6367"/>
                </a:lnTo>
                <a:close/>
                <a:moveTo>
                  <a:pt x="4001" y="1"/>
                </a:moveTo>
                <a:cubicBezTo>
                  <a:pt x="3874" y="1"/>
                  <a:pt x="3772" y="104"/>
                  <a:pt x="3772" y="229"/>
                </a:cubicBezTo>
                <a:lnTo>
                  <a:pt x="3772" y="2416"/>
                </a:lnTo>
                <a:lnTo>
                  <a:pt x="1534" y="2416"/>
                </a:lnTo>
                <a:cubicBezTo>
                  <a:pt x="1448" y="2416"/>
                  <a:pt x="1378" y="2486"/>
                  <a:pt x="1378" y="2572"/>
                </a:cubicBezTo>
                <a:lnTo>
                  <a:pt x="1378" y="3163"/>
                </a:lnTo>
                <a:cubicBezTo>
                  <a:pt x="1378" y="3198"/>
                  <a:pt x="1394" y="3230"/>
                  <a:pt x="1421" y="3250"/>
                </a:cubicBezTo>
                <a:cubicBezTo>
                  <a:pt x="1456" y="3275"/>
                  <a:pt x="1492" y="3286"/>
                  <a:pt x="1526" y="3286"/>
                </a:cubicBezTo>
                <a:cubicBezTo>
                  <a:pt x="1609" y="3286"/>
                  <a:pt x="1677" y="3219"/>
                  <a:pt x="1677" y="3136"/>
                </a:cubicBezTo>
                <a:lnTo>
                  <a:pt x="1677" y="2713"/>
                </a:lnTo>
                <a:lnTo>
                  <a:pt x="3772" y="2713"/>
                </a:lnTo>
                <a:lnTo>
                  <a:pt x="3772" y="5487"/>
                </a:lnTo>
                <a:lnTo>
                  <a:pt x="1677" y="5487"/>
                </a:lnTo>
                <a:lnTo>
                  <a:pt x="1677" y="3786"/>
                </a:lnTo>
                <a:cubicBezTo>
                  <a:pt x="1677" y="3709"/>
                  <a:pt x="1621" y="3641"/>
                  <a:pt x="1545" y="3632"/>
                </a:cubicBezTo>
                <a:cubicBezTo>
                  <a:pt x="1539" y="3631"/>
                  <a:pt x="1532" y="3631"/>
                  <a:pt x="1526" y="3631"/>
                </a:cubicBezTo>
                <a:cubicBezTo>
                  <a:pt x="1444" y="3631"/>
                  <a:pt x="1378" y="3698"/>
                  <a:pt x="1378" y="3781"/>
                </a:cubicBezTo>
                <a:lnTo>
                  <a:pt x="1378" y="5487"/>
                </a:lnTo>
                <a:lnTo>
                  <a:pt x="1014" y="5487"/>
                </a:lnTo>
                <a:cubicBezTo>
                  <a:pt x="936" y="5487"/>
                  <a:pt x="869" y="5543"/>
                  <a:pt x="859" y="5618"/>
                </a:cubicBezTo>
                <a:cubicBezTo>
                  <a:pt x="848" y="5710"/>
                  <a:pt x="918" y="5787"/>
                  <a:pt x="1008" y="5787"/>
                </a:cubicBezTo>
                <a:lnTo>
                  <a:pt x="4670" y="5787"/>
                </a:lnTo>
                <a:lnTo>
                  <a:pt x="4670" y="6665"/>
                </a:lnTo>
                <a:lnTo>
                  <a:pt x="150" y="6665"/>
                </a:lnTo>
                <a:cubicBezTo>
                  <a:pt x="67" y="6665"/>
                  <a:pt x="1" y="6732"/>
                  <a:pt x="1" y="6814"/>
                </a:cubicBezTo>
                <a:lnTo>
                  <a:pt x="1" y="7414"/>
                </a:lnTo>
                <a:cubicBezTo>
                  <a:pt x="1" y="7496"/>
                  <a:pt x="67" y="7563"/>
                  <a:pt x="150" y="7563"/>
                </a:cubicBezTo>
                <a:lnTo>
                  <a:pt x="7024" y="7563"/>
                </a:lnTo>
                <a:cubicBezTo>
                  <a:pt x="7101" y="7563"/>
                  <a:pt x="7169" y="7507"/>
                  <a:pt x="7178" y="7431"/>
                </a:cubicBezTo>
                <a:cubicBezTo>
                  <a:pt x="7189" y="7340"/>
                  <a:pt x="7118" y="7262"/>
                  <a:pt x="7029" y="7262"/>
                </a:cubicBezTo>
                <a:lnTo>
                  <a:pt x="6145" y="7262"/>
                </a:lnTo>
                <a:lnTo>
                  <a:pt x="6145" y="6963"/>
                </a:lnTo>
                <a:lnTo>
                  <a:pt x="9916" y="6963"/>
                </a:lnTo>
                <a:lnTo>
                  <a:pt x="9916" y="7262"/>
                </a:lnTo>
                <a:lnTo>
                  <a:pt x="7669" y="7262"/>
                </a:lnTo>
                <a:cubicBezTo>
                  <a:pt x="7592" y="7262"/>
                  <a:pt x="7524" y="7318"/>
                  <a:pt x="7515" y="7394"/>
                </a:cubicBezTo>
                <a:cubicBezTo>
                  <a:pt x="7504" y="7486"/>
                  <a:pt x="7575" y="7563"/>
                  <a:pt x="7664" y="7563"/>
                </a:cubicBezTo>
                <a:lnTo>
                  <a:pt x="10066" y="7563"/>
                </a:lnTo>
                <a:cubicBezTo>
                  <a:pt x="10148" y="7563"/>
                  <a:pt x="10215" y="7496"/>
                  <a:pt x="10215" y="7414"/>
                </a:cubicBezTo>
                <a:lnTo>
                  <a:pt x="10215" y="6814"/>
                </a:lnTo>
                <a:cubicBezTo>
                  <a:pt x="10217" y="6732"/>
                  <a:pt x="10150" y="6665"/>
                  <a:pt x="10068" y="6665"/>
                </a:cubicBezTo>
                <a:lnTo>
                  <a:pt x="5548" y="6665"/>
                </a:lnTo>
                <a:lnTo>
                  <a:pt x="5548" y="5787"/>
                </a:lnTo>
                <a:lnTo>
                  <a:pt x="9204" y="5787"/>
                </a:lnTo>
                <a:cubicBezTo>
                  <a:pt x="9281" y="5787"/>
                  <a:pt x="9349" y="5732"/>
                  <a:pt x="9358" y="5656"/>
                </a:cubicBezTo>
                <a:cubicBezTo>
                  <a:pt x="9369" y="5565"/>
                  <a:pt x="9298" y="5487"/>
                  <a:pt x="9209" y="5487"/>
                </a:cubicBezTo>
                <a:lnTo>
                  <a:pt x="8859" y="5487"/>
                </a:lnTo>
                <a:lnTo>
                  <a:pt x="8859" y="1965"/>
                </a:lnTo>
                <a:cubicBezTo>
                  <a:pt x="8859" y="1838"/>
                  <a:pt x="8756" y="1735"/>
                  <a:pt x="8630" y="1735"/>
                </a:cubicBezTo>
                <a:lnTo>
                  <a:pt x="6465" y="1735"/>
                </a:lnTo>
                <a:lnTo>
                  <a:pt x="6465" y="158"/>
                </a:lnTo>
                <a:cubicBezTo>
                  <a:pt x="6465" y="72"/>
                  <a:pt x="6394" y="1"/>
                  <a:pt x="6309" y="1"/>
                </a:cubicBezTo>
                <a:lnTo>
                  <a:pt x="5734" y="1"/>
                </a:lnTo>
                <a:cubicBezTo>
                  <a:pt x="5699" y="1"/>
                  <a:pt x="5667" y="17"/>
                  <a:pt x="5648" y="45"/>
                </a:cubicBezTo>
                <a:cubicBezTo>
                  <a:pt x="5559" y="166"/>
                  <a:pt x="5643" y="300"/>
                  <a:pt x="5761" y="300"/>
                </a:cubicBezTo>
                <a:lnTo>
                  <a:pt x="6167" y="300"/>
                </a:lnTo>
                <a:lnTo>
                  <a:pt x="6167" y="5488"/>
                </a:lnTo>
                <a:lnTo>
                  <a:pt x="4072" y="5488"/>
                </a:lnTo>
                <a:lnTo>
                  <a:pt x="4072" y="300"/>
                </a:lnTo>
                <a:lnTo>
                  <a:pt x="5113" y="300"/>
                </a:lnTo>
                <a:cubicBezTo>
                  <a:pt x="5190" y="300"/>
                  <a:pt x="5258" y="245"/>
                  <a:pt x="5267" y="170"/>
                </a:cubicBezTo>
                <a:cubicBezTo>
                  <a:pt x="5278" y="78"/>
                  <a:pt x="5208" y="1"/>
                  <a:pt x="5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Georgia Tech logo">
            <a:extLst>
              <a:ext uri="{FF2B5EF4-FFF2-40B4-BE49-F238E27FC236}">
                <a16:creationId xmlns:a16="http://schemas.microsoft.com/office/drawing/2014/main" id="{C6DA749C-7D0E-0E6C-BE9F-69403E117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02" y="4076242"/>
            <a:ext cx="3144644" cy="111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5"/>
          <p:cNvSpPr/>
          <p:nvPr/>
        </p:nvSpPr>
        <p:spPr>
          <a:xfrm>
            <a:off x="1348901" y="3077310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5" name="Google Shape;1205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Meta-Analysis</a:t>
            </a:r>
            <a:endParaRPr dirty="0"/>
          </a:p>
        </p:txBody>
      </p:sp>
      <p:sp>
        <p:nvSpPr>
          <p:cNvPr id="1206" name="Google Shape;1206;p55"/>
          <p:cNvSpPr txBox="1">
            <a:spLocks noGrp="1"/>
          </p:cNvSpPr>
          <p:nvPr>
            <p:ph type="subTitle" idx="1"/>
          </p:nvPr>
        </p:nvSpPr>
        <p:spPr>
          <a:xfrm>
            <a:off x="2129074" y="1860081"/>
            <a:ext cx="2458332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1000"/>
              </a:spcBef>
              <a:spcAft>
                <a:spcPts val="0"/>
              </a:spcAft>
              <a:buSzPts val="1600"/>
            </a:pPr>
            <a:r>
              <a:rPr lang="en-US" sz="1100" dirty="0"/>
              <a:t>Quantitative meta-analysis forms the gold standard for establishing clinical guidelines</a:t>
            </a:r>
          </a:p>
        </p:txBody>
      </p:sp>
      <p:sp>
        <p:nvSpPr>
          <p:cNvPr id="1207" name="Google Shape;1207;p55"/>
          <p:cNvSpPr txBox="1">
            <a:spLocks noGrp="1"/>
          </p:cNvSpPr>
          <p:nvPr>
            <p:ph type="subTitle" idx="2"/>
          </p:nvPr>
        </p:nvSpPr>
        <p:spPr>
          <a:xfrm>
            <a:off x="5655354" y="1976175"/>
            <a:ext cx="2359308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It begins with a specific research question -&gt; extract data elements to form a large, statistical cohort</a:t>
            </a:r>
            <a:endParaRPr sz="1100" dirty="0"/>
          </a:p>
        </p:txBody>
      </p:sp>
      <p:sp>
        <p:nvSpPr>
          <p:cNvPr id="1208" name="Google Shape;1208;p55"/>
          <p:cNvSpPr txBox="1">
            <a:spLocks noGrp="1"/>
          </p:cNvSpPr>
          <p:nvPr>
            <p:ph type="subTitle" idx="3"/>
          </p:nvPr>
        </p:nvSpPr>
        <p:spPr>
          <a:xfrm>
            <a:off x="2289727" y="3409575"/>
            <a:ext cx="214715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A clinical meta-analysis done manually takes a year on average</a:t>
            </a:r>
            <a:endParaRPr sz="1100" dirty="0"/>
          </a:p>
        </p:txBody>
      </p:sp>
      <p:sp>
        <p:nvSpPr>
          <p:cNvPr id="1209" name="Google Shape;1209;p55"/>
          <p:cNvSpPr txBox="1">
            <a:spLocks noGrp="1"/>
          </p:cNvSpPr>
          <p:nvPr>
            <p:ph type="subTitle" idx="4"/>
          </p:nvPr>
        </p:nvSpPr>
        <p:spPr>
          <a:xfrm>
            <a:off x="5655354" y="3409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Existing LLMs are prone to “hallucinations”</a:t>
            </a:r>
            <a:endParaRPr sz="1100" dirty="0"/>
          </a:p>
        </p:txBody>
      </p:sp>
      <p:sp>
        <p:nvSpPr>
          <p:cNvPr id="1210" name="Google Shape;1210;p55"/>
          <p:cNvSpPr txBox="1">
            <a:spLocks noGrp="1"/>
          </p:cNvSpPr>
          <p:nvPr>
            <p:ph type="subTitle" idx="5"/>
          </p:nvPr>
        </p:nvSpPr>
        <p:spPr>
          <a:xfrm>
            <a:off x="2212831" y="1716622"/>
            <a:ext cx="2490284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Gold Standard</a:t>
            </a:r>
            <a:endParaRPr dirty="0"/>
          </a:p>
        </p:txBody>
      </p:sp>
      <p:sp>
        <p:nvSpPr>
          <p:cNvPr id="1211" name="Google Shape;1211;p55"/>
          <p:cNvSpPr txBox="1">
            <a:spLocks noGrp="1"/>
          </p:cNvSpPr>
          <p:nvPr>
            <p:ph type="subTitle" idx="6"/>
          </p:nvPr>
        </p:nvSpPr>
        <p:spPr>
          <a:xfrm>
            <a:off x="2247289" y="3079919"/>
            <a:ext cx="2310372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</a:t>
            </a:r>
            <a:endParaRPr dirty="0"/>
          </a:p>
        </p:txBody>
      </p:sp>
      <p:sp>
        <p:nvSpPr>
          <p:cNvPr id="1212" name="Google Shape;1212;p55"/>
          <p:cNvSpPr txBox="1">
            <a:spLocks noGrp="1"/>
          </p:cNvSpPr>
          <p:nvPr>
            <p:ph type="subTitle" idx="7"/>
          </p:nvPr>
        </p:nvSpPr>
        <p:spPr>
          <a:xfrm>
            <a:off x="5655350" y="16925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Process</a:t>
            </a:r>
            <a:endParaRPr dirty="0"/>
          </a:p>
        </p:txBody>
      </p:sp>
      <p:sp>
        <p:nvSpPr>
          <p:cNvPr id="1213" name="Google Shape;1213;p55"/>
          <p:cNvSpPr txBox="1">
            <a:spLocks noGrp="1"/>
          </p:cNvSpPr>
          <p:nvPr>
            <p:ph type="subTitle" idx="8"/>
          </p:nvPr>
        </p:nvSpPr>
        <p:spPr>
          <a:xfrm>
            <a:off x="5655349" y="3126050"/>
            <a:ext cx="2237619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Limitations</a:t>
            </a:r>
            <a:endParaRPr dirty="0"/>
          </a:p>
        </p:txBody>
      </p:sp>
      <p:sp>
        <p:nvSpPr>
          <p:cNvPr id="1214" name="Google Shape;1214;p55"/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55"/>
          <p:cNvSpPr/>
          <p:nvPr/>
        </p:nvSpPr>
        <p:spPr>
          <a:xfrm>
            <a:off x="1348901" y="1687749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7" name="Google Shape;1217;p55"/>
          <p:cNvSpPr/>
          <p:nvPr/>
        </p:nvSpPr>
        <p:spPr>
          <a:xfrm>
            <a:off x="4735850" y="1656050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55"/>
          <p:cNvSpPr/>
          <p:nvPr/>
        </p:nvSpPr>
        <p:spPr>
          <a:xfrm>
            <a:off x="4735850" y="30959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7" name="Google Shape;1247;p55"/>
          <p:cNvGrpSpPr/>
          <p:nvPr/>
        </p:nvGrpSpPr>
        <p:grpSpPr>
          <a:xfrm>
            <a:off x="5250612" y="410726"/>
            <a:ext cx="1558091" cy="609442"/>
            <a:chOff x="4851675" y="15276"/>
            <a:chExt cx="1239532" cy="484800"/>
          </a:xfrm>
        </p:grpSpPr>
        <p:sp>
          <p:nvSpPr>
            <p:cNvPr id="1248" name="Google Shape;1248;p55"/>
            <p:cNvSpPr/>
            <p:nvPr/>
          </p:nvSpPr>
          <p:spPr>
            <a:xfrm>
              <a:off x="4851675" y="15276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5" y="0"/>
                  </a:moveTo>
                  <a:cubicBezTo>
                    <a:pt x="262" y="0"/>
                    <a:pt x="1" y="261"/>
                    <a:pt x="1" y="584"/>
                  </a:cubicBezTo>
                  <a:lnTo>
                    <a:pt x="1" y="2198"/>
                  </a:lnTo>
                  <a:cubicBezTo>
                    <a:pt x="1" y="2521"/>
                    <a:pt x="262" y="2781"/>
                    <a:pt x="585" y="2781"/>
                  </a:cubicBezTo>
                  <a:lnTo>
                    <a:pt x="2200" y="2781"/>
                  </a:lnTo>
                  <a:cubicBezTo>
                    <a:pt x="2521" y="2781"/>
                    <a:pt x="2783" y="2521"/>
                    <a:pt x="2783" y="2198"/>
                  </a:cubicBezTo>
                  <a:lnTo>
                    <a:pt x="2783" y="584"/>
                  </a:lnTo>
                  <a:cubicBezTo>
                    <a:pt x="2783" y="261"/>
                    <a:pt x="2521" y="0"/>
                    <a:pt x="2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5"/>
            <p:cNvSpPr/>
            <p:nvPr/>
          </p:nvSpPr>
          <p:spPr>
            <a:xfrm>
              <a:off x="5012605" y="35811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70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0"/>
                    <a:pt x="8830" y="109"/>
                  </a:cubicBezTo>
                  <a:cubicBezTo>
                    <a:pt x="8830" y="49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5"/>
            <p:cNvSpPr/>
            <p:nvPr/>
          </p:nvSpPr>
          <p:spPr>
            <a:xfrm>
              <a:off x="5012605" y="72506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71"/>
                    <a:pt x="50" y="220"/>
                    <a:pt x="109" y="220"/>
                  </a:cubicBezTo>
                  <a:lnTo>
                    <a:pt x="8721" y="220"/>
                  </a:lnTo>
                  <a:cubicBezTo>
                    <a:pt x="8782" y="220"/>
                    <a:pt x="8830" y="169"/>
                    <a:pt x="8830" y="110"/>
                  </a:cubicBezTo>
                  <a:cubicBezTo>
                    <a:pt x="8830" y="50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5"/>
            <p:cNvSpPr/>
            <p:nvPr/>
          </p:nvSpPr>
          <p:spPr>
            <a:xfrm>
              <a:off x="5012560" y="109245"/>
              <a:ext cx="202085" cy="9821"/>
            </a:xfrm>
            <a:custGeom>
              <a:avLst/>
              <a:gdLst/>
              <a:ahLst/>
              <a:cxnLst/>
              <a:rect l="l" t="t" r="r" b="b"/>
              <a:pathLst>
                <a:path w="4527" h="220" extrusionOk="0">
                  <a:moveTo>
                    <a:pt x="109" y="1"/>
                  </a:moveTo>
                  <a:cubicBezTo>
                    <a:pt x="49" y="1"/>
                    <a:pt x="0" y="50"/>
                    <a:pt x="0" y="110"/>
                  </a:cubicBezTo>
                  <a:cubicBezTo>
                    <a:pt x="0" y="170"/>
                    <a:pt x="49" y="220"/>
                    <a:pt x="109" y="220"/>
                  </a:cubicBezTo>
                  <a:lnTo>
                    <a:pt x="4416" y="220"/>
                  </a:lnTo>
                  <a:cubicBezTo>
                    <a:pt x="4476" y="220"/>
                    <a:pt x="4526" y="169"/>
                    <a:pt x="4525" y="110"/>
                  </a:cubicBezTo>
                  <a:cubicBezTo>
                    <a:pt x="4525" y="50"/>
                    <a:pt x="4476" y="1"/>
                    <a:pt x="4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5"/>
            <p:cNvSpPr/>
            <p:nvPr/>
          </p:nvSpPr>
          <p:spPr>
            <a:xfrm>
              <a:off x="4851675" y="195537"/>
              <a:ext cx="124233" cy="124233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585" y="1"/>
                  </a:moveTo>
                  <a:cubicBezTo>
                    <a:pt x="262" y="1"/>
                    <a:pt x="1" y="262"/>
                    <a:pt x="1" y="584"/>
                  </a:cubicBezTo>
                  <a:lnTo>
                    <a:pt x="1" y="2200"/>
                  </a:lnTo>
                  <a:cubicBezTo>
                    <a:pt x="1" y="2522"/>
                    <a:pt x="262" y="2783"/>
                    <a:pt x="585" y="2783"/>
                  </a:cubicBezTo>
                  <a:lnTo>
                    <a:pt x="2200" y="2783"/>
                  </a:lnTo>
                  <a:cubicBezTo>
                    <a:pt x="2521" y="2783"/>
                    <a:pt x="2783" y="2522"/>
                    <a:pt x="2783" y="2200"/>
                  </a:cubicBezTo>
                  <a:lnTo>
                    <a:pt x="2783" y="584"/>
                  </a:lnTo>
                  <a:cubicBezTo>
                    <a:pt x="2783" y="262"/>
                    <a:pt x="2521" y="1"/>
                    <a:pt x="2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5"/>
            <p:cNvSpPr/>
            <p:nvPr/>
          </p:nvSpPr>
          <p:spPr>
            <a:xfrm>
              <a:off x="5012605" y="21602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70"/>
                    <a:pt x="50" y="220"/>
                    <a:pt x="109" y="220"/>
                  </a:cubicBezTo>
                  <a:lnTo>
                    <a:pt x="8721" y="220"/>
                  </a:lnTo>
                  <a:cubicBezTo>
                    <a:pt x="8782" y="220"/>
                    <a:pt x="8830" y="170"/>
                    <a:pt x="8830" y="110"/>
                  </a:cubicBezTo>
                  <a:cubicBezTo>
                    <a:pt x="8830" y="50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5"/>
            <p:cNvSpPr/>
            <p:nvPr/>
          </p:nvSpPr>
          <p:spPr>
            <a:xfrm>
              <a:off x="5012605" y="25276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70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0"/>
                    <a:pt x="8830" y="109"/>
                  </a:cubicBezTo>
                  <a:cubicBezTo>
                    <a:pt x="8830" y="50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5"/>
            <p:cNvSpPr/>
            <p:nvPr/>
          </p:nvSpPr>
          <p:spPr>
            <a:xfrm>
              <a:off x="5012560" y="289506"/>
              <a:ext cx="202085" cy="9821"/>
            </a:xfrm>
            <a:custGeom>
              <a:avLst/>
              <a:gdLst/>
              <a:ahLst/>
              <a:cxnLst/>
              <a:rect l="l" t="t" r="r" b="b"/>
              <a:pathLst>
                <a:path w="4527" h="220" extrusionOk="0">
                  <a:moveTo>
                    <a:pt x="109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70"/>
                    <a:pt x="49" y="219"/>
                    <a:pt x="109" y="219"/>
                  </a:cubicBezTo>
                  <a:lnTo>
                    <a:pt x="4416" y="219"/>
                  </a:lnTo>
                  <a:cubicBezTo>
                    <a:pt x="4476" y="219"/>
                    <a:pt x="4526" y="170"/>
                    <a:pt x="4525" y="109"/>
                  </a:cubicBezTo>
                  <a:cubicBezTo>
                    <a:pt x="4525" y="49"/>
                    <a:pt x="4476" y="0"/>
                    <a:pt x="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5"/>
            <p:cNvSpPr/>
            <p:nvPr/>
          </p:nvSpPr>
          <p:spPr>
            <a:xfrm>
              <a:off x="4851675" y="375887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5" y="1"/>
                  </a:moveTo>
                  <a:cubicBezTo>
                    <a:pt x="262" y="1"/>
                    <a:pt x="1" y="261"/>
                    <a:pt x="1" y="584"/>
                  </a:cubicBezTo>
                  <a:lnTo>
                    <a:pt x="1" y="2198"/>
                  </a:lnTo>
                  <a:cubicBezTo>
                    <a:pt x="1" y="2521"/>
                    <a:pt x="262" y="2781"/>
                    <a:pt x="585" y="2781"/>
                  </a:cubicBezTo>
                  <a:lnTo>
                    <a:pt x="2200" y="2781"/>
                  </a:lnTo>
                  <a:cubicBezTo>
                    <a:pt x="2521" y="2781"/>
                    <a:pt x="2783" y="2521"/>
                    <a:pt x="2783" y="2198"/>
                  </a:cubicBezTo>
                  <a:lnTo>
                    <a:pt x="2783" y="584"/>
                  </a:lnTo>
                  <a:cubicBezTo>
                    <a:pt x="2783" y="261"/>
                    <a:pt x="2521" y="1"/>
                    <a:pt x="2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5"/>
            <p:cNvSpPr/>
            <p:nvPr/>
          </p:nvSpPr>
          <p:spPr>
            <a:xfrm>
              <a:off x="5012605" y="396377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70"/>
                    <a:pt x="50" y="218"/>
                    <a:pt x="109" y="218"/>
                  </a:cubicBezTo>
                  <a:lnTo>
                    <a:pt x="8721" y="218"/>
                  </a:lnTo>
                  <a:cubicBezTo>
                    <a:pt x="8782" y="218"/>
                    <a:pt x="8830" y="170"/>
                    <a:pt x="8830" y="109"/>
                  </a:cubicBezTo>
                  <a:cubicBezTo>
                    <a:pt x="8830" y="49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5"/>
            <p:cNvSpPr/>
            <p:nvPr/>
          </p:nvSpPr>
          <p:spPr>
            <a:xfrm>
              <a:off x="5012605" y="433073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09" y="1"/>
                  </a:moveTo>
                  <a:cubicBezTo>
                    <a:pt x="50" y="1"/>
                    <a:pt x="0" y="49"/>
                    <a:pt x="0" y="110"/>
                  </a:cubicBezTo>
                  <a:cubicBezTo>
                    <a:pt x="0" y="171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1"/>
                    <a:pt x="8830" y="110"/>
                  </a:cubicBezTo>
                  <a:cubicBezTo>
                    <a:pt x="8830" y="49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5"/>
            <p:cNvSpPr/>
            <p:nvPr/>
          </p:nvSpPr>
          <p:spPr>
            <a:xfrm>
              <a:off x="5012560" y="469812"/>
              <a:ext cx="202085" cy="9776"/>
            </a:xfrm>
            <a:custGeom>
              <a:avLst/>
              <a:gdLst/>
              <a:ahLst/>
              <a:cxnLst/>
              <a:rect l="l" t="t" r="r" b="b"/>
              <a:pathLst>
                <a:path w="4527" h="219" extrusionOk="0">
                  <a:moveTo>
                    <a:pt x="109" y="1"/>
                  </a:moveTo>
                  <a:cubicBezTo>
                    <a:pt x="49" y="1"/>
                    <a:pt x="0" y="49"/>
                    <a:pt x="0" y="110"/>
                  </a:cubicBezTo>
                  <a:cubicBezTo>
                    <a:pt x="0" y="170"/>
                    <a:pt x="49" y="219"/>
                    <a:pt x="109" y="219"/>
                  </a:cubicBezTo>
                  <a:lnTo>
                    <a:pt x="4416" y="219"/>
                  </a:lnTo>
                  <a:cubicBezTo>
                    <a:pt x="4476" y="219"/>
                    <a:pt x="4526" y="170"/>
                    <a:pt x="4525" y="110"/>
                  </a:cubicBezTo>
                  <a:cubicBezTo>
                    <a:pt x="4525" y="49"/>
                    <a:pt x="4476" y="1"/>
                    <a:pt x="4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5"/>
            <p:cNvSpPr/>
            <p:nvPr/>
          </p:nvSpPr>
          <p:spPr>
            <a:xfrm>
              <a:off x="5536106" y="15276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3" y="0"/>
                  </a:moveTo>
                  <a:cubicBezTo>
                    <a:pt x="261" y="0"/>
                    <a:pt x="0" y="261"/>
                    <a:pt x="0" y="584"/>
                  </a:cubicBezTo>
                  <a:lnTo>
                    <a:pt x="0" y="2198"/>
                  </a:lnTo>
                  <a:cubicBezTo>
                    <a:pt x="0" y="2521"/>
                    <a:pt x="261" y="2781"/>
                    <a:pt x="583" y="2781"/>
                  </a:cubicBezTo>
                  <a:lnTo>
                    <a:pt x="2198" y="2781"/>
                  </a:lnTo>
                  <a:cubicBezTo>
                    <a:pt x="2521" y="2781"/>
                    <a:pt x="2782" y="2521"/>
                    <a:pt x="2782" y="2198"/>
                  </a:cubicBezTo>
                  <a:lnTo>
                    <a:pt x="2782" y="584"/>
                  </a:lnTo>
                  <a:cubicBezTo>
                    <a:pt x="2782" y="261"/>
                    <a:pt x="2521" y="0"/>
                    <a:pt x="2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5"/>
            <p:cNvSpPr/>
            <p:nvPr/>
          </p:nvSpPr>
          <p:spPr>
            <a:xfrm>
              <a:off x="5696991" y="35811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0"/>
                    <a:pt x="8831" y="109"/>
                  </a:cubicBezTo>
                  <a:cubicBezTo>
                    <a:pt x="8831" y="49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5"/>
            <p:cNvSpPr/>
            <p:nvPr/>
          </p:nvSpPr>
          <p:spPr>
            <a:xfrm>
              <a:off x="5696991" y="72506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1"/>
                    <a:pt x="49" y="220"/>
                    <a:pt x="110" y="220"/>
                  </a:cubicBezTo>
                  <a:lnTo>
                    <a:pt x="8722" y="220"/>
                  </a:lnTo>
                  <a:cubicBezTo>
                    <a:pt x="8782" y="220"/>
                    <a:pt x="8831" y="169"/>
                    <a:pt x="8831" y="110"/>
                  </a:cubicBezTo>
                  <a:cubicBezTo>
                    <a:pt x="8831" y="50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5"/>
            <p:cNvSpPr/>
            <p:nvPr/>
          </p:nvSpPr>
          <p:spPr>
            <a:xfrm>
              <a:off x="5696991" y="109245"/>
              <a:ext cx="201951" cy="9821"/>
            </a:xfrm>
            <a:custGeom>
              <a:avLst/>
              <a:gdLst/>
              <a:ahLst/>
              <a:cxnLst/>
              <a:rect l="l" t="t" r="r" b="b"/>
              <a:pathLst>
                <a:path w="4524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0"/>
                    <a:pt x="49" y="220"/>
                    <a:pt x="110" y="220"/>
                  </a:cubicBezTo>
                  <a:lnTo>
                    <a:pt x="4415" y="220"/>
                  </a:lnTo>
                  <a:cubicBezTo>
                    <a:pt x="4476" y="220"/>
                    <a:pt x="4524" y="169"/>
                    <a:pt x="4524" y="110"/>
                  </a:cubicBezTo>
                  <a:cubicBezTo>
                    <a:pt x="4524" y="50"/>
                    <a:pt x="4476" y="1"/>
                    <a:pt x="44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5"/>
            <p:cNvSpPr/>
            <p:nvPr/>
          </p:nvSpPr>
          <p:spPr>
            <a:xfrm>
              <a:off x="5536106" y="195537"/>
              <a:ext cx="124233" cy="124233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583" y="1"/>
                  </a:moveTo>
                  <a:cubicBezTo>
                    <a:pt x="261" y="1"/>
                    <a:pt x="0" y="262"/>
                    <a:pt x="0" y="584"/>
                  </a:cubicBezTo>
                  <a:lnTo>
                    <a:pt x="0" y="2200"/>
                  </a:lnTo>
                  <a:cubicBezTo>
                    <a:pt x="0" y="2522"/>
                    <a:pt x="261" y="2783"/>
                    <a:pt x="583" y="2783"/>
                  </a:cubicBezTo>
                  <a:lnTo>
                    <a:pt x="2198" y="2783"/>
                  </a:lnTo>
                  <a:cubicBezTo>
                    <a:pt x="2521" y="2783"/>
                    <a:pt x="2782" y="2522"/>
                    <a:pt x="2782" y="2200"/>
                  </a:cubicBezTo>
                  <a:lnTo>
                    <a:pt x="2782" y="584"/>
                  </a:lnTo>
                  <a:cubicBezTo>
                    <a:pt x="2782" y="262"/>
                    <a:pt x="2521" y="1"/>
                    <a:pt x="2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5"/>
            <p:cNvSpPr/>
            <p:nvPr/>
          </p:nvSpPr>
          <p:spPr>
            <a:xfrm>
              <a:off x="5696991" y="21602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0"/>
                    <a:pt x="49" y="220"/>
                    <a:pt x="110" y="220"/>
                  </a:cubicBezTo>
                  <a:lnTo>
                    <a:pt x="8722" y="220"/>
                  </a:lnTo>
                  <a:cubicBezTo>
                    <a:pt x="8782" y="220"/>
                    <a:pt x="8831" y="170"/>
                    <a:pt x="8831" y="110"/>
                  </a:cubicBezTo>
                  <a:cubicBezTo>
                    <a:pt x="8831" y="50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5"/>
            <p:cNvSpPr/>
            <p:nvPr/>
          </p:nvSpPr>
          <p:spPr>
            <a:xfrm>
              <a:off x="5696991" y="25276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0"/>
                  </a:moveTo>
                  <a:cubicBezTo>
                    <a:pt x="49" y="0"/>
                    <a:pt x="1" y="50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0"/>
                    <a:pt x="8831" y="109"/>
                  </a:cubicBezTo>
                  <a:cubicBezTo>
                    <a:pt x="8831" y="50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5"/>
            <p:cNvSpPr/>
            <p:nvPr/>
          </p:nvSpPr>
          <p:spPr>
            <a:xfrm>
              <a:off x="5696991" y="289506"/>
              <a:ext cx="201951" cy="9821"/>
            </a:xfrm>
            <a:custGeom>
              <a:avLst/>
              <a:gdLst/>
              <a:ahLst/>
              <a:cxnLst/>
              <a:rect l="l" t="t" r="r" b="b"/>
              <a:pathLst>
                <a:path w="4524" h="220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4415" y="219"/>
                  </a:lnTo>
                  <a:cubicBezTo>
                    <a:pt x="4476" y="219"/>
                    <a:pt x="4524" y="170"/>
                    <a:pt x="4524" y="109"/>
                  </a:cubicBezTo>
                  <a:cubicBezTo>
                    <a:pt x="4524" y="49"/>
                    <a:pt x="4476" y="0"/>
                    <a:pt x="4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5"/>
            <p:cNvSpPr/>
            <p:nvPr/>
          </p:nvSpPr>
          <p:spPr>
            <a:xfrm>
              <a:off x="5536106" y="375887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3" y="1"/>
                  </a:moveTo>
                  <a:cubicBezTo>
                    <a:pt x="261" y="1"/>
                    <a:pt x="0" y="261"/>
                    <a:pt x="0" y="584"/>
                  </a:cubicBezTo>
                  <a:lnTo>
                    <a:pt x="0" y="2198"/>
                  </a:lnTo>
                  <a:cubicBezTo>
                    <a:pt x="0" y="2521"/>
                    <a:pt x="261" y="2781"/>
                    <a:pt x="583" y="2781"/>
                  </a:cubicBezTo>
                  <a:lnTo>
                    <a:pt x="2198" y="2781"/>
                  </a:lnTo>
                  <a:cubicBezTo>
                    <a:pt x="2521" y="2781"/>
                    <a:pt x="2782" y="2521"/>
                    <a:pt x="2782" y="2198"/>
                  </a:cubicBezTo>
                  <a:lnTo>
                    <a:pt x="2782" y="584"/>
                  </a:lnTo>
                  <a:cubicBezTo>
                    <a:pt x="2782" y="261"/>
                    <a:pt x="2521" y="1"/>
                    <a:pt x="2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5"/>
            <p:cNvSpPr/>
            <p:nvPr/>
          </p:nvSpPr>
          <p:spPr>
            <a:xfrm>
              <a:off x="5696991" y="396377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8"/>
                    <a:pt x="110" y="218"/>
                  </a:cubicBezTo>
                  <a:lnTo>
                    <a:pt x="8722" y="218"/>
                  </a:lnTo>
                  <a:cubicBezTo>
                    <a:pt x="8782" y="218"/>
                    <a:pt x="8831" y="170"/>
                    <a:pt x="8831" y="109"/>
                  </a:cubicBezTo>
                  <a:cubicBezTo>
                    <a:pt x="8831" y="49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5"/>
            <p:cNvSpPr/>
            <p:nvPr/>
          </p:nvSpPr>
          <p:spPr>
            <a:xfrm>
              <a:off x="5696991" y="433073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10" y="1"/>
                  </a:moveTo>
                  <a:cubicBezTo>
                    <a:pt x="49" y="1"/>
                    <a:pt x="1" y="49"/>
                    <a:pt x="1" y="110"/>
                  </a:cubicBezTo>
                  <a:cubicBezTo>
                    <a:pt x="1" y="171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1"/>
                    <a:pt x="8831" y="110"/>
                  </a:cubicBezTo>
                  <a:cubicBezTo>
                    <a:pt x="8831" y="49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5"/>
            <p:cNvSpPr/>
            <p:nvPr/>
          </p:nvSpPr>
          <p:spPr>
            <a:xfrm>
              <a:off x="5696991" y="469812"/>
              <a:ext cx="201951" cy="9776"/>
            </a:xfrm>
            <a:custGeom>
              <a:avLst/>
              <a:gdLst/>
              <a:ahLst/>
              <a:cxnLst/>
              <a:rect l="l" t="t" r="r" b="b"/>
              <a:pathLst>
                <a:path w="4524" h="219" extrusionOk="0">
                  <a:moveTo>
                    <a:pt x="110" y="1"/>
                  </a:moveTo>
                  <a:cubicBezTo>
                    <a:pt x="49" y="1"/>
                    <a:pt x="1" y="49"/>
                    <a:pt x="1" y="110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4415" y="219"/>
                  </a:lnTo>
                  <a:cubicBezTo>
                    <a:pt x="4476" y="219"/>
                    <a:pt x="4524" y="170"/>
                    <a:pt x="4524" y="110"/>
                  </a:cubicBezTo>
                  <a:cubicBezTo>
                    <a:pt x="4524" y="49"/>
                    <a:pt x="4476" y="1"/>
                    <a:pt x="44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55"/>
          <p:cNvGrpSpPr/>
          <p:nvPr/>
        </p:nvGrpSpPr>
        <p:grpSpPr>
          <a:xfrm flipH="1">
            <a:off x="7937497" y="3895145"/>
            <a:ext cx="973006" cy="1115628"/>
            <a:chOff x="340225" y="4034600"/>
            <a:chExt cx="882865" cy="1012275"/>
          </a:xfrm>
        </p:grpSpPr>
        <p:sp>
          <p:nvSpPr>
            <p:cNvPr id="1273" name="Google Shape;1273;p55"/>
            <p:cNvSpPr/>
            <p:nvPr/>
          </p:nvSpPr>
          <p:spPr>
            <a:xfrm>
              <a:off x="340225" y="4572769"/>
              <a:ext cx="474039" cy="474106"/>
            </a:xfrm>
            <a:custGeom>
              <a:avLst/>
              <a:gdLst/>
              <a:ahLst/>
              <a:cxnLst/>
              <a:rect l="l" t="t" r="r" b="b"/>
              <a:pathLst>
                <a:path w="14102" h="14104" extrusionOk="0">
                  <a:moveTo>
                    <a:pt x="7050" y="3295"/>
                  </a:moveTo>
                  <a:cubicBezTo>
                    <a:pt x="9124" y="3295"/>
                    <a:pt x="10806" y="4975"/>
                    <a:pt x="10806" y="7050"/>
                  </a:cubicBezTo>
                  <a:cubicBezTo>
                    <a:pt x="10806" y="9123"/>
                    <a:pt x="9124" y="10805"/>
                    <a:pt x="7050" y="10805"/>
                  </a:cubicBezTo>
                  <a:cubicBezTo>
                    <a:pt x="4977" y="10805"/>
                    <a:pt x="3295" y="9123"/>
                    <a:pt x="3295" y="7050"/>
                  </a:cubicBezTo>
                  <a:cubicBezTo>
                    <a:pt x="3295" y="4977"/>
                    <a:pt x="4976" y="3295"/>
                    <a:pt x="7050" y="3295"/>
                  </a:cubicBezTo>
                  <a:close/>
                  <a:moveTo>
                    <a:pt x="6305" y="0"/>
                  </a:moveTo>
                  <a:cubicBezTo>
                    <a:pt x="5978" y="0"/>
                    <a:pt x="5712" y="267"/>
                    <a:pt x="5712" y="593"/>
                  </a:cubicBezTo>
                  <a:lnTo>
                    <a:pt x="5712" y="1517"/>
                  </a:lnTo>
                  <a:cubicBezTo>
                    <a:pt x="5130" y="1657"/>
                    <a:pt x="4582" y="1886"/>
                    <a:pt x="4084" y="2191"/>
                  </a:cubicBezTo>
                  <a:lnTo>
                    <a:pt x="3431" y="1538"/>
                  </a:lnTo>
                  <a:cubicBezTo>
                    <a:pt x="3315" y="1422"/>
                    <a:pt x="3163" y="1364"/>
                    <a:pt x="3012" y="1364"/>
                  </a:cubicBezTo>
                  <a:cubicBezTo>
                    <a:pt x="2860" y="1364"/>
                    <a:pt x="2708" y="1422"/>
                    <a:pt x="2593" y="1538"/>
                  </a:cubicBezTo>
                  <a:lnTo>
                    <a:pt x="1538" y="2593"/>
                  </a:lnTo>
                  <a:cubicBezTo>
                    <a:pt x="1306" y="2824"/>
                    <a:pt x="1306" y="3200"/>
                    <a:pt x="1538" y="3431"/>
                  </a:cubicBezTo>
                  <a:lnTo>
                    <a:pt x="2191" y="4084"/>
                  </a:lnTo>
                  <a:cubicBezTo>
                    <a:pt x="1886" y="4582"/>
                    <a:pt x="1659" y="5129"/>
                    <a:pt x="1517" y="5712"/>
                  </a:cubicBezTo>
                  <a:lnTo>
                    <a:pt x="595" y="5712"/>
                  </a:lnTo>
                  <a:cubicBezTo>
                    <a:pt x="267" y="5712"/>
                    <a:pt x="0" y="5977"/>
                    <a:pt x="0" y="6304"/>
                  </a:cubicBezTo>
                  <a:lnTo>
                    <a:pt x="0" y="7797"/>
                  </a:lnTo>
                  <a:cubicBezTo>
                    <a:pt x="0" y="8125"/>
                    <a:pt x="267" y="8390"/>
                    <a:pt x="595" y="8390"/>
                  </a:cubicBezTo>
                  <a:lnTo>
                    <a:pt x="1517" y="8390"/>
                  </a:lnTo>
                  <a:cubicBezTo>
                    <a:pt x="1657" y="8973"/>
                    <a:pt x="1886" y="9520"/>
                    <a:pt x="2191" y="10018"/>
                  </a:cubicBezTo>
                  <a:lnTo>
                    <a:pt x="1538" y="10671"/>
                  </a:lnTo>
                  <a:cubicBezTo>
                    <a:pt x="1306" y="10902"/>
                    <a:pt x="1306" y="11279"/>
                    <a:pt x="1538" y="11510"/>
                  </a:cubicBezTo>
                  <a:lnTo>
                    <a:pt x="2593" y="12566"/>
                  </a:lnTo>
                  <a:cubicBezTo>
                    <a:pt x="2709" y="12682"/>
                    <a:pt x="2860" y="12740"/>
                    <a:pt x="3012" y="12740"/>
                  </a:cubicBezTo>
                  <a:cubicBezTo>
                    <a:pt x="3164" y="12740"/>
                    <a:pt x="3315" y="12682"/>
                    <a:pt x="3431" y="12566"/>
                  </a:cubicBezTo>
                  <a:lnTo>
                    <a:pt x="4084" y="11912"/>
                  </a:lnTo>
                  <a:cubicBezTo>
                    <a:pt x="4582" y="12218"/>
                    <a:pt x="5130" y="12446"/>
                    <a:pt x="5712" y="12587"/>
                  </a:cubicBezTo>
                  <a:lnTo>
                    <a:pt x="5712" y="13511"/>
                  </a:lnTo>
                  <a:cubicBezTo>
                    <a:pt x="5712" y="13839"/>
                    <a:pt x="5978" y="14104"/>
                    <a:pt x="6305" y="14104"/>
                  </a:cubicBezTo>
                  <a:lnTo>
                    <a:pt x="7797" y="14104"/>
                  </a:lnTo>
                  <a:cubicBezTo>
                    <a:pt x="8125" y="14104"/>
                    <a:pt x="8391" y="13838"/>
                    <a:pt x="8391" y="13511"/>
                  </a:cubicBezTo>
                  <a:lnTo>
                    <a:pt x="8391" y="12587"/>
                  </a:lnTo>
                  <a:cubicBezTo>
                    <a:pt x="8973" y="12446"/>
                    <a:pt x="9522" y="12218"/>
                    <a:pt x="10019" y="11912"/>
                  </a:cubicBezTo>
                  <a:lnTo>
                    <a:pt x="10672" y="12566"/>
                  </a:lnTo>
                  <a:cubicBezTo>
                    <a:pt x="10788" y="12682"/>
                    <a:pt x="10939" y="12740"/>
                    <a:pt x="11091" y="12740"/>
                  </a:cubicBezTo>
                  <a:cubicBezTo>
                    <a:pt x="11243" y="12740"/>
                    <a:pt x="11395" y="12682"/>
                    <a:pt x="11510" y="12566"/>
                  </a:cubicBezTo>
                  <a:lnTo>
                    <a:pt x="12564" y="11510"/>
                  </a:lnTo>
                  <a:cubicBezTo>
                    <a:pt x="12796" y="11279"/>
                    <a:pt x="12796" y="10902"/>
                    <a:pt x="12564" y="10671"/>
                  </a:cubicBezTo>
                  <a:lnTo>
                    <a:pt x="11911" y="10018"/>
                  </a:lnTo>
                  <a:cubicBezTo>
                    <a:pt x="12215" y="9520"/>
                    <a:pt x="12444" y="8973"/>
                    <a:pt x="12585" y="8390"/>
                  </a:cubicBezTo>
                  <a:lnTo>
                    <a:pt x="13508" y="8390"/>
                  </a:lnTo>
                  <a:cubicBezTo>
                    <a:pt x="13835" y="8390"/>
                    <a:pt x="14102" y="8125"/>
                    <a:pt x="14102" y="7797"/>
                  </a:cubicBezTo>
                  <a:lnTo>
                    <a:pt x="14102" y="6304"/>
                  </a:lnTo>
                  <a:cubicBezTo>
                    <a:pt x="14102" y="5976"/>
                    <a:pt x="13836" y="5712"/>
                    <a:pt x="13508" y="5712"/>
                  </a:cubicBezTo>
                  <a:lnTo>
                    <a:pt x="12585" y="5712"/>
                  </a:lnTo>
                  <a:cubicBezTo>
                    <a:pt x="12444" y="5129"/>
                    <a:pt x="12216" y="4582"/>
                    <a:pt x="11911" y="4084"/>
                  </a:cubicBezTo>
                  <a:lnTo>
                    <a:pt x="12564" y="3431"/>
                  </a:lnTo>
                  <a:cubicBezTo>
                    <a:pt x="12796" y="3200"/>
                    <a:pt x="12796" y="2824"/>
                    <a:pt x="12564" y="2593"/>
                  </a:cubicBezTo>
                  <a:lnTo>
                    <a:pt x="11510" y="1538"/>
                  </a:lnTo>
                  <a:cubicBezTo>
                    <a:pt x="11395" y="1422"/>
                    <a:pt x="11242" y="1364"/>
                    <a:pt x="11090" y="1364"/>
                  </a:cubicBezTo>
                  <a:cubicBezTo>
                    <a:pt x="10938" y="1364"/>
                    <a:pt x="10787" y="1422"/>
                    <a:pt x="10672" y="1538"/>
                  </a:cubicBezTo>
                  <a:lnTo>
                    <a:pt x="10019" y="2191"/>
                  </a:lnTo>
                  <a:cubicBezTo>
                    <a:pt x="9521" y="1886"/>
                    <a:pt x="8973" y="1657"/>
                    <a:pt x="8391" y="1517"/>
                  </a:cubicBezTo>
                  <a:lnTo>
                    <a:pt x="8391" y="593"/>
                  </a:lnTo>
                  <a:cubicBezTo>
                    <a:pt x="8391" y="265"/>
                    <a:pt x="8125" y="0"/>
                    <a:pt x="7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5"/>
            <p:cNvSpPr/>
            <p:nvPr/>
          </p:nvSpPr>
          <p:spPr>
            <a:xfrm>
              <a:off x="351284" y="4327988"/>
              <a:ext cx="236112" cy="236145"/>
            </a:xfrm>
            <a:custGeom>
              <a:avLst/>
              <a:gdLst/>
              <a:ahLst/>
              <a:cxnLst/>
              <a:rect l="l" t="t" r="r" b="b"/>
              <a:pathLst>
                <a:path w="7024" h="7025" extrusionOk="0">
                  <a:moveTo>
                    <a:pt x="3514" y="1643"/>
                  </a:moveTo>
                  <a:cubicBezTo>
                    <a:pt x="4546" y="1643"/>
                    <a:pt x="5383" y="2480"/>
                    <a:pt x="5383" y="3512"/>
                  </a:cubicBezTo>
                  <a:cubicBezTo>
                    <a:pt x="5382" y="4544"/>
                    <a:pt x="4545" y="5381"/>
                    <a:pt x="3514" y="5381"/>
                  </a:cubicBezTo>
                  <a:cubicBezTo>
                    <a:pt x="2482" y="5381"/>
                    <a:pt x="1645" y="4544"/>
                    <a:pt x="1645" y="3512"/>
                  </a:cubicBezTo>
                  <a:cubicBezTo>
                    <a:pt x="1645" y="2480"/>
                    <a:pt x="2482" y="1643"/>
                    <a:pt x="3514" y="1643"/>
                  </a:cubicBezTo>
                  <a:close/>
                  <a:moveTo>
                    <a:pt x="3141" y="0"/>
                  </a:moveTo>
                  <a:cubicBezTo>
                    <a:pt x="2978" y="0"/>
                    <a:pt x="2846" y="132"/>
                    <a:pt x="2846" y="295"/>
                  </a:cubicBezTo>
                  <a:lnTo>
                    <a:pt x="2846" y="756"/>
                  </a:lnTo>
                  <a:cubicBezTo>
                    <a:pt x="2556" y="825"/>
                    <a:pt x="2282" y="939"/>
                    <a:pt x="2036" y="1091"/>
                  </a:cubicBezTo>
                  <a:lnTo>
                    <a:pt x="1711" y="766"/>
                  </a:lnTo>
                  <a:cubicBezTo>
                    <a:pt x="1652" y="708"/>
                    <a:pt x="1577" y="679"/>
                    <a:pt x="1501" y="679"/>
                  </a:cubicBezTo>
                  <a:cubicBezTo>
                    <a:pt x="1426" y="679"/>
                    <a:pt x="1351" y="708"/>
                    <a:pt x="1293" y="766"/>
                  </a:cubicBezTo>
                  <a:lnTo>
                    <a:pt x="766" y="1292"/>
                  </a:lnTo>
                  <a:cubicBezTo>
                    <a:pt x="651" y="1407"/>
                    <a:pt x="651" y="1594"/>
                    <a:pt x="766" y="1709"/>
                  </a:cubicBezTo>
                  <a:lnTo>
                    <a:pt x="1092" y="2034"/>
                  </a:lnTo>
                  <a:cubicBezTo>
                    <a:pt x="940" y="2283"/>
                    <a:pt x="826" y="2556"/>
                    <a:pt x="756" y="2845"/>
                  </a:cubicBezTo>
                  <a:lnTo>
                    <a:pt x="297" y="2845"/>
                  </a:lnTo>
                  <a:cubicBezTo>
                    <a:pt x="133" y="2845"/>
                    <a:pt x="0" y="2977"/>
                    <a:pt x="0" y="3140"/>
                  </a:cubicBezTo>
                  <a:lnTo>
                    <a:pt x="0" y="3883"/>
                  </a:lnTo>
                  <a:cubicBezTo>
                    <a:pt x="0" y="4047"/>
                    <a:pt x="133" y="4179"/>
                    <a:pt x="297" y="4179"/>
                  </a:cubicBezTo>
                  <a:lnTo>
                    <a:pt x="756" y="4179"/>
                  </a:lnTo>
                  <a:cubicBezTo>
                    <a:pt x="826" y="4470"/>
                    <a:pt x="940" y="4742"/>
                    <a:pt x="1092" y="4989"/>
                  </a:cubicBezTo>
                  <a:lnTo>
                    <a:pt x="766" y="5314"/>
                  </a:lnTo>
                  <a:cubicBezTo>
                    <a:pt x="651" y="5430"/>
                    <a:pt x="651" y="5616"/>
                    <a:pt x="766" y="5731"/>
                  </a:cubicBezTo>
                  <a:lnTo>
                    <a:pt x="1293" y="6258"/>
                  </a:lnTo>
                  <a:cubicBezTo>
                    <a:pt x="1351" y="6316"/>
                    <a:pt x="1426" y="6344"/>
                    <a:pt x="1501" y="6344"/>
                  </a:cubicBezTo>
                  <a:cubicBezTo>
                    <a:pt x="1577" y="6344"/>
                    <a:pt x="1652" y="6316"/>
                    <a:pt x="1711" y="6258"/>
                  </a:cubicBezTo>
                  <a:lnTo>
                    <a:pt x="2036" y="5932"/>
                  </a:lnTo>
                  <a:cubicBezTo>
                    <a:pt x="2282" y="6084"/>
                    <a:pt x="2556" y="6198"/>
                    <a:pt x="2846" y="6268"/>
                  </a:cubicBezTo>
                  <a:lnTo>
                    <a:pt x="2846" y="6728"/>
                  </a:lnTo>
                  <a:cubicBezTo>
                    <a:pt x="2846" y="6892"/>
                    <a:pt x="2978" y="7024"/>
                    <a:pt x="3141" y="7024"/>
                  </a:cubicBezTo>
                  <a:lnTo>
                    <a:pt x="3885" y="7024"/>
                  </a:lnTo>
                  <a:cubicBezTo>
                    <a:pt x="4047" y="7024"/>
                    <a:pt x="4180" y="6892"/>
                    <a:pt x="4180" y="6728"/>
                  </a:cubicBezTo>
                  <a:lnTo>
                    <a:pt x="4180" y="6268"/>
                  </a:lnTo>
                  <a:cubicBezTo>
                    <a:pt x="4471" y="6198"/>
                    <a:pt x="4742" y="6084"/>
                    <a:pt x="4991" y="5932"/>
                  </a:cubicBezTo>
                  <a:lnTo>
                    <a:pt x="5316" y="6258"/>
                  </a:lnTo>
                  <a:cubicBezTo>
                    <a:pt x="5373" y="6316"/>
                    <a:pt x="5449" y="6344"/>
                    <a:pt x="5525" y="6344"/>
                  </a:cubicBezTo>
                  <a:cubicBezTo>
                    <a:pt x="5600" y="6344"/>
                    <a:pt x="5676" y="6316"/>
                    <a:pt x="5734" y="6258"/>
                  </a:cubicBezTo>
                  <a:lnTo>
                    <a:pt x="6258" y="5731"/>
                  </a:lnTo>
                  <a:cubicBezTo>
                    <a:pt x="6372" y="5616"/>
                    <a:pt x="6372" y="5430"/>
                    <a:pt x="6258" y="5314"/>
                  </a:cubicBezTo>
                  <a:lnTo>
                    <a:pt x="5933" y="4989"/>
                  </a:lnTo>
                  <a:cubicBezTo>
                    <a:pt x="6084" y="4742"/>
                    <a:pt x="6199" y="4469"/>
                    <a:pt x="6268" y="4179"/>
                  </a:cubicBezTo>
                  <a:lnTo>
                    <a:pt x="6728" y="4179"/>
                  </a:lnTo>
                  <a:cubicBezTo>
                    <a:pt x="6891" y="4179"/>
                    <a:pt x="7023" y="4047"/>
                    <a:pt x="7023" y="3883"/>
                  </a:cubicBezTo>
                  <a:lnTo>
                    <a:pt x="7023" y="3140"/>
                  </a:lnTo>
                  <a:cubicBezTo>
                    <a:pt x="7023" y="2977"/>
                    <a:pt x="6891" y="2845"/>
                    <a:pt x="6728" y="2845"/>
                  </a:cubicBezTo>
                  <a:lnTo>
                    <a:pt x="6268" y="2845"/>
                  </a:lnTo>
                  <a:cubicBezTo>
                    <a:pt x="6199" y="2556"/>
                    <a:pt x="6083" y="2281"/>
                    <a:pt x="5933" y="2034"/>
                  </a:cubicBezTo>
                  <a:lnTo>
                    <a:pt x="6258" y="1709"/>
                  </a:lnTo>
                  <a:cubicBezTo>
                    <a:pt x="6374" y="1594"/>
                    <a:pt x="6372" y="1407"/>
                    <a:pt x="6258" y="1292"/>
                  </a:cubicBezTo>
                  <a:lnTo>
                    <a:pt x="5734" y="766"/>
                  </a:lnTo>
                  <a:cubicBezTo>
                    <a:pt x="5676" y="708"/>
                    <a:pt x="5601" y="679"/>
                    <a:pt x="5525" y="679"/>
                  </a:cubicBezTo>
                  <a:cubicBezTo>
                    <a:pt x="5450" y="679"/>
                    <a:pt x="5374" y="708"/>
                    <a:pt x="5316" y="766"/>
                  </a:cubicBezTo>
                  <a:lnTo>
                    <a:pt x="4991" y="1091"/>
                  </a:lnTo>
                  <a:cubicBezTo>
                    <a:pt x="4743" y="939"/>
                    <a:pt x="4471" y="826"/>
                    <a:pt x="4180" y="756"/>
                  </a:cubicBezTo>
                  <a:lnTo>
                    <a:pt x="4180" y="295"/>
                  </a:lnTo>
                  <a:cubicBezTo>
                    <a:pt x="4180" y="132"/>
                    <a:pt x="4047" y="0"/>
                    <a:pt x="3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5"/>
            <p:cNvSpPr/>
            <p:nvPr/>
          </p:nvSpPr>
          <p:spPr>
            <a:xfrm>
              <a:off x="602356" y="4034600"/>
              <a:ext cx="620735" cy="620701"/>
            </a:xfrm>
            <a:custGeom>
              <a:avLst/>
              <a:gdLst/>
              <a:ahLst/>
              <a:cxnLst/>
              <a:rect l="l" t="t" r="r" b="b"/>
              <a:pathLst>
                <a:path w="18466" h="18465" extrusionOk="0">
                  <a:moveTo>
                    <a:pt x="9230" y="2954"/>
                  </a:moveTo>
                  <a:cubicBezTo>
                    <a:pt x="12697" y="2954"/>
                    <a:pt x="15509" y="5764"/>
                    <a:pt x="15509" y="9233"/>
                  </a:cubicBezTo>
                  <a:cubicBezTo>
                    <a:pt x="15509" y="12701"/>
                    <a:pt x="12697" y="15513"/>
                    <a:pt x="9230" y="15513"/>
                  </a:cubicBezTo>
                  <a:cubicBezTo>
                    <a:pt x="5760" y="15513"/>
                    <a:pt x="2948" y="12701"/>
                    <a:pt x="2948" y="9233"/>
                  </a:cubicBezTo>
                  <a:cubicBezTo>
                    <a:pt x="2948" y="5764"/>
                    <a:pt x="5760" y="2954"/>
                    <a:pt x="9230" y="2954"/>
                  </a:cubicBezTo>
                  <a:close/>
                  <a:moveTo>
                    <a:pt x="8759" y="0"/>
                  </a:moveTo>
                  <a:cubicBezTo>
                    <a:pt x="8435" y="0"/>
                    <a:pt x="8172" y="262"/>
                    <a:pt x="8172" y="586"/>
                  </a:cubicBezTo>
                  <a:lnTo>
                    <a:pt x="8172" y="1463"/>
                  </a:lnTo>
                  <a:cubicBezTo>
                    <a:pt x="7842" y="1509"/>
                    <a:pt x="7516" y="1572"/>
                    <a:pt x="7201" y="1658"/>
                  </a:cubicBezTo>
                  <a:lnTo>
                    <a:pt x="6862" y="851"/>
                  </a:lnTo>
                  <a:cubicBezTo>
                    <a:pt x="6769" y="626"/>
                    <a:pt x="6551" y="491"/>
                    <a:pt x="6321" y="491"/>
                  </a:cubicBezTo>
                  <a:cubicBezTo>
                    <a:pt x="6246" y="491"/>
                    <a:pt x="6169" y="506"/>
                    <a:pt x="6095" y="537"/>
                  </a:cubicBezTo>
                  <a:lnTo>
                    <a:pt x="5226" y="902"/>
                  </a:lnTo>
                  <a:cubicBezTo>
                    <a:pt x="4928" y="1026"/>
                    <a:pt x="4786" y="1370"/>
                    <a:pt x="4912" y="1669"/>
                  </a:cubicBezTo>
                  <a:lnTo>
                    <a:pt x="5251" y="2476"/>
                  </a:lnTo>
                  <a:cubicBezTo>
                    <a:pt x="4984" y="2633"/>
                    <a:pt x="4728" y="2806"/>
                    <a:pt x="4485" y="2992"/>
                  </a:cubicBezTo>
                  <a:lnTo>
                    <a:pt x="3864" y="2373"/>
                  </a:lnTo>
                  <a:cubicBezTo>
                    <a:pt x="3750" y="2258"/>
                    <a:pt x="3601" y="2201"/>
                    <a:pt x="3451" y="2201"/>
                  </a:cubicBezTo>
                  <a:cubicBezTo>
                    <a:pt x="3301" y="2201"/>
                    <a:pt x="3151" y="2258"/>
                    <a:pt x="3037" y="2373"/>
                  </a:cubicBezTo>
                  <a:lnTo>
                    <a:pt x="2369" y="3038"/>
                  </a:lnTo>
                  <a:cubicBezTo>
                    <a:pt x="2141" y="3267"/>
                    <a:pt x="2141" y="3639"/>
                    <a:pt x="2369" y="3867"/>
                  </a:cubicBezTo>
                  <a:lnTo>
                    <a:pt x="2989" y="4487"/>
                  </a:lnTo>
                  <a:cubicBezTo>
                    <a:pt x="2789" y="4749"/>
                    <a:pt x="2606" y="5026"/>
                    <a:pt x="2440" y="5312"/>
                  </a:cubicBezTo>
                  <a:lnTo>
                    <a:pt x="1629" y="4981"/>
                  </a:lnTo>
                  <a:cubicBezTo>
                    <a:pt x="1556" y="4951"/>
                    <a:pt x="1481" y="4937"/>
                    <a:pt x="1407" y="4937"/>
                  </a:cubicBezTo>
                  <a:cubicBezTo>
                    <a:pt x="1177" y="4937"/>
                    <a:pt x="958" y="5074"/>
                    <a:pt x="866" y="5300"/>
                  </a:cubicBezTo>
                  <a:lnTo>
                    <a:pt x="508" y="6173"/>
                  </a:lnTo>
                  <a:cubicBezTo>
                    <a:pt x="386" y="6472"/>
                    <a:pt x="528" y="6813"/>
                    <a:pt x="830" y="6937"/>
                  </a:cubicBezTo>
                  <a:lnTo>
                    <a:pt x="1638" y="7268"/>
                  </a:lnTo>
                  <a:cubicBezTo>
                    <a:pt x="1562" y="7563"/>
                    <a:pt x="1504" y="7866"/>
                    <a:pt x="1463" y="8175"/>
                  </a:cubicBezTo>
                  <a:lnTo>
                    <a:pt x="587" y="8175"/>
                  </a:lnTo>
                  <a:cubicBezTo>
                    <a:pt x="263" y="8175"/>
                    <a:pt x="1" y="8437"/>
                    <a:pt x="1" y="8761"/>
                  </a:cubicBezTo>
                  <a:lnTo>
                    <a:pt x="1" y="9703"/>
                  </a:lnTo>
                  <a:cubicBezTo>
                    <a:pt x="1" y="10027"/>
                    <a:pt x="263" y="10289"/>
                    <a:pt x="587" y="10289"/>
                  </a:cubicBezTo>
                  <a:lnTo>
                    <a:pt x="1463" y="10289"/>
                  </a:lnTo>
                  <a:cubicBezTo>
                    <a:pt x="1507" y="10621"/>
                    <a:pt x="1572" y="10945"/>
                    <a:pt x="1656" y="11263"/>
                  </a:cubicBezTo>
                  <a:lnTo>
                    <a:pt x="850" y="11600"/>
                  </a:lnTo>
                  <a:cubicBezTo>
                    <a:pt x="552" y="11726"/>
                    <a:pt x="412" y="12070"/>
                    <a:pt x="536" y="12369"/>
                  </a:cubicBezTo>
                  <a:lnTo>
                    <a:pt x="901" y="13238"/>
                  </a:lnTo>
                  <a:cubicBezTo>
                    <a:pt x="994" y="13462"/>
                    <a:pt x="1213" y="13597"/>
                    <a:pt x="1442" y="13597"/>
                  </a:cubicBezTo>
                  <a:cubicBezTo>
                    <a:pt x="1518" y="13597"/>
                    <a:pt x="1594" y="13582"/>
                    <a:pt x="1668" y="13551"/>
                  </a:cubicBezTo>
                  <a:lnTo>
                    <a:pt x="2475" y="13212"/>
                  </a:lnTo>
                  <a:cubicBezTo>
                    <a:pt x="2631" y="13477"/>
                    <a:pt x="2804" y="13733"/>
                    <a:pt x="2989" y="13978"/>
                  </a:cubicBezTo>
                  <a:lnTo>
                    <a:pt x="2369" y="14597"/>
                  </a:lnTo>
                  <a:cubicBezTo>
                    <a:pt x="2141" y="14827"/>
                    <a:pt x="2141" y="15198"/>
                    <a:pt x="2369" y="15426"/>
                  </a:cubicBezTo>
                  <a:lnTo>
                    <a:pt x="3037" y="16093"/>
                  </a:lnTo>
                  <a:cubicBezTo>
                    <a:pt x="3151" y="16207"/>
                    <a:pt x="3301" y="16264"/>
                    <a:pt x="3451" y="16264"/>
                  </a:cubicBezTo>
                  <a:cubicBezTo>
                    <a:pt x="3601" y="16264"/>
                    <a:pt x="3751" y="16207"/>
                    <a:pt x="3865" y="16093"/>
                  </a:cubicBezTo>
                  <a:lnTo>
                    <a:pt x="4486" y="15472"/>
                  </a:lnTo>
                  <a:cubicBezTo>
                    <a:pt x="4749" y="15673"/>
                    <a:pt x="5024" y="15856"/>
                    <a:pt x="5312" y="16022"/>
                  </a:cubicBezTo>
                  <a:lnTo>
                    <a:pt x="4980" y="16833"/>
                  </a:lnTo>
                  <a:cubicBezTo>
                    <a:pt x="4858" y="17132"/>
                    <a:pt x="5002" y="17475"/>
                    <a:pt x="5300" y="17597"/>
                  </a:cubicBezTo>
                  <a:lnTo>
                    <a:pt x="6172" y="17955"/>
                  </a:lnTo>
                  <a:cubicBezTo>
                    <a:pt x="6245" y="17985"/>
                    <a:pt x="6320" y="17999"/>
                    <a:pt x="6394" y="17999"/>
                  </a:cubicBezTo>
                  <a:cubicBezTo>
                    <a:pt x="6625" y="17999"/>
                    <a:pt x="6845" y="17862"/>
                    <a:pt x="6937" y="17635"/>
                  </a:cubicBezTo>
                  <a:lnTo>
                    <a:pt x="7267" y="16826"/>
                  </a:lnTo>
                  <a:cubicBezTo>
                    <a:pt x="7563" y="16902"/>
                    <a:pt x="7866" y="16961"/>
                    <a:pt x="8174" y="17001"/>
                  </a:cubicBezTo>
                  <a:lnTo>
                    <a:pt x="8174" y="17878"/>
                  </a:lnTo>
                  <a:cubicBezTo>
                    <a:pt x="8174" y="18202"/>
                    <a:pt x="8437" y="18464"/>
                    <a:pt x="8761" y="18464"/>
                  </a:cubicBezTo>
                  <a:lnTo>
                    <a:pt x="9704" y="18464"/>
                  </a:lnTo>
                  <a:cubicBezTo>
                    <a:pt x="10028" y="18464"/>
                    <a:pt x="10290" y="18202"/>
                    <a:pt x="10290" y="17878"/>
                  </a:cubicBezTo>
                  <a:lnTo>
                    <a:pt x="10290" y="17001"/>
                  </a:lnTo>
                  <a:cubicBezTo>
                    <a:pt x="10621" y="16956"/>
                    <a:pt x="10945" y="16892"/>
                    <a:pt x="11263" y="16807"/>
                  </a:cubicBezTo>
                  <a:lnTo>
                    <a:pt x="11601" y="17613"/>
                  </a:lnTo>
                  <a:cubicBezTo>
                    <a:pt x="11695" y="17837"/>
                    <a:pt x="11912" y="17973"/>
                    <a:pt x="12141" y="17973"/>
                  </a:cubicBezTo>
                  <a:cubicBezTo>
                    <a:pt x="12217" y="17973"/>
                    <a:pt x="12294" y="17958"/>
                    <a:pt x="12368" y="17926"/>
                  </a:cubicBezTo>
                  <a:lnTo>
                    <a:pt x="13237" y="17561"/>
                  </a:lnTo>
                  <a:cubicBezTo>
                    <a:pt x="13536" y="17437"/>
                    <a:pt x="13675" y="17092"/>
                    <a:pt x="13551" y="16794"/>
                  </a:cubicBezTo>
                  <a:lnTo>
                    <a:pt x="13213" y="15986"/>
                  </a:lnTo>
                  <a:cubicBezTo>
                    <a:pt x="13479" y="15829"/>
                    <a:pt x="13735" y="15657"/>
                    <a:pt x="13979" y="15470"/>
                  </a:cubicBezTo>
                  <a:lnTo>
                    <a:pt x="14599" y="16089"/>
                  </a:lnTo>
                  <a:cubicBezTo>
                    <a:pt x="14713" y="16204"/>
                    <a:pt x="14863" y="16261"/>
                    <a:pt x="15013" y="16261"/>
                  </a:cubicBezTo>
                  <a:cubicBezTo>
                    <a:pt x="15163" y="16261"/>
                    <a:pt x="15313" y="16204"/>
                    <a:pt x="15428" y="16089"/>
                  </a:cubicBezTo>
                  <a:lnTo>
                    <a:pt x="16093" y="15424"/>
                  </a:lnTo>
                  <a:cubicBezTo>
                    <a:pt x="16323" y="15195"/>
                    <a:pt x="16323" y="14824"/>
                    <a:pt x="16093" y="14594"/>
                  </a:cubicBezTo>
                  <a:lnTo>
                    <a:pt x="15474" y="13975"/>
                  </a:lnTo>
                  <a:cubicBezTo>
                    <a:pt x="15675" y="13713"/>
                    <a:pt x="15857" y="13436"/>
                    <a:pt x="16023" y="13149"/>
                  </a:cubicBezTo>
                  <a:lnTo>
                    <a:pt x="16834" y="13481"/>
                  </a:lnTo>
                  <a:cubicBezTo>
                    <a:pt x="16907" y="13511"/>
                    <a:pt x="16982" y="13526"/>
                    <a:pt x="17056" y="13526"/>
                  </a:cubicBezTo>
                  <a:cubicBezTo>
                    <a:pt x="17288" y="13526"/>
                    <a:pt x="17506" y="13388"/>
                    <a:pt x="17599" y="13162"/>
                  </a:cubicBezTo>
                  <a:lnTo>
                    <a:pt x="17957" y="12288"/>
                  </a:lnTo>
                  <a:cubicBezTo>
                    <a:pt x="18078" y="11989"/>
                    <a:pt x="17936" y="11647"/>
                    <a:pt x="17636" y="11524"/>
                  </a:cubicBezTo>
                  <a:lnTo>
                    <a:pt x="16828" y="11194"/>
                  </a:lnTo>
                  <a:cubicBezTo>
                    <a:pt x="16904" y="10899"/>
                    <a:pt x="16961" y="10596"/>
                    <a:pt x="17002" y="10287"/>
                  </a:cubicBezTo>
                  <a:lnTo>
                    <a:pt x="17880" y="10287"/>
                  </a:lnTo>
                  <a:cubicBezTo>
                    <a:pt x="18204" y="10287"/>
                    <a:pt x="18466" y="10025"/>
                    <a:pt x="18466" y="9701"/>
                  </a:cubicBezTo>
                  <a:lnTo>
                    <a:pt x="18466" y="8759"/>
                  </a:lnTo>
                  <a:cubicBezTo>
                    <a:pt x="18461" y="8437"/>
                    <a:pt x="18198" y="8175"/>
                    <a:pt x="17874" y="8175"/>
                  </a:cubicBezTo>
                  <a:lnTo>
                    <a:pt x="16997" y="8175"/>
                  </a:lnTo>
                  <a:cubicBezTo>
                    <a:pt x="16953" y="7844"/>
                    <a:pt x="16888" y="7520"/>
                    <a:pt x="16804" y="7202"/>
                  </a:cubicBezTo>
                  <a:lnTo>
                    <a:pt x="17610" y="6864"/>
                  </a:lnTo>
                  <a:cubicBezTo>
                    <a:pt x="17909" y="6739"/>
                    <a:pt x="18049" y="6395"/>
                    <a:pt x="17924" y="6096"/>
                  </a:cubicBezTo>
                  <a:lnTo>
                    <a:pt x="17561" y="5227"/>
                  </a:lnTo>
                  <a:cubicBezTo>
                    <a:pt x="17466" y="5003"/>
                    <a:pt x="17249" y="4867"/>
                    <a:pt x="17020" y="4867"/>
                  </a:cubicBezTo>
                  <a:cubicBezTo>
                    <a:pt x="16944" y="4867"/>
                    <a:pt x="16867" y="4882"/>
                    <a:pt x="16793" y="4914"/>
                  </a:cubicBezTo>
                  <a:lnTo>
                    <a:pt x="15986" y="5252"/>
                  </a:lnTo>
                  <a:cubicBezTo>
                    <a:pt x="15829" y="4986"/>
                    <a:pt x="15656" y="4730"/>
                    <a:pt x="15470" y="4486"/>
                  </a:cubicBezTo>
                  <a:lnTo>
                    <a:pt x="16090" y="3866"/>
                  </a:lnTo>
                  <a:cubicBezTo>
                    <a:pt x="16318" y="3637"/>
                    <a:pt x="16318" y="3265"/>
                    <a:pt x="16090" y="3037"/>
                  </a:cubicBezTo>
                  <a:lnTo>
                    <a:pt x="15424" y="2370"/>
                  </a:lnTo>
                  <a:cubicBezTo>
                    <a:pt x="15310" y="2256"/>
                    <a:pt x="15160" y="2199"/>
                    <a:pt x="15010" y="2199"/>
                  </a:cubicBezTo>
                  <a:cubicBezTo>
                    <a:pt x="14860" y="2199"/>
                    <a:pt x="14709" y="2256"/>
                    <a:pt x="14595" y="2370"/>
                  </a:cubicBezTo>
                  <a:lnTo>
                    <a:pt x="13976" y="2991"/>
                  </a:lnTo>
                  <a:cubicBezTo>
                    <a:pt x="13713" y="2790"/>
                    <a:pt x="13437" y="2607"/>
                    <a:pt x="13150" y="2441"/>
                  </a:cubicBezTo>
                  <a:lnTo>
                    <a:pt x="13481" y="1630"/>
                  </a:lnTo>
                  <a:cubicBezTo>
                    <a:pt x="13603" y="1331"/>
                    <a:pt x="13459" y="989"/>
                    <a:pt x="13161" y="867"/>
                  </a:cubicBezTo>
                  <a:lnTo>
                    <a:pt x="12288" y="509"/>
                  </a:lnTo>
                  <a:cubicBezTo>
                    <a:pt x="12216" y="480"/>
                    <a:pt x="12141" y="466"/>
                    <a:pt x="12067" y="466"/>
                  </a:cubicBezTo>
                  <a:cubicBezTo>
                    <a:pt x="11836" y="466"/>
                    <a:pt x="11618" y="602"/>
                    <a:pt x="11525" y="830"/>
                  </a:cubicBezTo>
                  <a:lnTo>
                    <a:pt x="11195" y="1638"/>
                  </a:lnTo>
                  <a:cubicBezTo>
                    <a:pt x="10899" y="1562"/>
                    <a:pt x="10595" y="1505"/>
                    <a:pt x="10287" y="1463"/>
                  </a:cubicBezTo>
                  <a:lnTo>
                    <a:pt x="10287" y="586"/>
                  </a:lnTo>
                  <a:cubicBezTo>
                    <a:pt x="10287" y="262"/>
                    <a:pt x="10025" y="0"/>
                    <a:pt x="9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76" name="Google Shape;1276;p55"/>
          <p:cNvSpPr/>
          <p:nvPr/>
        </p:nvSpPr>
        <p:spPr>
          <a:xfrm>
            <a:off x="1283239" y="4698475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55"/>
          <p:cNvSpPr/>
          <p:nvPr/>
        </p:nvSpPr>
        <p:spPr>
          <a:xfrm>
            <a:off x="8149446" y="187213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55"/>
          <p:cNvSpPr/>
          <p:nvPr/>
        </p:nvSpPr>
        <p:spPr>
          <a:xfrm>
            <a:off x="7710488" y="644978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55"/>
          <p:cNvSpPr/>
          <p:nvPr/>
        </p:nvSpPr>
        <p:spPr>
          <a:xfrm>
            <a:off x="4594208" y="437325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55"/>
          <p:cNvSpPr/>
          <p:nvPr/>
        </p:nvSpPr>
        <p:spPr>
          <a:xfrm>
            <a:off x="3981495" y="1076209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55"/>
          <p:cNvSpPr/>
          <p:nvPr/>
        </p:nvSpPr>
        <p:spPr>
          <a:xfrm>
            <a:off x="1022508" y="144478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2" name="Google Shape;1282;p55"/>
          <p:cNvGrpSpPr/>
          <p:nvPr/>
        </p:nvGrpSpPr>
        <p:grpSpPr>
          <a:xfrm>
            <a:off x="1581577" y="1873051"/>
            <a:ext cx="377947" cy="377098"/>
            <a:chOff x="3408950" y="1850025"/>
            <a:chExt cx="255975" cy="255400"/>
          </a:xfrm>
        </p:grpSpPr>
        <p:sp>
          <p:nvSpPr>
            <p:cNvPr id="1283" name="Google Shape;1283;p55"/>
            <p:cNvSpPr/>
            <p:nvPr/>
          </p:nvSpPr>
          <p:spPr>
            <a:xfrm>
              <a:off x="3408950" y="1892950"/>
              <a:ext cx="255975" cy="212475"/>
            </a:xfrm>
            <a:custGeom>
              <a:avLst/>
              <a:gdLst/>
              <a:ahLst/>
              <a:cxnLst/>
              <a:rect l="l" t="t" r="r" b="b"/>
              <a:pathLst>
                <a:path w="10239" h="8499" extrusionOk="0">
                  <a:moveTo>
                    <a:pt x="4034" y="298"/>
                  </a:moveTo>
                  <a:lnTo>
                    <a:pt x="4034" y="1215"/>
                  </a:lnTo>
                  <a:lnTo>
                    <a:pt x="3715" y="1215"/>
                  </a:lnTo>
                  <a:lnTo>
                    <a:pt x="3715" y="298"/>
                  </a:lnTo>
                  <a:close/>
                  <a:moveTo>
                    <a:pt x="3415" y="1516"/>
                  </a:moveTo>
                  <a:lnTo>
                    <a:pt x="3415" y="1815"/>
                  </a:lnTo>
                  <a:lnTo>
                    <a:pt x="3096" y="1815"/>
                  </a:lnTo>
                  <a:lnTo>
                    <a:pt x="3096" y="1516"/>
                  </a:lnTo>
                  <a:close/>
                  <a:moveTo>
                    <a:pt x="4652" y="1516"/>
                  </a:moveTo>
                  <a:lnTo>
                    <a:pt x="4652" y="1815"/>
                  </a:lnTo>
                  <a:lnTo>
                    <a:pt x="4333" y="1815"/>
                  </a:lnTo>
                  <a:lnTo>
                    <a:pt x="4333" y="1516"/>
                  </a:lnTo>
                  <a:close/>
                  <a:moveTo>
                    <a:pt x="5909" y="1516"/>
                  </a:moveTo>
                  <a:lnTo>
                    <a:pt x="5909" y="1815"/>
                  </a:lnTo>
                  <a:lnTo>
                    <a:pt x="5590" y="1815"/>
                  </a:lnTo>
                  <a:lnTo>
                    <a:pt x="5590" y="1516"/>
                  </a:lnTo>
                  <a:close/>
                  <a:moveTo>
                    <a:pt x="7146" y="1516"/>
                  </a:moveTo>
                  <a:lnTo>
                    <a:pt x="7146" y="1815"/>
                  </a:lnTo>
                  <a:lnTo>
                    <a:pt x="6827" y="1815"/>
                  </a:lnTo>
                  <a:lnTo>
                    <a:pt x="6827" y="1516"/>
                  </a:lnTo>
                  <a:close/>
                  <a:moveTo>
                    <a:pt x="5909" y="2114"/>
                  </a:moveTo>
                  <a:lnTo>
                    <a:pt x="5909" y="2354"/>
                  </a:lnTo>
                  <a:lnTo>
                    <a:pt x="5590" y="2354"/>
                  </a:lnTo>
                  <a:lnTo>
                    <a:pt x="5590" y="2114"/>
                  </a:lnTo>
                  <a:close/>
                  <a:moveTo>
                    <a:pt x="3415" y="2114"/>
                  </a:moveTo>
                  <a:lnTo>
                    <a:pt x="3415" y="2573"/>
                  </a:lnTo>
                  <a:lnTo>
                    <a:pt x="3096" y="2573"/>
                  </a:lnTo>
                  <a:lnTo>
                    <a:pt x="3096" y="2114"/>
                  </a:lnTo>
                  <a:close/>
                  <a:moveTo>
                    <a:pt x="7146" y="2114"/>
                  </a:moveTo>
                  <a:lnTo>
                    <a:pt x="7146" y="2732"/>
                  </a:lnTo>
                  <a:lnTo>
                    <a:pt x="6827" y="2732"/>
                  </a:lnTo>
                  <a:lnTo>
                    <a:pt x="6827" y="2114"/>
                  </a:lnTo>
                  <a:close/>
                  <a:moveTo>
                    <a:pt x="7764" y="1075"/>
                  </a:moveTo>
                  <a:lnTo>
                    <a:pt x="7764" y="3306"/>
                  </a:lnTo>
                  <a:cubicBezTo>
                    <a:pt x="7677" y="3257"/>
                    <a:pt x="7580" y="3230"/>
                    <a:pt x="7475" y="3230"/>
                  </a:cubicBezTo>
                  <a:lnTo>
                    <a:pt x="2766" y="3230"/>
                  </a:lnTo>
                  <a:cubicBezTo>
                    <a:pt x="2661" y="3230"/>
                    <a:pt x="2561" y="3259"/>
                    <a:pt x="2477" y="3306"/>
                  </a:cubicBezTo>
                  <a:lnTo>
                    <a:pt x="2477" y="1076"/>
                  </a:lnTo>
                  <a:lnTo>
                    <a:pt x="2796" y="1076"/>
                  </a:lnTo>
                  <a:lnTo>
                    <a:pt x="2796" y="2643"/>
                  </a:lnTo>
                  <a:cubicBezTo>
                    <a:pt x="2796" y="2770"/>
                    <a:pt x="2898" y="2871"/>
                    <a:pt x="3026" y="2871"/>
                  </a:cubicBezTo>
                  <a:lnTo>
                    <a:pt x="3485" y="2871"/>
                  </a:lnTo>
                  <a:cubicBezTo>
                    <a:pt x="3611" y="2871"/>
                    <a:pt x="3713" y="2768"/>
                    <a:pt x="3713" y="2643"/>
                  </a:cubicBezTo>
                  <a:lnTo>
                    <a:pt x="3713" y="1516"/>
                  </a:lnTo>
                  <a:lnTo>
                    <a:pt x="4032" y="1516"/>
                  </a:lnTo>
                  <a:lnTo>
                    <a:pt x="4032" y="1884"/>
                  </a:lnTo>
                  <a:cubicBezTo>
                    <a:pt x="4032" y="2005"/>
                    <a:pt x="4126" y="2105"/>
                    <a:pt x="4245" y="2113"/>
                  </a:cubicBezTo>
                  <a:cubicBezTo>
                    <a:pt x="4250" y="2113"/>
                    <a:pt x="4255" y="2114"/>
                    <a:pt x="4260" y="2114"/>
                  </a:cubicBezTo>
                  <a:lnTo>
                    <a:pt x="4723" y="2114"/>
                  </a:lnTo>
                  <a:cubicBezTo>
                    <a:pt x="4728" y="2114"/>
                    <a:pt x="4733" y="2114"/>
                    <a:pt x="4738" y="2113"/>
                  </a:cubicBezTo>
                  <a:cubicBezTo>
                    <a:pt x="4857" y="2105"/>
                    <a:pt x="4950" y="2005"/>
                    <a:pt x="4950" y="1884"/>
                  </a:cubicBezTo>
                  <a:lnTo>
                    <a:pt x="4950" y="1516"/>
                  </a:lnTo>
                  <a:lnTo>
                    <a:pt x="5269" y="1516"/>
                  </a:lnTo>
                  <a:lnTo>
                    <a:pt x="5269" y="2423"/>
                  </a:lnTo>
                  <a:cubicBezTo>
                    <a:pt x="5269" y="2550"/>
                    <a:pt x="5372" y="2652"/>
                    <a:pt x="5499" y="2652"/>
                  </a:cubicBezTo>
                  <a:lnTo>
                    <a:pt x="5979" y="2652"/>
                  </a:lnTo>
                  <a:cubicBezTo>
                    <a:pt x="6105" y="2652"/>
                    <a:pt x="6207" y="2549"/>
                    <a:pt x="6207" y="2423"/>
                  </a:cubicBezTo>
                  <a:lnTo>
                    <a:pt x="6207" y="1075"/>
                  </a:lnTo>
                  <a:lnTo>
                    <a:pt x="6526" y="1075"/>
                  </a:lnTo>
                  <a:lnTo>
                    <a:pt x="6526" y="2781"/>
                  </a:lnTo>
                  <a:cubicBezTo>
                    <a:pt x="6526" y="2909"/>
                    <a:pt x="6628" y="3010"/>
                    <a:pt x="6756" y="3010"/>
                  </a:cubicBezTo>
                  <a:lnTo>
                    <a:pt x="7215" y="3010"/>
                  </a:lnTo>
                  <a:cubicBezTo>
                    <a:pt x="7342" y="3010"/>
                    <a:pt x="7445" y="2907"/>
                    <a:pt x="7445" y="2781"/>
                  </a:cubicBezTo>
                  <a:lnTo>
                    <a:pt x="7445" y="1075"/>
                  </a:lnTo>
                  <a:close/>
                  <a:moveTo>
                    <a:pt x="7475" y="3550"/>
                  </a:moveTo>
                  <a:cubicBezTo>
                    <a:pt x="7634" y="3550"/>
                    <a:pt x="7764" y="3680"/>
                    <a:pt x="7764" y="3840"/>
                  </a:cubicBezTo>
                  <a:lnTo>
                    <a:pt x="7764" y="5357"/>
                  </a:lnTo>
                  <a:cubicBezTo>
                    <a:pt x="7764" y="5516"/>
                    <a:pt x="7634" y="5646"/>
                    <a:pt x="7475" y="5646"/>
                  </a:cubicBezTo>
                  <a:lnTo>
                    <a:pt x="2766" y="5646"/>
                  </a:lnTo>
                  <a:cubicBezTo>
                    <a:pt x="2606" y="5646"/>
                    <a:pt x="2477" y="5516"/>
                    <a:pt x="2477" y="5357"/>
                  </a:cubicBezTo>
                  <a:lnTo>
                    <a:pt x="2477" y="3840"/>
                  </a:lnTo>
                  <a:cubicBezTo>
                    <a:pt x="2477" y="3680"/>
                    <a:pt x="2606" y="3550"/>
                    <a:pt x="2766" y="3550"/>
                  </a:cubicBezTo>
                  <a:close/>
                  <a:moveTo>
                    <a:pt x="8663" y="2113"/>
                  </a:moveTo>
                  <a:lnTo>
                    <a:pt x="8663" y="2114"/>
                  </a:lnTo>
                  <a:lnTo>
                    <a:pt x="8663" y="6603"/>
                  </a:lnTo>
                  <a:lnTo>
                    <a:pt x="1579" y="6603"/>
                  </a:lnTo>
                  <a:lnTo>
                    <a:pt x="1579" y="2113"/>
                  </a:lnTo>
                  <a:lnTo>
                    <a:pt x="2179" y="2113"/>
                  </a:lnTo>
                  <a:lnTo>
                    <a:pt x="2179" y="5336"/>
                  </a:lnTo>
                  <a:cubicBezTo>
                    <a:pt x="2179" y="5661"/>
                    <a:pt x="2442" y="5924"/>
                    <a:pt x="2767" y="5924"/>
                  </a:cubicBezTo>
                  <a:lnTo>
                    <a:pt x="7476" y="5924"/>
                  </a:lnTo>
                  <a:cubicBezTo>
                    <a:pt x="7801" y="5924"/>
                    <a:pt x="8065" y="5661"/>
                    <a:pt x="8065" y="5336"/>
                  </a:cubicBezTo>
                  <a:lnTo>
                    <a:pt x="8065" y="2113"/>
                  </a:lnTo>
                  <a:close/>
                  <a:moveTo>
                    <a:pt x="5890" y="7502"/>
                  </a:moveTo>
                  <a:lnTo>
                    <a:pt x="5890" y="7591"/>
                  </a:lnTo>
                  <a:cubicBezTo>
                    <a:pt x="5890" y="7642"/>
                    <a:pt x="5850" y="7682"/>
                    <a:pt x="5800" y="7682"/>
                  </a:cubicBezTo>
                  <a:lnTo>
                    <a:pt x="4443" y="7682"/>
                  </a:lnTo>
                  <a:cubicBezTo>
                    <a:pt x="4394" y="7682"/>
                    <a:pt x="4354" y="7642"/>
                    <a:pt x="4354" y="7591"/>
                  </a:cubicBezTo>
                  <a:lnTo>
                    <a:pt x="4354" y="7502"/>
                  </a:lnTo>
                  <a:close/>
                  <a:moveTo>
                    <a:pt x="3644" y="1"/>
                  </a:moveTo>
                  <a:cubicBezTo>
                    <a:pt x="3517" y="1"/>
                    <a:pt x="3415" y="104"/>
                    <a:pt x="3415" y="230"/>
                  </a:cubicBezTo>
                  <a:lnTo>
                    <a:pt x="3415" y="1238"/>
                  </a:lnTo>
                  <a:lnTo>
                    <a:pt x="3096" y="1238"/>
                  </a:lnTo>
                  <a:lnTo>
                    <a:pt x="3096" y="1009"/>
                  </a:lnTo>
                  <a:cubicBezTo>
                    <a:pt x="3096" y="881"/>
                    <a:pt x="2993" y="778"/>
                    <a:pt x="2867" y="778"/>
                  </a:cubicBezTo>
                  <a:lnTo>
                    <a:pt x="2407" y="778"/>
                  </a:lnTo>
                  <a:cubicBezTo>
                    <a:pt x="2280" y="778"/>
                    <a:pt x="2178" y="881"/>
                    <a:pt x="2178" y="1009"/>
                  </a:cubicBezTo>
                  <a:lnTo>
                    <a:pt x="2178" y="1238"/>
                  </a:lnTo>
                  <a:lnTo>
                    <a:pt x="837" y="1238"/>
                  </a:lnTo>
                  <a:cubicBezTo>
                    <a:pt x="751" y="1238"/>
                    <a:pt x="681" y="1308"/>
                    <a:pt x="681" y="1394"/>
                  </a:cubicBezTo>
                  <a:lnTo>
                    <a:pt x="681" y="2185"/>
                  </a:lnTo>
                  <a:cubicBezTo>
                    <a:pt x="681" y="2196"/>
                    <a:pt x="684" y="2207"/>
                    <a:pt x="692" y="2216"/>
                  </a:cubicBezTo>
                  <a:cubicBezTo>
                    <a:pt x="737" y="2261"/>
                    <a:pt x="786" y="2280"/>
                    <a:pt x="830" y="2280"/>
                  </a:cubicBezTo>
                  <a:cubicBezTo>
                    <a:pt x="912" y="2280"/>
                    <a:pt x="979" y="2213"/>
                    <a:pt x="979" y="2130"/>
                  </a:cubicBezTo>
                  <a:lnTo>
                    <a:pt x="979" y="1767"/>
                  </a:lnTo>
                  <a:cubicBezTo>
                    <a:pt x="979" y="1630"/>
                    <a:pt x="1090" y="1518"/>
                    <a:pt x="1228" y="1518"/>
                  </a:cubicBezTo>
                  <a:lnTo>
                    <a:pt x="2175" y="1518"/>
                  </a:lnTo>
                  <a:lnTo>
                    <a:pt x="2175" y="1817"/>
                  </a:lnTo>
                  <a:lnTo>
                    <a:pt x="1430" y="1817"/>
                  </a:lnTo>
                  <a:cubicBezTo>
                    <a:pt x="1414" y="1817"/>
                    <a:pt x="1398" y="1819"/>
                    <a:pt x="1384" y="1824"/>
                  </a:cubicBezTo>
                  <a:cubicBezTo>
                    <a:pt x="1319" y="1846"/>
                    <a:pt x="1279" y="1903"/>
                    <a:pt x="1279" y="1966"/>
                  </a:cubicBezTo>
                  <a:lnTo>
                    <a:pt x="1279" y="6755"/>
                  </a:lnTo>
                  <a:cubicBezTo>
                    <a:pt x="1279" y="6838"/>
                    <a:pt x="1346" y="6904"/>
                    <a:pt x="1428" y="6904"/>
                  </a:cubicBezTo>
                  <a:lnTo>
                    <a:pt x="8811" y="6904"/>
                  </a:lnTo>
                  <a:cubicBezTo>
                    <a:pt x="8850" y="6904"/>
                    <a:pt x="8888" y="6889"/>
                    <a:pt x="8916" y="6860"/>
                  </a:cubicBezTo>
                  <a:cubicBezTo>
                    <a:pt x="8944" y="6832"/>
                    <a:pt x="8960" y="6794"/>
                    <a:pt x="8960" y="6755"/>
                  </a:cubicBezTo>
                  <a:lnTo>
                    <a:pt x="8960" y="1966"/>
                  </a:lnTo>
                  <a:cubicBezTo>
                    <a:pt x="8960" y="1884"/>
                    <a:pt x="8893" y="1817"/>
                    <a:pt x="8811" y="1817"/>
                  </a:cubicBezTo>
                  <a:lnTo>
                    <a:pt x="8062" y="1817"/>
                  </a:lnTo>
                  <a:lnTo>
                    <a:pt x="8062" y="1516"/>
                  </a:lnTo>
                  <a:lnTo>
                    <a:pt x="9009" y="1516"/>
                  </a:lnTo>
                  <a:cubicBezTo>
                    <a:pt x="9147" y="1516"/>
                    <a:pt x="9259" y="1627"/>
                    <a:pt x="9259" y="1764"/>
                  </a:cubicBezTo>
                  <a:lnTo>
                    <a:pt x="9259" y="6953"/>
                  </a:lnTo>
                  <a:cubicBezTo>
                    <a:pt x="9259" y="7091"/>
                    <a:pt x="9147" y="7203"/>
                    <a:pt x="9009" y="7203"/>
                  </a:cubicBezTo>
                  <a:lnTo>
                    <a:pt x="1227" y="7203"/>
                  </a:lnTo>
                  <a:cubicBezTo>
                    <a:pt x="1089" y="7203"/>
                    <a:pt x="977" y="7091"/>
                    <a:pt x="977" y="6953"/>
                  </a:cubicBezTo>
                  <a:lnTo>
                    <a:pt x="977" y="2751"/>
                  </a:lnTo>
                  <a:cubicBezTo>
                    <a:pt x="977" y="2668"/>
                    <a:pt x="911" y="2602"/>
                    <a:pt x="828" y="2602"/>
                  </a:cubicBezTo>
                  <a:cubicBezTo>
                    <a:pt x="746" y="2602"/>
                    <a:pt x="679" y="2668"/>
                    <a:pt x="679" y="2751"/>
                  </a:cubicBezTo>
                  <a:lnTo>
                    <a:pt x="679" y="6953"/>
                  </a:lnTo>
                  <a:cubicBezTo>
                    <a:pt x="679" y="7043"/>
                    <a:pt x="702" y="7128"/>
                    <a:pt x="741" y="7203"/>
                  </a:cubicBezTo>
                  <a:lnTo>
                    <a:pt x="231" y="7203"/>
                  </a:lnTo>
                  <a:cubicBezTo>
                    <a:pt x="103" y="7203"/>
                    <a:pt x="0" y="7305"/>
                    <a:pt x="0" y="7431"/>
                  </a:cubicBezTo>
                  <a:lnTo>
                    <a:pt x="0" y="8341"/>
                  </a:lnTo>
                  <a:cubicBezTo>
                    <a:pt x="0" y="8427"/>
                    <a:pt x="71" y="8498"/>
                    <a:pt x="158" y="8498"/>
                  </a:cubicBezTo>
                  <a:lnTo>
                    <a:pt x="8358" y="8498"/>
                  </a:lnTo>
                  <a:cubicBezTo>
                    <a:pt x="8366" y="8498"/>
                    <a:pt x="8376" y="8494"/>
                    <a:pt x="8384" y="8488"/>
                  </a:cubicBezTo>
                  <a:cubicBezTo>
                    <a:pt x="8519" y="8358"/>
                    <a:pt x="8428" y="8198"/>
                    <a:pt x="8302" y="8198"/>
                  </a:cubicBezTo>
                  <a:lnTo>
                    <a:pt x="389" y="8198"/>
                  </a:lnTo>
                  <a:cubicBezTo>
                    <a:pt x="342" y="8198"/>
                    <a:pt x="303" y="8160"/>
                    <a:pt x="303" y="8113"/>
                  </a:cubicBezTo>
                  <a:lnTo>
                    <a:pt x="303" y="7501"/>
                  </a:lnTo>
                  <a:lnTo>
                    <a:pt x="4054" y="7501"/>
                  </a:lnTo>
                  <a:lnTo>
                    <a:pt x="4054" y="7590"/>
                  </a:lnTo>
                  <a:cubicBezTo>
                    <a:pt x="4054" y="7805"/>
                    <a:pt x="4229" y="7980"/>
                    <a:pt x="4443" y="7980"/>
                  </a:cubicBezTo>
                  <a:lnTo>
                    <a:pt x="5800" y="7980"/>
                  </a:lnTo>
                  <a:cubicBezTo>
                    <a:pt x="6015" y="7980"/>
                    <a:pt x="6189" y="7805"/>
                    <a:pt x="6189" y="7590"/>
                  </a:cubicBezTo>
                  <a:lnTo>
                    <a:pt x="6189" y="7501"/>
                  </a:lnTo>
                  <a:lnTo>
                    <a:pt x="9940" y="7501"/>
                  </a:lnTo>
                  <a:lnTo>
                    <a:pt x="9940" y="8113"/>
                  </a:lnTo>
                  <a:cubicBezTo>
                    <a:pt x="9940" y="8160"/>
                    <a:pt x="9902" y="8198"/>
                    <a:pt x="9855" y="8198"/>
                  </a:cubicBezTo>
                  <a:lnTo>
                    <a:pt x="8903" y="8198"/>
                  </a:lnTo>
                  <a:cubicBezTo>
                    <a:pt x="8894" y="8198"/>
                    <a:pt x="8885" y="8202"/>
                    <a:pt x="8878" y="8208"/>
                  </a:cubicBezTo>
                  <a:cubicBezTo>
                    <a:pt x="8742" y="8339"/>
                    <a:pt x="8832" y="8498"/>
                    <a:pt x="8960" y="8498"/>
                  </a:cubicBezTo>
                  <a:lnTo>
                    <a:pt x="10082" y="8498"/>
                  </a:lnTo>
                  <a:cubicBezTo>
                    <a:pt x="10168" y="8498"/>
                    <a:pt x="10238" y="8427"/>
                    <a:pt x="10238" y="8341"/>
                  </a:cubicBezTo>
                  <a:lnTo>
                    <a:pt x="10238" y="7431"/>
                  </a:lnTo>
                  <a:cubicBezTo>
                    <a:pt x="10238" y="7303"/>
                    <a:pt x="10135" y="7203"/>
                    <a:pt x="10009" y="7203"/>
                  </a:cubicBezTo>
                  <a:lnTo>
                    <a:pt x="9500" y="7203"/>
                  </a:lnTo>
                  <a:cubicBezTo>
                    <a:pt x="9538" y="7128"/>
                    <a:pt x="9561" y="7043"/>
                    <a:pt x="9561" y="6953"/>
                  </a:cubicBezTo>
                  <a:lnTo>
                    <a:pt x="9561" y="1765"/>
                  </a:lnTo>
                  <a:cubicBezTo>
                    <a:pt x="9561" y="1464"/>
                    <a:pt x="9312" y="1217"/>
                    <a:pt x="9004" y="1217"/>
                  </a:cubicBezTo>
                  <a:lnTo>
                    <a:pt x="8065" y="1217"/>
                  </a:lnTo>
                  <a:lnTo>
                    <a:pt x="8065" y="1007"/>
                  </a:lnTo>
                  <a:cubicBezTo>
                    <a:pt x="8065" y="880"/>
                    <a:pt x="7962" y="777"/>
                    <a:pt x="7835" y="777"/>
                  </a:cubicBezTo>
                  <a:lnTo>
                    <a:pt x="7376" y="777"/>
                  </a:lnTo>
                  <a:cubicBezTo>
                    <a:pt x="7249" y="777"/>
                    <a:pt x="7146" y="880"/>
                    <a:pt x="7146" y="1007"/>
                  </a:cubicBezTo>
                  <a:lnTo>
                    <a:pt x="7146" y="1217"/>
                  </a:lnTo>
                  <a:lnTo>
                    <a:pt x="6827" y="1217"/>
                  </a:lnTo>
                  <a:lnTo>
                    <a:pt x="6827" y="1007"/>
                  </a:lnTo>
                  <a:cubicBezTo>
                    <a:pt x="6827" y="880"/>
                    <a:pt x="6724" y="777"/>
                    <a:pt x="6597" y="777"/>
                  </a:cubicBezTo>
                  <a:lnTo>
                    <a:pt x="6138" y="777"/>
                  </a:lnTo>
                  <a:cubicBezTo>
                    <a:pt x="6010" y="777"/>
                    <a:pt x="5909" y="880"/>
                    <a:pt x="5909" y="1007"/>
                  </a:cubicBezTo>
                  <a:lnTo>
                    <a:pt x="5909" y="1217"/>
                  </a:lnTo>
                  <a:lnTo>
                    <a:pt x="4889" y="1217"/>
                  </a:lnTo>
                  <a:cubicBezTo>
                    <a:pt x="4888" y="1217"/>
                    <a:pt x="4885" y="1238"/>
                    <a:pt x="4885" y="1238"/>
                  </a:cubicBezTo>
                  <a:lnTo>
                    <a:pt x="4332" y="1238"/>
                  </a:lnTo>
                  <a:lnTo>
                    <a:pt x="4332" y="230"/>
                  </a:lnTo>
                  <a:cubicBezTo>
                    <a:pt x="4332" y="102"/>
                    <a:pt x="4229" y="1"/>
                    <a:pt x="4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5"/>
            <p:cNvSpPr/>
            <p:nvPr/>
          </p:nvSpPr>
          <p:spPr>
            <a:xfrm>
              <a:off x="3494300" y="1850025"/>
              <a:ext cx="22975" cy="27425"/>
            </a:xfrm>
            <a:custGeom>
              <a:avLst/>
              <a:gdLst/>
              <a:ahLst/>
              <a:cxnLst/>
              <a:rect l="l" t="t" r="r" b="b"/>
              <a:pathLst>
                <a:path w="919" h="1097" extrusionOk="0">
                  <a:moveTo>
                    <a:pt x="620" y="299"/>
                  </a:moveTo>
                  <a:lnTo>
                    <a:pt x="620" y="798"/>
                  </a:lnTo>
                  <a:lnTo>
                    <a:pt x="301" y="798"/>
                  </a:lnTo>
                  <a:lnTo>
                    <a:pt x="301" y="299"/>
                  </a:lnTo>
                  <a:close/>
                  <a:moveTo>
                    <a:pt x="230" y="0"/>
                  </a:moveTo>
                  <a:cubicBezTo>
                    <a:pt x="103" y="0"/>
                    <a:pt x="1" y="103"/>
                    <a:pt x="1" y="229"/>
                  </a:cubicBezTo>
                  <a:lnTo>
                    <a:pt x="1" y="868"/>
                  </a:lnTo>
                  <a:cubicBezTo>
                    <a:pt x="1" y="994"/>
                    <a:pt x="104" y="1097"/>
                    <a:pt x="230" y="1097"/>
                  </a:cubicBezTo>
                  <a:lnTo>
                    <a:pt x="689" y="1097"/>
                  </a:lnTo>
                  <a:cubicBezTo>
                    <a:pt x="816" y="1097"/>
                    <a:pt x="918" y="994"/>
                    <a:pt x="918" y="868"/>
                  </a:cubicBezTo>
                  <a:lnTo>
                    <a:pt x="918" y="229"/>
                  </a:lnTo>
                  <a:cubicBezTo>
                    <a:pt x="918" y="102"/>
                    <a:pt x="815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5"/>
            <p:cNvSpPr/>
            <p:nvPr/>
          </p:nvSpPr>
          <p:spPr>
            <a:xfrm>
              <a:off x="3463375" y="1869975"/>
              <a:ext cx="22975" cy="32925"/>
            </a:xfrm>
            <a:custGeom>
              <a:avLst/>
              <a:gdLst/>
              <a:ahLst/>
              <a:cxnLst/>
              <a:rect l="l" t="t" r="r" b="b"/>
              <a:pathLst>
                <a:path w="919" h="1317" extrusionOk="0">
                  <a:moveTo>
                    <a:pt x="619" y="299"/>
                  </a:moveTo>
                  <a:lnTo>
                    <a:pt x="619" y="1017"/>
                  </a:lnTo>
                  <a:lnTo>
                    <a:pt x="300" y="1017"/>
                  </a:lnTo>
                  <a:lnTo>
                    <a:pt x="300" y="299"/>
                  </a:lnTo>
                  <a:close/>
                  <a:moveTo>
                    <a:pt x="230" y="0"/>
                  </a:moveTo>
                  <a:cubicBezTo>
                    <a:pt x="103" y="0"/>
                    <a:pt x="1" y="103"/>
                    <a:pt x="1" y="230"/>
                  </a:cubicBezTo>
                  <a:lnTo>
                    <a:pt x="1" y="1087"/>
                  </a:lnTo>
                  <a:cubicBezTo>
                    <a:pt x="2" y="1214"/>
                    <a:pt x="104" y="1317"/>
                    <a:pt x="230" y="1317"/>
                  </a:cubicBezTo>
                  <a:lnTo>
                    <a:pt x="690" y="1317"/>
                  </a:lnTo>
                  <a:cubicBezTo>
                    <a:pt x="816" y="1317"/>
                    <a:pt x="919" y="1214"/>
                    <a:pt x="919" y="1087"/>
                  </a:cubicBezTo>
                  <a:lnTo>
                    <a:pt x="919" y="230"/>
                  </a:lnTo>
                  <a:cubicBezTo>
                    <a:pt x="919" y="102"/>
                    <a:pt x="816" y="0"/>
                    <a:pt x="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5"/>
            <p:cNvSpPr/>
            <p:nvPr/>
          </p:nvSpPr>
          <p:spPr>
            <a:xfrm>
              <a:off x="3525725" y="1876500"/>
              <a:ext cx="22950" cy="32900"/>
            </a:xfrm>
            <a:custGeom>
              <a:avLst/>
              <a:gdLst/>
              <a:ahLst/>
              <a:cxnLst/>
              <a:rect l="l" t="t" r="r" b="b"/>
              <a:pathLst>
                <a:path w="918" h="1316" extrusionOk="0">
                  <a:moveTo>
                    <a:pt x="620" y="298"/>
                  </a:moveTo>
                  <a:lnTo>
                    <a:pt x="620" y="1017"/>
                  </a:lnTo>
                  <a:lnTo>
                    <a:pt x="301" y="1017"/>
                  </a:lnTo>
                  <a:lnTo>
                    <a:pt x="301" y="298"/>
                  </a:lnTo>
                  <a:close/>
                  <a:moveTo>
                    <a:pt x="230" y="0"/>
                  </a:moveTo>
                  <a:cubicBezTo>
                    <a:pt x="103" y="0"/>
                    <a:pt x="0" y="103"/>
                    <a:pt x="0" y="230"/>
                  </a:cubicBezTo>
                  <a:lnTo>
                    <a:pt x="0" y="1086"/>
                  </a:lnTo>
                  <a:cubicBezTo>
                    <a:pt x="1" y="1213"/>
                    <a:pt x="104" y="1316"/>
                    <a:pt x="230" y="1316"/>
                  </a:cubicBezTo>
                  <a:lnTo>
                    <a:pt x="689" y="1316"/>
                  </a:lnTo>
                  <a:cubicBezTo>
                    <a:pt x="816" y="1316"/>
                    <a:pt x="918" y="1213"/>
                    <a:pt x="918" y="1086"/>
                  </a:cubicBezTo>
                  <a:lnTo>
                    <a:pt x="918" y="230"/>
                  </a:lnTo>
                  <a:cubicBezTo>
                    <a:pt x="918" y="102"/>
                    <a:pt x="815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5"/>
            <p:cNvSpPr/>
            <p:nvPr/>
          </p:nvSpPr>
          <p:spPr>
            <a:xfrm>
              <a:off x="3587575" y="1867500"/>
              <a:ext cx="23025" cy="32900"/>
            </a:xfrm>
            <a:custGeom>
              <a:avLst/>
              <a:gdLst/>
              <a:ahLst/>
              <a:cxnLst/>
              <a:rect l="l" t="t" r="r" b="b"/>
              <a:pathLst>
                <a:path w="921" h="1316" extrusionOk="0">
                  <a:moveTo>
                    <a:pt x="619" y="299"/>
                  </a:moveTo>
                  <a:lnTo>
                    <a:pt x="619" y="1018"/>
                  </a:lnTo>
                  <a:lnTo>
                    <a:pt x="300" y="1018"/>
                  </a:lnTo>
                  <a:lnTo>
                    <a:pt x="300" y="299"/>
                  </a:lnTo>
                  <a:close/>
                  <a:moveTo>
                    <a:pt x="231" y="1"/>
                  </a:moveTo>
                  <a:cubicBezTo>
                    <a:pt x="104" y="1"/>
                    <a:pt x="1" y="103"/>
                    <a:pt x="1" y="230"/>
                  </a:cubicBezTo>
                  <a:lnTo>
                    <a:pt x="1" y="1087"/>
                  </a:lnTo>
                  <a:cubicBezTo>
                    <a:pt x="1" y="1214"/>
                    <a:pt x="104" y="1316"/>
                    <a:pt x="231" y="1316"/>
                  </a:cubicBezTo>
                  <a:lnTo>
                    <a:pt x="690" y="1316"/>
                  </a:lnTo>
                  <a:cubicBezTo>
                    <a:pt x="817" y="1316"/>
                    <a:pt x="920" y="1213"/>
                    <a:pt x="920" y="1087"/>
                  </a:cubicBezTo>
                  <a:lnTo>
                    <a:pt x="920" y="230"/>
                  </a:lnTo>
                  <a:cubicBezTo>
                    <a:pt x="920" y="102"/>
                    <a:pt x="817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5"/>
            <p:cNvSpPr/>
            <p:nvPr/>
          </p:nvSpPr>
          <p:spPr>
            <a:xfrm>
              <a:off x="3556650" y="1853975"/>
              <a:ext cx="23000" cy="42450"/>
            </a:xfrm>
            <a:custGeom>
              <a:avLst/>
              <a:gdLst/>
              <a:ahLst/>
              <a:cxnLst/>
              <a:rect l="l" t="t" r="r" b="b"/>
              <a:pathLst>
                <a:path w="920" h="1698" extrusionOk="0">
                  <a:moveTo>
                    <a:pt x="620" y="301"/>
                  </a:moveTo>
                  <a:lnTo>
                    <a:pt x="620" y="1399"/>
                  </a:lnTo>
                  <a:lnTo>
                    <a:pt x="301" y="1399"/>
                  </a:lnTo>
                  <a:lnTo>
                    <a:pt x="301" y="301"/>
                  </a:lnTo>
                  <a:close/>
                  <a:moveTo>
                    <a:pt x="231" y="1"/>
                  </a:moveTo>
                  <a:cubicBezTo>
                    <a:pt x="103" y="1"/>
                    <a:pt x="3" y="103"/>
                    <a:pt x="3" y="231"/>
                  </a:cubicBezTo>
                  <a:lnTo>
                    <a:pt x="3" y="1467"/>
                  </a:lnTo>
                  <a:cubicBezTo>
                    <a:pt x="1" y="1595"/>
                    <a:pt x="103" y="1697"/>
                    <a:pt x="231" y="1697"/>
                  </a:cubicBezTo>
                  <a:lnTo>
                    <a:pt x="690" y="1697"/>
                  </a:lnTo>
                  <a:cubicBezTo>
                    <a:pt x="817" y="1697"/>
                    <a:pt x="920" y="1595"/>
                    <a:pt x="920" y="1467"/>
                  </a:cubicBezTo>
                  <a:lnTo>
                    <a:pt x="920" y="231"/>
                  </a:lnTo>
                  <a:cubicBezTo>
                    <a:pt x="920" y="103"/>
                    <a:pt x="817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5"/>
            <p:cNvSpPr/>
            <p:nvPr/>
          </p:nvSpPr>
          <p:spPr>
            <a:xfrm>
              <a:off x="3478350" y="1989225"/>
              <a:ext cx="117250" cy="37400"/>
            </a:xfrm>
            <a:custGeom>
              <a:avLst/>
              <a:gdLst/>
              <a:ahLst/>
              <a:cxnLst/>
              <a:rect l="l" t="t" r="r" b="b"/>
              <a:pathLst>
                <a:path w="4690" h="1496" extrusionOk="0">
                  <a:moveTo>
                    <a:pt x="1218" y="298"/>
                  </a:moveTo>
                  <a:lnTo>
                    <a:pt x="1218" y="483"/>
                  </a:lnTo>
                  <a:cubicBezTo>
                    <a:pt x="1218" y="553"/>
                    <a:pt x="1170" y="618"/>
                    <a:pt x="1101" y="634"/>
                  </a:cubicBezTo>
                  <a:cubicBezTo>
                    <a:pt x="1090" y="636"/>
                    <a:pt x="1079" y="637"/>
                    <a:pt x="1068" y="637"/>
                  </a:cubicBezTo>
                  <a:cubicBezTo>
                    <a:pt x="985" y="637"/>
                    <a:pt x="919" y="570"/>
                    <a:pt x="919" y="487"/>
                  </a:cubicBezTo>
                  <a:lnTo>
                    <a:pt x="919" y="298"/>
                  </a:lnTo>
                  <a:close/>
                  <a:moveTo>
                    <a:pt x="2215" y="298"/>
                  </a:moveTo>
                  <a:lnTo>
                    <a:pt x="2215" y="483"/>
                  </a:lnTo>
                  <a:cubicBezTo>
                    <a:pt x="2215" y="553"/>
                    <a:pt x="2168" y="618"/>
                    <a:pt x="2099" y="634"/>
                  </a:cubicBezTo>
                  <a:cubicBezTo>
                    <a:pt x="2088" y="636"/>
                    <a:pt x="2077" y="637"/>
                    <a:pt x="2066" y="637"/>
                  </a:cubicBezTo>
                  <a:cubicBezTo>
                    <a:pt x="1983" y="637"/>
                    <a:pt x="1917" y="570"/>
                    <a:pt x="1917" y="487"/>
                  </a:cubicBezTo>
                  <a:lnTo>
                    <a:pt x="1917" y="298"/>
                  </a:lnTo>
                  <a:close/>
                  <a:moveTo>
                    <a:pt x="153" y="0"/>
                  </a:moveTo>
                  <a:cubicBezTo>
                    <a:pt x="71" y="0"/>
                    <a:pt x="4" y="67"/>
                    <a:pt x="4" y="149"/>
                  </a:cubicBezTo>
                  <a:lnTo>
                    <a:pt x="4" y="1346"/>
                  </a:lnTo>
                  <a:cubicBezTo>
                    <a:pt x="0" y="1428"/>
                    <a:pt x="67" y="1495"/>
                    <a:pt x="150" y="1495"/>
                  </a:cubicBezTo>
                  <a:lnTo>
                    <a:pt x="4540" y="1495"/>
                  </a:lnTo>
                  <a:cubicBezTo>
                    <a:pt x="4623" y="1495"/>
                    <a:pt x="4690" y="1428"/>
                    <a:pt x="4690" y="1346"/>
                  </a:cubicBezTo>
                  <a:lnTo>
                    <a:pt x="4690" y="149"/>
                  </a:lnTo>
                  <a:cubicBezTo>
                    <a:pt x="4690" y="67"/>
                    <a:pt x="4623" y="0"/>
                    <a:pt x="4540" y="0"/>
                  </a:cubicBezTo>
                  <a:lnTo>
                    <a:pt x="3646" y="0"/>
                  </a:lnTo>
                  <a:cubicBezTo>
                    <a:pt x="3569" y="0"/>
                    <a:pt x="3501" y="55"/>
                    <a:pt x="3492" y="131"/>
                  </a:cubicBezTo>
                  <a:cubicBezTo>
                    <a:pt x="3480" y="222"/>
                    <a:pt x="3551" y="299"/>
                    <a:pt x="3641" y="299"/>
                  </a:cubicBezTo>
                  <a:lnTo>
                    <a:pt x="4391" y="299"/>
                  </a:lnTo>
                  <a:lnTo>
                    <a:pt x="4391" y="1196"/>
                  </a:lnTo>
                  <a:lnTo>
                    <a:pt x="301" y="1196"/>
                  </a:lnTo>
                  <a:lnTo>
                    <a:pt x="301" y="299"/>
                  </a:lnTo>
                  <a:lnTo>
                    <a:pt x="620" y="299"/>
                  </a:lnTo>
                  <a:lnTo>
                    <a:pt x="620" y="478"/>
                  </a:lnTo>
                  <a:cubicBezTo>
                    <a:pt x="620" y="712"/>
                    <a:pt x="795" y="913"/>
                    <a:pt x="1027" y="936"/>
                  </a:cubicBezTo>
                  <a:cubicBezTo>
                    <a:pt x="1041" y="937"/>
                    <a:pt x="1055" y="938"/>
                    <a:pt x="1069" y="938"/>
                  </a:cubicBezTo>
                  <a:cubicBezTo>
                    <a:pt x="1316" y="938"/>
                    <a:pt x="1518" y="737"/>
                    <a:pt x="1518" y="489"/>
                  </a:cubicBezTo>
                  <a:lnTo>
                    <a:pt x="1518" y="299"/>
                  </a:lnTo>
                  <a:lnTo>
                    <a:pt x="1619" y="299"/>
                  </a:lnTo>
                  <a:lnTo>
                    <a:pt x="1619" y="478"/>
                  </a:lnTo>
                  <a:cubicBezTo>
                    <a:pt x="1619" y="712"/>
                    <a:pt x="1794" y="913"/>
                    <a:pt x="2026" y="936"/>
                  </a:cubicBezTo>
                  <a:cubicBezTo>
                    <a:pt x="2040" y="937"/>
                    <a:pt x="2054" y="938"/>
                    <a:pt x="2067" y="938"/>
                  </a:cubicBezTo>
                  <a:cubicBezTo>
                    <a:pt x="2315" y="938"/>
                    <a:pt x="2518" y="737"/>
                    <a:pt x="2518" y="489"/>
                  </a:cubicBezTo>
                  <a:lnTo>
                    <a:pt x="2518" y="299"/>
                  </a:lnTo>
                  <a:lnTo>
                    <a:pt x="2978" y="299"/>
                  </a:lnTo>
                  <a:cubicBezTo>
                    <a:pt x="3055" y="299"/>
                    <a:pt x="3123" y="244"/>
                    <a:pt x="3133" y="168"/>
                  </a:cubicBezTo>
                  <a:cubicBezTo>
                    <a:pt x="3144" y="77"/>
                    <a:pt x="3074" y="0"/>
                    <a:pt x="2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55"/>
          <p:cNvGrpSpPr/>
          <p:nvPr/>
        </p:nvGrpSpPr>
        <p:grpSpPr>
          <a:xfrm>
            <a:off x="4968518" y="1907220"/>
            <a:ext cx="377950" cy="340965"/>
            <a:chOff x="5950625" y="1862525"/>
            <a:chExt cx="255475" cy="230475"/>
          </a:xfrm>
        </p:grpSpPr>
        <p:sp>
          <p:nvSpPr>
            <p:cNvPr id="1291" name="Google Shape;1291;p55"/>
            <p:cNvSpPr/>
            <p:nvPr/>
          </p:nvSpPr>
          <p:spPr>
            <a:xfrm>
              <a:off x="5966050" y="1862525"/>
              <a:ext cx="186725" cy="187025"/>
            </a:xfrm>
            <a:custGeom>
              <a:avLst/>
              <a:gdLst/>
              <a:ahLst/>
              <a:cxnLst/>
              <a:rect l="l" t="t" r="r" b="b"/>
              <a:pathLst>
                <a:path w="7469" h="7481" extrusionOk="0">
                  <a:moveTo>
                    <a:pt x="3895" y="301"/>
                  </a:moveTo>
                  <a:cubicBezTo>
                    <a:pt x="4443" y="325"/>
                    <a:pt x="4978" y="478"/>
                    <a:pt x="5452" y="750"/>
                  </a:cubicBezTo>
                  <a:cubicBezTo>
                    <a:pt x="5910" y="1012"/>
                    <a:pt x="6304" y="1379"/>
                    <a:pt x="6599" y="1816"/>
                  </a:cubicBezTo>
                  <a:lnTo>
                    <a:pt x="3894" y="3473"/>
                  </a:lnTo>
                  <a:lnTo>
                    <a:pt x="3894" y="301"/>
                  </a:lnTo>
                  <a:close/>
                  <a:moveTo>
                    <a:pt x="4777" y="4018"/>
                  </a:moveTo>
                  <a:lnTo>
                    <a:pt x="7134" y="4304"/>
                  </a:lnTo>
                  <a:cubicBezTo>
                    <a:pt x="7098" y="4525"/>
                    <a:pt x="7040" y="4740"/>
                    <a:pt x="6964" y="4944"/>
                  </a:cubicBezTo>
                  <a:lnTo>
                    <a:pt x="4777" y="4018"/>
                  </a:lnTo>
                  <a:close/>
                  <a:moveTo>
                    <a:pt x="3743" y="0"/>
                  </a:moveTo>
                  <a:cubicBezTo>
                    <a:pt x="2853" y="0"/>
                    <a:pt x="1990" y="319"/>
                    <a:pt x="1313" y="897"/>
                  </a:cubicBezTo>
                  <a:cubicBezTo>
                    <a:pt x="1250" y="950"/>
                    <a:pt x="1243" y="1044"/>
                    <a:pt x="1297" y="1107"/>
                  </a:cubicBezTo>
                  <a:cubicBezTo>
                    <a:pt x="1327" y="1142"/>
                    <a:pt x="1369" y="1160"/>
                    <a:pt x="1411" y="1160"/>
                  </a:cubicBezTo>
                  <a:cubicBezTo>
                    <a:pt x="1445" y="1160"/>
                    <a:pt x="1480" y="1148"/>
                    <a:pt x="1508" y="1124"/>
                  </a:cubicBezTo>
                  <a:cubicBezTo>
                    <a:pt x="2092" y="625"/>
                    <a:pt x="2828" y="335"/>
                    <a:pt x="3594" y="302"/>
                  </a:cubicBezTo>
                  <a:lnTo>
                    <a:pt x="3594" y="3741"/>
                  </a:lnTo>
                  <a:cubicBezTo>
                    <a:pt x="3594" y="3817"/>
                    <a:pt x="3642" y="3861"/>
                    <a:pt x="3686" y="3879"/>
                  </a:cubicBezTo>
                  <a:lnTo>
                    <a:pt x="6852" y="5219"/>
                  </a:lnTo>
                  <a:cubicBezTo>
                    <a:pt x="6296" y="6390"/>
                    <a:pt x="5103" y="7182"/>
                    <a:pt x="3743" y="7182"/>
                  </a:cubicBezTo>
                  <a:cubicBezTo>
                    <a:pt x="1846" y="7182"/>
                    <a:pt x="301" y="5639"/>
                    <a:pt x="301" y="3741"/>
                  </a:cubicBezTo>
                  <a:cubicBezTo>
                    <a:pt x="301" y="2945"/>
                    <a:pt x="579" y="2169"/>
                    <a:pt x="1085" y="1556"/>
                  </a:cubicBezTo>
                  <a:cubicBezTo>
                    <a:pt x="1133" y="1496"/>
                    <a:pt x="1133" y="1411"/>
                    <a:pt x="1081" y="1355"/>
                  </a:cubicBezTo>
                  <a:cubicBezTo>
                    <a:pt x="1051" y="1323"/>
                    <a:pt x="1011" y="1308"/>
                    <a:pt x="971" y="1308"/>
                  </a:cubicBezTo>
                  <a:cubicBezTo>
                    <a:pt x="928" y="1308"/>
                    <a:pt x="885" y="1326"/>
                    <a:pt x="856" y="1362"/>
                  </a:cubicBezTo>
                  <a:cubicBezTo>
                    <a:pt x="304" y="2029"/>
                    <a:pt x="1" y="2874"/>
                    <a:pt x="1" y="3741"/>
                  </a:cubicBezTo>
                  <a:cubicBezTo>
                    <a:pt x="4" y="5803"/>
                    <a:pt x="1682" y="7481"/>
                    <a:pt x="3744" y="7481"/>
                  </a:cubicBezTo>
                  <a:cubicBezTo>
                    <a:pt x="5636" y="7481"/>
                    <a:pt x="7232" y="6067"/>
                    <a:pt x="7458" y="4191"/>
                  </a:cubicBezTo>
                  <a:cubicBezTo>
                    <a:pt x="7468" y="4109"/>
                    <a:pt x="7410" y="4034"/>
                    <a:pt x="7327" y="4025"/>
                  </a:cubicBezTo>
                  <a:lnTo>
                    <a:pt x="4188" y="3644"/>
                  </a:lnTo>
                  <a:lnTo>
                    <a:pt x="6883" y="1994"/>
                  </a:lnTo>
                  <a:cubicBezTo>
                    <a:pt x="6897" y="1987"/>
                    <a:pt x="6909" y="1977"/>
                    <a:pt x="6919" y="1964"/>
                  </a:cubicBezTo>
                  <a:cubicBezTo>
                    <a:pt x="6963" y="1912"/>
                    <a:pt x="6967" y="1841"/>
                    <a:pt x="6933" y="1788"/>
                  </a:cubicBezTo>
                  <a:cubicBezTo>
                    <a:pt x="6604" y="1253"/>
                    <a:pt x="6143" y="804"/>
                    <a:pt x="5598" y="493"/>
                  </a:cubicBezTo>
                  <a:cubicBezTo>
                    <a:pt x="5036" y="172"/>
                    <a:pt x="4393" y="0"/>
                    <a:pt x="3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5"/>
            <p:cNvSpPr/>
            <p:nvPr/>
          </p:nvSpPr>
          <p:spPr>
            <a:xfrm>
              <a:off x="5950625" y="2055550"/>
              <a:ext cx="255475" cy="37450"/>
            </a:xfrm>
            <a:custGeom>
              <a:avLst/>
              <a:gdLst/>
              <a:ahLst/>
              <a:cxnLst/>
              <a:rect l="l" t="t" r="r" b="b"/>
              <a:pathLst>
                <a:path w="10219" h="1498" extrusionOk="0">
                  <a:moveTo>
                    <a:pt x="960" y="299"/>
                  </a:moveTo>
                  <a:lnTo>
                    <a:pt x="960" y="1195"/>
                  </a:lnTo>
                  <a:lnTo>
                    <a:pt x="432" y="1195"/>
                  </a:lnTo>
                  <a:cubicBezTo>
                    <a:pt x="431" y="1195"/>
                    <a:pt x="429" y="1195"/>
                    <a:pt x="428" y="1195"/>
                  </a:cubicBezTo>
                  <a:cubicBezTo>
                    <a:pt x="358" y="1195"/>
                    <a:pt x="302" y="1138"/>
                    <a:pt x="302" y="1067"/>
                  </a:cubicBezTo>
                  <a:lnTo>
                    <a:pt x="302" y="428"/>
                  </a:lnTo>
                  <a:cubicBezTo>
                    <a:pt x="302" y="356"/>
                    <a:pt x="360" y="299"/>
                    <a:pt x="432" y="299"/>
                  </a:cubicBezTo>
                  <a:close/>
                  <a:moveTo>
                    <a:pt x="2397" y="300"/>
                  </a:moveTo>
                  <a:lnTo>
                    <a:pt x="2397" y="1197"/>
                  </a:lnTo>
                  <a:lnTo>
                    <a:pt x="1260" y="1197"/>
                  </a:lnTo>
                  <a:lnTo>
                    <a:pt x="1260" y="300"/>
                  </a:lnTo>
                  <a:close/>
                  <a:moveTo>
                    <a:pt x="4512" y="300"/>
                  </a:moveTo>
                  <a:lnTo>
                    <a:pt x="4512" y="1197"/>
                  </a:lnTo>
                  <a:lnTo>
                    <a:pt x="2716" y="1197"/>
                  </a:lnTo>
                  <a:lnTo>
                    <a:pt x="2716" y="300"/>
                  </a:lnTo>
                  <a:close/>
                  <a:moveTo>
                    <a:pt x="431" y="0"/>
                  </a:moveTo>
                  <a:cubicBezTo>
                    <a:pt x="194" y="0"/>
                    <a:pt x="1" y="192"/>
                    <a:pt x="1" y="429"/>
                  </a:cubicBezTo>
                  <a:lnTo>
                    <a:pt x="1" y="1339"/>
                  </a:lnTo>
                  <a:cubicBezTo>
                    <a:pt x="1" y="1426"/>
                    <a:pt x="72" y="1497"/>
                    <a:pt x="158" y="1497"/>
                  </a:cubicBezTo>
                  <a:lnTo>
                    <a:pt x="5158" y="1497"/>
                  </a:lnTo>
                  <a:cubicBezTo>
                    <a:pt x="5174" y="1497"/>
                    <a:pt x="5189" y="1490"/>
                    <a:pt x="5200" y="1478"/>
                  </a:cubicBezTo>
                  <a:cubicBezTo>
                    <a:pt x="5323" y="1350"/>
                    <a:pt x="5235" y="1197"/>
                    <a:pt x="5110" y="1197"/>
                  </a:cubicBezTo>
                  <a:lnTo>
                    <a:pt x="4810" y="1197"/>
                  </a:lnTo>
                  <a:lnTo>
                    <a:pt x="4810" y="300"/>
                  </a:lnTo>
                  <a:lnTo>
                    <a:pt x="9789" y="300"/>
                  </a:lnTo>
                  <a:cubicBezTo>
                    <a:pt x="9861" y="300"/>
                    <a:pt x="9919" y="357"/>
                    <a:pt x="9919" y="429"/>
                  </a:cubicBezTo>
                  <a:lnTo>
                    <a:pt x="9919" y="1069"/>
                  </a:lnTo>
                  <a:cubicBezTo>
                    <a:pt x="9919" y="1141"/>
                    <a:pt x="9861" y="1198"/>
                    <a:pt x="9789" y="1198"/>
                  </a:cubicBezTo>
                  <a:lnTo>
                    <a:pt x="5751" y="1198"/>
                  </a:lnTo>
                  <a:cubicBezTo>
                    <a:pt x="5674" y="1198"/>
                    <a:pt x="5606" y="1254"/>
                    <a:pt x="5597" y="1329"/>
                  </a:cubicBezTo>
                  <a:cubicBezTo>
                    <a:pt x="5585" y="1421"/>
                    <a:pt x="5656" y="1498"/>
                    <a:pt x="5746" y="1498"/>
                  </a:cubicBezTo>
                  <a:lnTo>
                    <a:pt x="9789" y="1498"/>
                  </a:lnTo>
                  <a:cubicBezTo>
                    <a:pt x="10026" y="1498"/>
                    <a:pt x="10218" y="1306"/>
                    <a:pt x="10218" y="1069"/>
                  </a:cubicBezTo>
                  <a:lnTo>
                    <a:pt x="10218" y="429"/>
                  </a:lnTo>
                  <a:cubicBezTo>
                    <a:pt x="10218" y="192"/>
                    <a:pt x="10027" y="0"/>
                    <a:pt x="9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5"/>
            <p:cNvSpPr/>
            <p:nvPr/>
          </p:nvSpPr>
          <p:spPr>
            <a:xfrm>
              <a:off x="6099725" y="1896200"/>
              <a:ext cx="95650" cy="64675"/>
            </a:xfrm>
            <a:custGeom>
              <a:avLst/>
              <a:gdLst/>
              <a:ahLst/>
              <a:cxnLst/>
              <a:rect l="l" t="t" r="r" b="b"/>
              <a:pathLst>
                <a:path w="3826" h="2587" extrusionOk="0">
                  <a:moveTo>
                    <a:pt x="3135" y="0"/>
                  </a:moveTo>
                  <a:cubicBezTo>
                    <a:pt x="3101" y="0"/>
                    <a:pt x="3067" y="10"/>
                    <a:pt x="3036" y="28"/>
                  </a:cubicBezTo>
                  <a:lnTo>
                    <a:pt x="104" y="1823"/>
                  </a:lnTo>
                  <a:cubicBezTo>
                    <a:pt x="36" y="1866"/>
                    <a:pt x="1" y="1947"/>
                    <a:pt x="17" y="2025"/>
                  </a:cubicBezTo>
                  <a:cubicBezTo>
                    <a:pt x="34" y="2103"/>
                    <a:pt x="99" y="2163"/>
                    <a:pt x="180" y="2173"/>
                  </a:cubicBezTo>
                  <a:lnTo>
                    <a:pt x="2634" y="2472"/>
                  </a:lnTo>
                  <a:cubicBezTo>
                    <a:pt x="2641" y="2472"/>
                    <a:pt x="2647" y="2473"/>
                    <a:pt x="2653" y="2473"/>
                  </a:cubicBezTo>
                  <a:cubicBezTo>
                    <a:pt x="2728" y="2473"/>
                    <a:pt x="2793" y="2416"/>
                    <a:pt x="2802" y="2340"/>
                  </a:cubicBezTo>
                  <a:cubicBezTo>
                    <a:pt x="2812" y="2258"/>
                    <a:pt x="2753" y="2184"/>
                    <a:pt x="2670" y="2173"/>
                  </a:cubicBezTo>
                  <a:lnTo>
                    <a:pt x="527" y="1912"/>
                  </a:lnTo>
                  <a:lnTo>
                    <a:pt x="3095" y="342"/>
                  </a:lnTo>
                  <a:cubicBezTo>
                    <a:pt x="3376" y="849"/>
                    <a:pt x="3525" y="1424"/>
                    <a:pt x="3525" y="2009"/>
                  </a:cubicBezTo>
                  <a:cubicBezTo>
                    <a:pt x="3525" y="2097"/>
                    <a:pt x="3522" y="2188"/>
                    <a:pt x="3515" y="2275"/>
                  </a:cubicBezTo>
                  <a:lnTo>
                    <a:pt x="3307" y="2249"/>
                  </a:lnTo>
                  <a:cubicBezTo>
                    <a:pt x="3301" y="2249"/>
                    <a:pt x="3294" y="2248"/>
                    <a:pt x="3288" y="2248"/>
                  </a:cubicBezTo>
                  <a:cubicBezTo>
                    <a:pt x="3214" y="2248"/>
                    <a:pt x="3149" y="2304"/>
                    <a:pt x="3139" y="2380"/>
                  </a:cubicBezTo>
                  <a:cubicBezTo>
                    <a:pt x="3129" y="2462"/>
                    <a:pt x="3189" y="2537"/>
                    <a:pt x="3271" y="2548"/>
                  </a:cubicBezTo>
                  <a:lnTo>
                    <a:pt x="3591" y="2586"/>
                  </a:lnTo>
                  <a:cubicBezTo>
                    <a:pt x="3599" y="2587"/>
                    <a:pt x="3606" y="2587"/>
                    <a:pt x="3613" y="2587"/>
                  </a:cubicBezTo>
                  <a:cubicBezTo>
                    <a:pt x="3657" y="2587"/>
                    <a:pt x="3699" y="2573"/>
                    <a:pt x="3733" y="2546"/>
                  </a:cubicBezTo>
                  <a:cubicBezTo>
                    <a:pt x="3772" y="2514"/>
                    <a:pt x="3798" y="2468"/>
                    <a:pt x="3803" y="2419"/>
                  </a:cubicBezTo>
                  <a:cubicBezTo>
                    <a:pt x="3817" y="2283"/>
                    <a:pt x="3825" y="2147"/>
                    <a:pt x="3825" y="2009"/>
                  </a:cubicBezTo>
                  <a:cubicBezTo>
                    <a:pt x="3825" y="1332"/>
                    <a:pt x="3642" y="669"/>
                    <a:pt x="3297" y="92"/>
                  </a:cubicBezTo>
                  <a:cubicBezTo>
                    <a:pt x="3271" y="49"/>
                    <a:pt x="3229" y="18"/>
                    <a:pt x="3179" y="5"/>
                  </a:cubicBezTo>
                  <a:cubicBezTo>
                    <a:pt x="3165" y="2"/>
                    <a:pt x="3150" y="0"/>
                    <a:pt x="3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55"/>
          <p:cNvGrpSpPr/>
          <p:nvPr/>
        </p:nvGrpSpPr>
        <p:grpSpPr>
          <a:xfrm>
            <a:off x="1567359" y="3337157"/>
            <a:ext cx="377945" cy="345948"/>
            <a:chOff x="2122875" y="2480250"/>
            <a:chExt cx="279050" cy="255425"/>
          </a:xfrm>
        </p:grpSpPr>
        <p:sp>
          <p:nvSpPr>
            <p:cNvPr id="1295" name="Google Shape;1295;p55"/>
            <p:cNvSpPr/>
            <p:nvPr/>
          </p:nvSpPr>
          <p:spPr>
            <a:xfrm>
              <a:off x="2122875" y="2480250"/>
              <a:ext cx="279050" cy="255425"/>
            </a:xfrm>
            <a:custGeom>
              <a:avLst/>
              <a:gdLst/>
              <a:ahLst/>
              <a:cxnLst/>
              <a:rect l="l" t="t" r="r" b="b"/>
              <a:pathLst>
                <a:path w="11162" h="10217" extrusionOk="0">
                  <a:moveTo>
                    <a:pt x="9082" y="1030"/>
                  </a:moveTo>
                  <a:cubicBezTo>
                    <a:pt x="9103" y="1030"/>
                    <a:pt x="9119" y="1043"/>
                    <a:pt x="9124" y="1063"/>
                  </a:cubicBezTo>
                  <a:cubicBezTo>
                    <a:pt x="9153" y="1175"/>
                    <a:pt x="9174" y="1270"/>
                    <a:pt x="9183" y="1330"/>
                  </a:cubicBezTo>
                  <a:cubicBezTo>
                    <a:pt x="9196" y="1436"/>
                    <a:pt x="9258" y="1526"/>
                    <a:pt x="9350" y="1578"/>
                  </a:cubicBezTo>
                  <a:lnTo>
                    <a:pt x="9599" y="1722"/>
                  </a:lnTo>
                  <a:cubicBezTo>
                    <a:pt x="9652" y="1753"/>
                    <a:pt x="9711" y="1769"/>
                    <a:pt x="9770" y="1769"/>
                  </a:cubicBezTo>
                  <a:cubicBezTo>
                    <a:pt x="9812" y="1769"/>
                    <a:pt x="9855" y="1761"/>
                    <a:pt x="9896" y="1745"/>
                  </a:cubicBezTo>
                  <a:cubicBezTo>
                    <a:pt x="9951" y="1721"/>
                    <a:pt x="10044" y="1691"/>
                    <a:pt x="10156" y="1661"/>
                  </a:cubicBezTo>
                  <a:cubicBezTo>
                    <a:pt x="10160" y="1659"/>
                    <a:pt x="10164" y="1659"/>
                    <a:pt x="10167" y="1659"/>
                  </a:cubicBezTo>
                  <a:cubicBezTo>
                    <a:pt x="10183" y="1659"/>
                    <a:pt x="10198" y="1667"/>
                    <a:pt x="10206" y="1681"/>
                  </a:cubicBezTo>
                  <a:lnTo>
                    <a:pt x="10341" y="1916"/>
                  </a:lnTo>
                  <a:cubicBezTo>
                    <a:pt x="10351" y="1932"/>
                    <a:pt x="10347" y="1954"/>
                    <a:pt x="10333" y="1968"/>
                  </a:cubicBezTo>
                  <a:cubicBezTo>
                    <a:pt x="10250" y="2049"/>
                    <a:pt x="10178" y="2115"/>
                    <a:pt x="10131" y="2152"/>
                  </a:cubicBezTo>
                  <a:cubicBezTo>
                    <a:pt x="10048" y="2218"/>
                    <a:pt x="10001" y="2316"/>
                    <a:pt x="10001" y="2422"/>
                  </a:cubicBezTo>
                  <a:lnTo>
                    <a:pt x="10001" y="2709"/>
                  </a:lnTo>
                  <a:cubicBezTo>
                    <a:pt x="10001" y="2816"/>
                    <a:pt x="10048" y="2914"/>
                    <a:pt x="10131" y="2980"/>
                  </a:cubicBezTo>
                  <a:cubicBezTo>
                    <a:pt x="10178" y="3017"/>
                    <a:pt x="10250" y="3083"/>
                    <a:pt x="10333" y="3164"/>
                  </a:cubicBezTo>
                  <a:cubicBezTo>
                    <a:pt x="10347" y="3177"/>
                    <a:pt x="10350" y="3200"/>
                    <a:pt x="10341" y="3216"/>
                  </a:cubicBezTo>
                  <a:lnTo>
                    <a:pt x="10206" y="3450"/>
                  </a:lnTo>
                  <a:cubicBezTo>
                    <a:pt x="10198" y="3465"/>
                    <a:pt x="10184" y="3472"/>
                    <a:pt x="10168" y="3472"/>
                  </a:cubicBezTo>
                  <a:cubicBezTo>
                    <a:pt x="10164" y="3472"/>
                    <a:pt x="10160" y="3472"/>
                    <a:pt x="10156" y="3471"/>
                  </a:cubicBezTo>
                  <a:cubicBezTo>
                    <a:pt x="10044" y="3440"/>
                    <a:pt x="9951" y="3411"/>
                    <a:pt x="9896" y="3387"/>
                  </a:cubicBezTo>
                  <a:cubicBezTo>
                    <a:pt x="9855" y="3370"/>
                    <a:pt x="9812" y="3362"/>
                    <a:pt x="9769" y="3362"/>
                  </a:cubicBezTo>
                  <a:cubicBezTo>
                    <a:pt x="9710" y="3362"/>
                    <a:pt x="9652" y="3378"/>
                    <a:pt x="9599" y="3409"/>
                  </a:cubicBezTo>
                  <a:lnTo>
                    <a:pt x="9350" y="3553"/>
                  </a:lnTo>
                  <a:cubicBezTo>
                    <a:pt x="9258" y="3606"/>
                    <a:pt x="9196" y="3697"/>
                    <a:pt x="9183" y="3802"/>
                  </a:cubicBezTo>
                  <a:lnTo>
                    <a:pt x="9183" y="3804"/>
                  </a:lnTo>
                  <a:cubicBezTo>
                    <a:pt x="9174" y="3863"/>
                    <a:pt x="9153" y="3958"/>
                    <a:pt x="9124" y="4071"/>
                  </a:cubicBezTo>
                  <a:cubicBezTo>
                    <a:pt x="9119" y="4091"/>
                    <a:pt x="9102" y="4105"/>
                    <a:pt x="9082" y="4105"/>
                  </a:cubicBezTo>
                  <a:lnTo>
                    <a:pt x="8811" y="4105"/>
                  </a:lnTo>
                  <a:cubicBezTo>
                    <a:pt x="8790" y="4105"/>
                    <a:pt x="8774" y="4091"/>
                    <a:pt x="8768" y="4071"/>
                  </a:cubicBezTo>
                  <a:cubicBezTo>
                    <a:pt x="8739" y="3959"/>
                    <a:pt x="8718" y="3864"/>
                    <a:pt x="8711" y="3804"/>
                  </a:cubicBezTo>
                  <a:cubicBezTo>
                    <a:pt x="8694" y="3696"/>
                    <a:pt x="8634" y="3605"/>
                    <a:pt x="8541" y="3552"/>
                  </a:cubicBezTo>
                  <a:lnTo>
                    <a:pt x="8290" y="3408"/>
                  </a:lnTo>
                  <a:cubicBezTo>
                    <a:pt x="8238" y="3377"/>
                    <a:pt x="8178" y="3361"/>
                    <a:pt x="8120" y="3361"/>
                  </a:cubicBezTo>
                  <a:cubicBezTo>
                    <a:pt x="8075" y="3361"/>
                    <a:pt x="8033" y="3370"/>
                    <a:pt x="7992" y="3386"/>
                  </a:cubicBezTo>
                  <a:cubicBezTo>
                    <a:pt x="7935" y="3409"/>
                    <a:pt x="7843" y="3439"/>
                    <a:pt x="7730" y="3469"/>
                  </a:cubicBezTo>
                  <a:cubicBezTo>
                    <a:pt x="7726" y="3471"/>
                    <a:pt x="7722" y="3471"/>
                    <a:pt x="7717" y="3471"/>
                  </a:cubicBezTo>
                  <a:cubicBezTo>
                    <a:pt x="7702" y="3471"/>
                    <a:pt x="7688" y="3464"/>
                    <a:pt x="7679" y="3449"/>
                  </a:cubicBezTo>
                  <a:lnTo>
                    <a:pt x="7545" y="3215"/>
                  </a:lnTo>
                  <a:cubicBezTo>
                    <a:pt x="7534" y="3198"/>
                    <a:pt x="7538" y="3176"/>
                    <a:pt x="7552" y="3162"/>
                  </a:cubicBezTo>
                  <a:cubicBezTo>
                    <a:pt x="7636" y="3082"/>
                    <a:pt x="7708" y="3016"/>
                    <a:pt x="7755" y="2979"/>
                  </a:cubicBezTo>
                  <a:cubicBezTo>
                    <a:pt x="7839" y="2913"/>
                    <a:pt x="7886" y="2815"/>
                    <a:pt x="7886" y="2708"/>
                  </a:cubicBezTo>
                  <a:lnTo>
                    <a:pt x="7886" y="2420"/>
                  </a:lnTo>
                  <a:cubicBezTo>
                    <a:pt x="7886" y="2314"/>
                    <a:pt x="7839" y="2216"/>
                    <a:pt x="7755" y="2151"/>
                  </a:cubicBezTo>
                  <a:cubicBezTo>
                    <a:pt x="7708" y="2113"/>
                    <a:pt x="7636" y="2048"/>
                    <a:pt x="7552" y="1967"/>
                  </a:cubicBezTo>
                  <a:cubicBezTo>
                    <a:pt x="7538" y="1953"/>
                    <a:pt x="7534" y="1931"/>
                    <a:pt x="7545" y="1915"/>
                  </a:cubicBezTo>
                  <a:lnTo>
                    <a:pt x="7556" y="1894"/>
                  </a:lnTo>
                  <a:cubicBezTo>
                    <a:pt x="7557" y="1892"/>
                    <a:pt x="7559" y="1890"/>
                    <a:pt x="7559" y="1889"/>
                  </a:cubicBezTo>
                  <a:lnTo>
                    <a:pt x="7678" y="1681"/>
                  </a:lnTo>
                  <a:cubicBezTo>
                    <a:pt x="7687" y="1667"/>
                    <a:pt x="7701" y="1659"/>
                    <a:pt x="7717" y="1659"/>
                  </a:cubicBezTo>
                  <a:cubicBezTo>
                    <a:pt x="7721" y="1659"/>
                    <a:pt x="7725" y="1659"/>
                    <a:pt x="7729" y="1661"/>
                  </a:cubicBezTo>
                  <a:cubicBezTo>
                    <a:pt x="7840" y="1691"/>
                    <a:pt x="7934" y="1721"/>
                    <a:pt x="7991" y="1745"/>
                  </a:cubicBezTo>
                  <a:cubicBezTo>
                    <a:pt x="8032" y="1761"/>
                    <a:pt x="8075" y="1770"/>
                    <a:pt x="8118" y="1770"/>
                  </a:cubicBezTo>
                  <a:cubicBezTo>
                    <a:pt x="8177" y="1770"/>
                    <a:pt x="8237" y="1754"/>
                    <a:pt x="8290" y="1722"/>
                  </a:cubicBezTo>
                  <a:lnTo>
                    <a:pt x="8541" y="1578"/>
                  </a:lnTo>
                  <a:cubicBezTo>
                    <a:pt x="8634" y="1526"/>
                    <a:pt x="8695" y="1434"/>
                    <a:pt x="8710" y="1330"/>
                  </a:cubicBezTo>
                  <a:cubicBezTo>
                    <a:pt x="8718" y="1270"/>
                    <a:pt x="8739" y="1176"/>
                    <a:pt x="8767" y="1063"/>
                  </a:cubicBezTo>
                  <a:cubicBezTo>
                    <a:pt x="8773" y="1043"/>
                    <a:pt x="8790" y="1030"/>
                    <a:pt x="8810" y="1030"/>
                  </a:cubicBezTo>
                  <a:close/>
                  <a:moveTo>
                    <a:pt x="5008" y="908"/>
                  </a:moveTo>
                  <a:cubicBezTo>
                    <a:pt x="5849" y="908"/>
                    <a:pt x="6661" y="1251"/>
                    <a:pt x="7252" y="1853"/>
                  </a:cubicBezTo>
                  <a:cubicBezTo>
                    <a:pt x="7220" y="1971"/>
                    <a:pt x="7253" y="2100"/>
                    <a:pt x="7343" y="2187"/>
                  </a:cubicBezTo>
                  <a:cubicBezTo>
                    <a:pt x="7407" y="2250"/>
                    <a:pt x="7498" y="2337"/>
                    <a:pt x="7571" y="2393"/>
                  </a:cubicBezTo>
                  <a:cubicBezTo>
                    <a:pt x="7582" y="2400"/>
                    <a:pt x="7587" y="2413"/>
                    <a:pt x="7587" y="2426"/>
                  </a:cubicBezTo>
                  <a:lnTo>
                    <a:pt x="7587" y="2714"/>
                  </a:lnTo>
                  <a:cubicBezTo>
                    <a:pt x="7587" y="2727"/>
                    <a:pt x="7581" y="2739"/>
                    <a:pt x="7571" y="2748"/>
                  </a:cubicBezTo>
                  <a:cubicBezTo>
                    <a:pt x="7499" y="2804"/>
                    <a:pt x="7409" y="2890"/>
                    <a:pt x="7343" y="2953"/>
                  </a:cubicBezTo>
                  <a:cubicBezTo>
                    <a:pt x="7231" y="3062"/>
                    <a:pt x="7206" y="3235"/>
                    <a:pt x="7287" y="3370"/>
                  </a:cubicBezTo>
                  <a:lnTo>
                    <a:pt x="7421" y="3603"/>
                  </a:lnTo>
                  <a:cubicBezTo>
                    <a:pt x="7484" y="3712"/>
                    <a:pt x="7598" y="3775"/>
                    <a:pt x="7719" y="3775"/>
                  </a:cubicBezTo>
                  <a:cubicBezTo>
                    <a:pt x="7750" y="3775"/>
                    <a:pt x="7780" y="3771"/>
                    <a:pt x="7811" y="3763"/>
                  </a:cubicBezTo>
                  <a:cubicBezTo>
                    <a:pt x="7898" y="3739"/>
                    <a:pt x="8019" y="3703"/>
                    <a:pt x="8104" y="3669"/>
                  </a:cubicBezTo>
                  <a:cubicBezTo>
                    <a:pt x="8110" y="3667"/>
                    <a:pt x="8116" y="3666"/>
                    <a:pt x="8121" y="3666"/>
                  </a:cubicBezTo>
                  <a:cubicBezTo>
                    <a:pt x="8123" y="3666"/>
                    <a:pt x="8125" y="3666"/>
                    <a:pt x="8127" y="3666"/>
                  </a:cubicBezTo>
                  <a:cubicBezTo>
                    <a:pt x="8142" y="3792"/>
                    <a:pt x="8150" y="3921"/>
                    <a:pt x="8150" y="4048"/>
                  </a:cubicBezTo>
                  <a:cubicBezTo>
                    <a:pt x="8149" y="5783"/>
                    <a:pt x="6740" y="7194"/>
                    <a:pt x="5008" y="7194"/>
                  </a:cubicBezTo>
                  <a:cubicBezTo>
                    <a:pt x="3275" y="7194"/>
                    <a:pt x="1864" y="5783"/>
                    <a:pt x="1864" y="4051"/>
                  </a:cubicBezTo>
                  <a:cubicBezTo>
                    <a:pt x="1864" y="2318"/>
                    <a:pt x="3275" y="908"/>
                    <a:pt x="5008" y="908"/>
                  </a:cubicBezTo>
                  <a:close/>
                  <a:moveTo>
                    <a:pt x="7964" y="6800"/>
                  </a:moveTo>
                  <a:lnTo>
                    <a:pt x="8482" y="7319"/>
                  </a:lnTo>
                  <a:lnTo>
                    <a:pt x="8270" y="7531"/>
                  </a:lnTo>
                  <a:lnTo>
                    <a:pt x="7751" y="7012"/>
                  </a:lnTo>
                  <a:cubicBezTo>
                    <a:pt x="7825" y="6944"/>
                    <a:pt x="7895" y="6874"/>
                    <a:pt x="7964" y="6800"/>
                  </a:cubicBezTo>
                  <a:close/>
                  <a:moveTo>
                    <a:pt x="8905" y="7319"/>
                  </a:moveTo>
                  <a:lnTo>
                    <a:pt x="9152" y="7566"/>
                  </a:lnTo>
                  <a:lnTo>
                    <a:pt x="8517" y="8200"/>
                  </a:lnTo>
                  <a:lnTo>
                    <a:pt x="8270" y="7953"/>
                  </a:lnTo>
                  <a:lnTo>
                    <a:pt x="8905" y="7319"/>
                  </a:lnTo>
                  <a:close/>
                  <a:moveTo>
                    <a:pt x="9363" y="7776"/>
                  </a:moveTo>
                  <a:lnTo>
                    <a:pt x="9575" y="7988"/>
                  </a:lnTo>
                  <a:lnTo>
                    <a:pt x="8939" y="8624"/>
                  </a:lnTo>
                  <a:lnTo>
                    <a:pt x="8727" y="8411"/>
                  </a:lnTo>
                  <a:lnTo>
                    <a:pt x="9363" y="7776"/>
                  </a:lnTo>
                  <a:close/>
                  <a:moveTo>
                    <a:pt x="2454" y="7180"/>
                  </a:moveTo>
                  <a:cubicBezTo>
                    <a:pt x="2541" y="7252"/>
                    <a:pt x="2633" y="7319"/>
                    <a:pt x="2726" y="7383"/>
                  </a:cubicBezTo>
                  <a:cubicBezTo>
                    <a:pt x="2320" y="7431"/>
                    <a:pt x="2006" y="7775"/>
                    <a:pt x="2006" y="8192"/>
                  </a:cubicBezTo>
                  <a:cubicBezTo>
                    <a:pt x="2006" y="8274"/>
                    <a:pt x="2073" y="8341"/>
                    <a:pt x="2155" y="8341"/>
                  </a:cubicBezTo>
                  <a:cubicBezTo>
                    <a:pt x="2237" y="8341"/>
                    <a:pt x="2304" y="8274"/>
                    <a:pt x="2304" y="8192"/>
                  </a:cubicBezTo>
                  <a:cubicBezTo>
                    <a:pt x="2304" y="7907"/>
                    <a:pt x="2535" y="7676"/>
                    <a:pt x="2820" y="7676"/>
                  </a:cubicBezTo>
                  <a:cubicBezTo>
                    <a:pt x="3104" y="7676"/>
                    <a:pt x="3337" y="7907"/>
                    <a:pt x="3337" y="8192"/>
                  </a:cubicBezTo>
                  <a:cubicBezTo>
                    <a:pt x="3337" y="8476"/>
                    <a:pt x="3106" y="8707"/>
                    <a:pt x="2820" y="8707"/>
                  </a:cubicBezTo>
                  <a:cubicBezTo>
                    <a:pt x="2708" y="8707"/>
                    <a:pt x="2600" y="8671"/>
                    <a:pt x="2512" y="8604"/>
                  </a:cubicBezTo>
                  <a:cubicBezTo>
                    <a:pt x="2485" y="8584"/>
                    <a:pt x="2454" y="8575"/>
                    <a:pt x="2423" y="8575"/>
                  </a:cubicBezTo>
                  <a:cubicBezTo>
                    <a:pt x="2377" y="8575"/>
                    <a:pt x="2332" y="8595"/>
                    <a:pt x="2302" y="8635"/>
                  </a:cubicBezTo>
                  <a:cubicBezTo>
                    <a:pt x="2254" y="8702"/>
                    <a:pt x="2266" y="8795"/>
                    <a:pt x="2333" y="8845"/>
                  </a:cubicBezTo>
                  <a:cubicBezTo>
                    <a:pt x="2475" y="8950"/>
                    <a:pt x="2643" y="9006"/>
                    <a:pt x="2820" y="9006"/>
                  </a:cubicBezTo>
                  <a:cubicBezTo>
                    <a:pt x="3271" y="9006"/>
                    <a:pt x="3636" y="8641"/>
                    <a:pt x="3636" y="8192"/>
                  </a:cubicBezTo>
                  <a:cubicBezTo>
                    <a:pt x="3636" y="8055"/>
                    <a:pt x="3602" y="7927"/>
                    <a:pt x="3541" y="7813"/>
                  </a:cubicBezTo>
                  <a:lnTo>
                    <a:pt x="3541" y="7813"/>
                  </a:lnTo>
                  <a:cubicBezTo>
                    <a:pt x="3657" y="7859"/>
                    <a:pt x="3776" y="7899"/>
                    <a:pt x="3896" y="7933"/>
                  </a:cubicBezTo>
                  <a:cubicBezTo>
                    <a:pt x="3884" y="7969"/>
                    <a:pt x="3877" y="8008"/>
                    <a:pt x="3877" y="8048"/>
                  </a:cubicBezTo>
                  <a:lnTo>
                    <a:pt x="3877" y="8336"/>
                  </a:lnTo>
                  <a:cubicBezTo>
                    <a:pt x="3874" y="8441"/>
                    <a:pt x="3924" y="8543"/>
                    <a:pt x="4006" y="8606"/>
                  </a:cubicBezTo>
                  <a:cubicBezTo>
                    <a:pt x="4053" y="8644"/>
                    <a:pt x="4125" y="8709"/>
                    <a:pt x="4209" y="8790"/>
                  </a:cubicBezTo>
                  <a:cubicBezTo>
                    <a:pt x="4223" y="8805"/>
                    <a:pt x="4226" y="8826"/>
                    <a:pt x="4217" y="8843"/>
                  </a:cubicBezTo>
                  <a:lnTo>
                    <a:pt x="4082" y="9077"/>
                  </a:lnTo>
                  <a:cubicBezTo>
                    <a:pt x="4074" y="9091"/>
                    <a:pt x="4059" y="9099"/>
                    <a:pt x="4043" y="9099"/>
                  </a:cubicBezTo>
                  <a:cubicBezTo>
                    <a:pt x="4039" y="9099"/>
                    <a:pt x="4035" y="9099"/>
                    <a:pt x="4032" y="9098"/>
                  </a:cubicBezTo>
                  <a:cubicBezTo>
                    <a:pt x="3918" y="9066"/>
                    <a:pt x="3826" y="9036"/>
                    <a:pt x="3770" y="9015"/>
                  </a:cubicBezTo>
                  <a:cubicBezTo>
                    <a:pt x="3729" y="8998"/>
                    <a:pt x="3686" y="8989"/>
                    <a:pt x="3642" y="8989"/>
                  </a:cubicBezTo>
                  <a:cubicBezTo>
                    <a:pt x="3583" y="8989"/>
                    <a:pt x="3525" y="9005"/>
                    <a:pt x="3472" y="9036"/>
                  </a:cubicBezTo>
                  <a:lnTo>
                    <a:pt x="3223" y="9180"/>
                  </a:lnTo>
                  <a:cubicBezTo>
                    <a:pt x="3132" y="9233"/>
                    <a:pt x="3069" y="9325"/>
                    <a:pt x="3055" y="9428"/>
                  </a:cubicBezTo>
                  <a:cubicBezTo>
                    <a:pt x="3045" y="9489"/>
                    <a:pt x="3025" y="9582"/>
                    <a:pt x="2997" y="9695"/>
                  </a:cubicBezTo>
                  <a:cubicBezTo>
                    <a:pt x="2992" y="9715"/>
                    <a:pt x="2973" y="9729"/>
                    <a:pt x="2954" y="9729"/>
                  </a:cubicBezTo>
                  <a:lnTo>
                    <a:pt x="2684" y="9729"/>
                  </a:lnTo>
                  <a:cubicBezTo>
                    <a:pt x="2664" y="9729"/>
                    <a:pt x="2646" y="9715"/>
                    <a:pt x="2641" y="9695"/>
                  </a:cubicBezTo>
                  <a:cubicBezTo>
                    <a:pt x="2612" y="9582"/>
                    <a:pt x="2592" y="9488"/>
                    <a:pt x="2584" y="9428"/>
                  </a:cubicBezTo>
                  <a:cubicBezTo>
                    <a:pt x="2568" y="9323"/>
                    <a:pt x="2508" y="9233"/>
                    <a:pt x="2415" y="9180"/>
                  </a:cubicBezTo>
                  <a:lnTo>
                    <a:pt x="2166" y="9036"/>
                  </a:lnTo>
                  <a:cubicBezTo>
                    <a:pt x="2113" y="9006"/>
                    <a:pt x="2054" y="8990"/>
                    <a:pt x="1994" y="8990"/>
                  </a:cubicBezTo>
                  <a:cubicBezTo>
                    <a:pt x="1952" y="8990"/>
                    <a:pt x="1909" y="8998"/>
                    <a:pt x="1868" y="9015"/>
                  </a:cubicBezTo>
                  <a:cubicBezTo>
                    <a:pt x="1812" y="9037"/>
                    <a:pt x="1723" y="9066"/>
                    <a:pt x="1607" y="9098"/>
                  </a:cubicBezTo>
                  <a:cubicBezTo>
                    <a:pt x="1603" y="9099"/>
                    <a:pt x="1599" y="9099"/>
                    <a:pt x="1595" y="9099"/>
                  </a:cubicBezTo>
                  <a:cubicBezTo>
                    <a:pt x="1579" y="9099"/>
                    <a:pt x="1564" y="9091"/>
                    <a:pt x="1556" y="9077"/>
                  </a:cubicBezTo>
                  <a:lnTo>
                    <a:pt x="1422" y="8843"/>
                  </a:lnTo>
                  <a:cubicBezTo>
                    <a:pt x="1411" y="8826"/>
                    <a:pt x="1415" y="8805"/>
                    <a:pt x="1430" y="8790"/>
                  </a:cubicBezTo>
                  <a:cubicBezTo>
                    <a:pt x="1512" y="8709"/>
                    <a:pt x="1584" y="8644"/>
                    <a:pt x="1631" y="8606"/>
                  </a:cubicBezTo>
                  <a:cubicBezTo>
                    <a:pt x="1714" y="8543"/>
                    <a:pt x="1762" y="8442"/>
                    <a:pt x="1762" y="8337"/>
                  </a:cubicBezTo>
                  <a:lnTo>
                    <a:pt x="1762" y="8049"/>
                  </a:lnTo>
                  <a:cubicBezTo>
                    <a:pt x="1762" y="7942"/>
                    <a:pt x="1715" y="7844"/>
                    <a:pt x="1631" y="7779"/>
                  </a:cubicBezTo>
                  <a:cubicBezTo>
                    <a:pt x="1585" y="7743"/>
                    <a:pt x="1513" y="7678"/>
                    <a:pt x="1430" y="7595"/>
                  </a:cubicBezTo>
                  <a:cubicBezTo>
                    <a:pt x="1415" y="7581"/>
                    <a:pt x="1411" y="7559"/>
                    <a:pt x="1422" y="7542"/>
                  </a:cubicBezTo>
                  <a:lnTo>
                    <a:pt x="1556" y="7309"/>
                  </a:lnTo>
                  <a:cubicBezTo>
                    <a:pt x="1564" y="7294"/>
                    <a:pt x="1579" y="7286"/>
                    <a:pt x="1594" y="7286"/>
                  </a:cubicBezTo>
                  <a:cubicBezTo>
                    <a:pt x="1598" y="7286"/>
                    <a:pt x="1603" y="7287"/>
                    <a:pt x="1607" y="7288"/>
                  </a:cubicBezTo>
                  <a:cubicBezTo>
                    <a:pt x="1723" y="7320"/>
                    <a:pt x="1812" y="7350"/>
                    <a:pt x="1868" y="7371"/>
                  </a:cubicBezTo>
                  <a:cubicBezTo>
                    <a:pt x="1909" y="7388"/>
                    <a:pt x="1952" y="7396"/>
                    <a:pt x="1995" y="7396"/>
                  </a:cubicBezTo>
                  <a:cubicBezTo>
                    <a:pt x="2054" y="7396"/>
                    <a:pt x="2113" y="7381"/>
                    <a:pt x="2166" y="7350"/>
                  </a:cubicBezTo>
                  <a:lnTo>
                    <a:pt x="2415" y="7206"/>
                  </a:lnTo>
                  <a:cubicBezTo>
                    <a:pt x="2428" y="7197"/>
                    <a:pt x="2441" y="7189"/>
                    <a:pt x="2454" y="7180"/>
                  </a:cubicBezTo>
                  <a:close/>
                  <a:moveTo>
                    <a:pt x="4999" y="1"/>
                  </a:moveTo>
                  <a:cubicBezTo>
                    <a:pt x="2771" y="1"/>
                    <a:pt x="957" y="1814"/>
                    <a:pt x="957" y="4043"/>
                  </a:cubicBezTo>
                  <a:cubicBezTo>
                    <a:pt x="957" y="5195"/>
                    <a:pt x="1441" y="6236"/>
                    <a:pt x="2216" y="6974"/>
                  </a:cubicBezTo>
                  <a:lnTo>
                    <a:pt x="2013" y="7092"/>
                  </a:lnTo>
                  <a:cubicBezTo>
                    <a:pt x="2006" y="7095"/>
                    <a:pt x="1999" y="7097"/>
                    <a:pt x="1992" y="7097"/>
                  </a:cubicBezTo>
                  <a:cubicBezTo>
                    <a:pt x="1986" y="7097"/>
                    <a:pt x="1981" y="7096"/>
                    <a:pt x="1976" y="7094"/>
                  </a:cubicBezTo>
                  <a:cubicBezTo>
                    <a:pt x="1909" y="7067"/>
                    <a:pt x="1810" y="7035"/>
                    <a:pt x="1682" y="6999"/>
                  </a:cubicBezTo>
                  <a:cubicBezTo>
                    <a:pt x="1651" y="6991"/>
                    <a:pt x="1620" y="6987"/>
                    <a:pt x="1590" y="6987"/>
                  </a:cubicBezTo>
                  <a:cubicBezTo>
                    <a:pt x="1470" y="6987"/>
                    <a:pt x="1354" y="7049"/>
                    <a:pt x="1292" y="7158"/>
                  </a:cubicBezTo>
                  <a:lnTo>
                    <a:pt x="1157" y="7392"/>
                  </a:lnTo>
                  <a:cubicBezTo>
                    <a:pt x="1078" y="7529"/>
                    <a:pt x="1102" y="7699"/>
                    <a:pt x="1215" y="7809"/>
                  </a:cubicBezTo>
                  <a:cubicBezTo>
                    <a:pt x="1309" y="7902"/>
                    <a:pt x="1386" y="7972"/>
                    <a:pt x="1442" y="8015"/>
                  </a:cubicBezTo>
                  <a:cubicBezTo>
                    <a:pt x="1452" y="8023"/>
                    <a:pt x="1459" y="8036"/>
                    <a:pt x="1459" y="8049"/>
                  </a:cubicBezTo>
                  <a:lnTo>
                    <a:pt x="1459" y="8334"/>
                  </a:lnTo>
                  <a:cubicBezTo>
                    <a:pt x="1459" y="8347"/>
                    <a:pt x="1452" y="8360"/>
                    <a:pt x="1442" y="8368"/>
                  </a:cubicBezTo>
                  <a:cubicBezTo>
                    <a:pt x="1370" y="8424"/>
                    <a:pt x="1279" y="8511"/>
                    <a:pt x="1215" y="8573"/>
                  </a:cubicBezTo>
                  <a:cubicBezTo>
                    <a:pt x="1103" y="8682"/>
                    <a:pt x="1080" y="8855"/>
                    <a:pt x="1158" y="8990"/>
                  </a:cubicBezTo>
                  <a:lnTo>
                    <a:pt x="1293" y="9223"/>
                  </a:lnTo>
                  <a:cubicBezTo>
                    <a:pt x="1355" y="9331"/>
                    <a:pt x="1469" y="9395"/>
                    <a:pt x="1589" y="9395"/>
                  </a:cubicBezTo>
                  <a:cubicBezTo>
                    <a:pt x="1620" y="9395"/>
                    <a:pt x="1651" y="9390"/>
                    <a:pt x="1682" y="9382"/>
                  </a:cubicBezTo>
                  <a:cubicBezTo>
                    <a:pt x="1808" y="9346"/>
                    <a:pt x="1908" y="9315"/>
                    <a:pt x="1975" y="9288"/>
                  </a:cubicBezTo>
                  <a:cubicBezTo>
                    <a:pt x="1980" y="9286"/>
                    <a:pt x="1985" y="9285"/>
                    <a:pt x="1991" y="9285"/>
                  </a:cubicBezTo>
                  <a:cubicBezTo>
                    <a:pt x="1998" y="9285"/>
                    <a:pt x="2005" y="9287"/>
                    <a:pt x="2012" y="9290"/>
                  </a:cubicBezTo>
                  <a:lnTo>
                    <a:pt x="2263" y="9434"/>
                  </a:lnTo>
                  <a:cubicBezTo>
                    <a:pt x="2274" y="9441"/>
                    <a:pt x="2281" y="9453"/>
                    <a:pt x="2284" y="9465"/>
                  </a:cubicBezTo>
                  <a:cubicBezTo>
                    <a:pt x="2297" y="9555"/>
                    <a:pt x="2327" y="9678"/>
                    <a:pt x="2348" y="9765"/>
                  </a:cubicBezTo>
                  <a:cubicBezTo>
                    <a:pt x="2388" y="9917"/>
                    <a:pt x="2525" y="10023"/>
                    <a:pt x="2680" y="10023"/>
                  </a:cubicBezTo>
                  <a:lnTo>
                    <a:pt x="2952" y="10023"/>
                  </a:lnTo>
                  <a:cubicBezTo>
                    <a:pt x="3108" y="10023"/>
                    <a:pt x="3245" y="9917"/>
                    <a:pt x="3283" y="9765"/>
                  </a:cubicBezTo>
                  <a:cubicBezTo>
                    <a:pt x="3305" y="9678"/>
                    <a:pt x="3334" y="9556"/>
                    <a:pt x="3348" y="9465"/>
                  </a:cubicBezTo>
                  <a:cubicBezTo>
                    <a:pt x="3349" y="9453"/>
                    <a:pt x="3358" y="9441"/>
                    <a:pt x="3369" y="9434"/>
                  </a:cubicBezTo>
                  <a:lnTo>
                    <a:pt x="3620" y="9290"/>
                  </a:lnTo>
                  <a:cubicBezTo>
                    <a:pt x="3627" y="9287"/>
                    <a:pt x="3634" y="9285"/>
                    <a:pt x="3641" y="9285"/>
                  </a:cubicBezTo>
                  <a:cubicBezTo>
                    <a:pt x="3647" y="9285"/>
                    <a:pt x="3652" y="9286"/>
                    <a:pt x="3657" y="9288"/>
                  </a:cubicBezTo>
                  <a:cubicBezTo>
                    <a:pt x="3741" y="9321"/>
                    <a:pt x="3863" y="9357"/>
                    <a:pt x="3950" y="9382"/>
                  </a:cubicBezTo>
                  <a:cubicBezTo>
                    <a:pt x="3981" y="9390"/>
                    <a:pt x="4012" y="9394"/>
                    <a:pt x="4042" y="9394"/>
                  </a:cubicBezTo>
                  <a:cubicBezTo>
                    <a:pt x="4162" y="9394"/>
                    <a:pt x="4276" y="9332"/>
                    <a:pt x="4338" y="9222"/>
                  </a:cubicBezTo>
                  <a:lnTo>
                    <a:pt x="4474" y="8989"/>
                  </a:lnTo>
                  <a:cubicBezTo>
                    <a:pt x="4552" y="8852"/>
                    <a:pt x="4528" y="8681"/>
                    <a:pt x="4417" y="8572"/>
                  </a:cubicBezTo>
                  <a:cubicBezTo>
                    <a:pt x="4352" y="8509"/>
                    <a:pt x="4261" y="8423"/>
                    <a:pt x="4189" y="8367"/>
                  </a:cubicBezTo>
                  <a:cubicBezTo>
                    <a:pt x="4179" y="8359"/>
                    <a:pt x="4175" y="8346"/>
                    <a:pt x="4175" y="8333"/>
                  </a:cubicBezTo>
                  <a:lnTo>
                    <a:pt x="4175" y="8045"/>
                  </a:lnTo>
                  <a:cubicBezTo>
                    <a:pt x="4175" y="8030"/>
                    <a:pt x="4181" y="8019"/>
                    <a:pt x="4189" y="8012"/>
                  </a:cubicBezTo>
                  <a:cubicBezTo>
                    <a:pt x="4192" y="8009"/>
                    <a:pt x="4196" y="8007"/>
                    <a:pt x="4200" y="8004"/>
                  </a:cubicBezTo>
                  <a:cubicBezTo>
                    <a:pt x="4457" y="8055"/>
                    <a:pt x="4722" y="8082"/>
                    <a:pt x="4994" y="8082"/>
                  </a:cubicBezTo>
                  <a:cubicBezTo>
                    <a:pt x="5945" y="8082"/>
                    <a:pt x="6823" y="7753"/>
                    <a:pt x="7514" y="7200"/>
                  </a:cubicBezTo>
                  <a:lnTo>
                    <a:pt x="8048" y="7732"/>
                  </a:lnTo>
                  <a:lnTo>
                    <a:pt x="7998" y="7782"/>
                  </a:lnTo>
                  <a:cubicBezTo>
                    <a:pt x="7993" y="7787"/>
                    <a:pt x="7990" y="7792"/>
                    <a:pt x="7987" y="7797"/>
                  </a:cubicBezTo>
                  <a:cubicBezTo>
                    <a:pt x="7920" y="7917"/>
                    <a:pt x="7941" y="8050"/>
                    <a:pt x="8025" y="8135"/>
                  </a:cubicBezTo>
                  <a:lnTo>
                    <a:pt x="8398" y="8509"/>
                  </a:lnTo>
                  <a:lnTo>
                    <a:pt x="8821" y="8932"/>
                  </a:lnTo>
                  <a:lnTo>
                    <a:pt x="9138" y="9248"/>
                  </a:lnTo>
                  <a:cubicBezTo>
                    <a:pt x="9166" y="9277"/>
                    <a:pt x="9205" y="9291"/>
                    <a:pt x="9243" y="9291"/>
                  </a:cubicBezTo>
                  <a:cubicBezTo>
                    <a:pt x="9281" y="9291"/>
                    <a:pt x="9320" y="9277"/>
                    <a:pt x="9349" y="9248"/>
                  </a:cubicBezTo>
                  <a:cubicBezTo>
                    <a:pt x="9406" y="9191"/>
                    <a:pt x="9406" y="9095"/>
                    <a:pt x="9349" y="9036"/>
                  </a:cubicBezTo>
                  <a:lnTo>
                    <a:pt x="9138" y="8825"/>
                  </a:lnTo>
                  <a:lnTo>
                    <a:pt x="9771" y="8190"/>
                  </a:lnTo>
                  <a:lnTo>
                    <a:pt x="10850" y="9270"/>
                  </a:lnTo>
                  <a:lnTo>
                    <a:pt x="10216" y="9905"/>
                  </a:lnTo>
                  <a:lnTo>
                    <a:pt x="9799" y="9488"/>
                  </a:lnTo>
                  <a:cubicBezTo>
                    <a:pt x="9770" y="9458"/>
                    <a:pt x="9732" y="9444"/>
                    <a:pt x="9694" y="9444"/>
                  </a:cubicBezTo>
                  <a:cubicBezTo>
                    <a:pt x="9656" y="9444"/>
                    <a:pt x="9617" y="9458"/>
                    <a:pt x="9588" y="9488"/>
                  </a:cubicBezTo>
                  <a:cubicBezTo>
                    <a:pt x="9531" y="9545"/>
                    <a:pt x="9531" y="9640"/>
                    <a:pt x="9588" y="9700"/>
                  </a:cubicBezTo>
                  <a:lnTo>
                    <a:pt x="10054" y="10164"/>
                  </a:lnTo>
                  <a:cubicBezTo>
                    <a:pt x="10058" y="10169"/>
                    <a:pt x="10063" y="10174"/>
                    <a:pt x="10069" y="10177"/>
                  </a:cubicBezTo>
                  <a:cubicBezTo>
                    <a:pt x="10118" y="10204"/>
                    <a:pt x="10168" y="10217"/>
                    <a:pt x="10217" y="10217"/>
                  </a:cubicBezTo>
                  <a:cubicBezTo>
                    <a:pt x="10289" y="10217"/>
                    <a:pt x="10357" y="10189"/>
                    <a:pt x="10408" y="10138"/>
                  </a:cubicBezTo>
                  <a:lnTo>
                    <a:pt x="11083" y="9460"/>
                  </a:lnTo>
                  <a:cubicBezTo>
                    <a:pt x="11135" y="9409"/>
                    <a:pt x="11162" y="9342"/>
                    <a:pt x="11162" y="9270"/>
                  </a:cubicBezTo>
                  <a:cubicBezTo>
                    <a:pt x="11161" y="9202"/>
                    <a:pt x="11133" y="9135"/>
                    <a:pt x="11082" y="9084"/>
                  </a:cubicBezTo>
                  <a:lnTo>
                    <a:pt x="9878" y="7878"/>
                  </a:lnTo>
                  <a:lnTo>
                    <a:pt x="9455" y="7455"/>
                  </a:lnTo>
                  <a:lnTo>
                    <a:pt x="9054" y="7053"/>
                  </a:lnTo>
                  <a:cubicBezTo>
                    <a:pt x="9049" y="7048"/>
                    <a:pt x="9044" y="7045"/>
                    <a:pt x="9039" y="7042"/>
                  </a:cubicBezTo>
                  <a:cubicBezTo>
                    <a:pt x="8990" y="7015"/>
                    <a:pt x="8939" y="7002"/>
                    <a:pt x="8890" y="7002"/>
                  </a:cubicBezTo>
                  <a:cubicBezTo>
                    <a:pt x="8818" y="7002"/>
                    <a:pt x="8751" y="7030"/>
                    <a:pt x="8701" y="7081"/>
                  </a:cubicBezTo>
                  <a:lnTo>
                    <a:pt x="8680" y="7102"/>
                  </a:lnTo>
                  <a:lnTo>
                    <a:pt x="8147" y="6568"/>
                  </a:lnTo>
                  <a:cubicBezTo>
                    <a:pt x="8630" y="5965"/>
                    <a:pt x="8942" y="5220"/>
                    <a:pt x="9013" y="4400"/>
                  </a:cubicBezTo>
                  <a:lnTo>
                    <a:pt x="9076" y="4400"/>
                  </a:lnTo>
                  <a:cubicBezTo>
                    <a:pt x="9232" y="4400"/>
                    <a:pt x="9369" y="4295"/>
                    <a:pt x="9409" y="4142"/>
                  </a:cubicBezTo>
                  <a:cubicBezTo>
                    <a:pt x="9431" y="4055"/>
                    <a:pt x="9461" y="3932"/>
                    <a:pt x="9473" y="3843"/>
                  </a:cubicBezTo>
                  <a:cubicBezTo>
                    <a:pt x="9474" y="3829"/>
                    <a:pt x="9483" y="3818"/>
                    <a:pt x="9495" y="3812"/>
                  </a:cubicBezTo>
                  <a:lnTo>
                    <a:pt x="9745" y="3668"/>
                  </a:lnTo>
                  <a:cubicBezTo>
                    <a:pt x="9752" y="3664"/>
                    <a:pt x="9760" y="3662"/>
                    <a:pt x="9768" y="3662"/>
                  </a:cubicBezTo>
                  <a:cubicBezTo>
                    <a:pt x="9773" y="3662"/>
                    <a:pt x="9778" y="3663"/>
                    <a:pt x="9782" y="3665"/>
                  </a:cubicBezTo>
                  <a:cubicBezTo>
                    <a:pt x="9868" y="3700"/>
                    <a:pt x="9990" y="3736"/>
                    <a:pt x="10076" y="3759"/>
                  </a:cubicBezTo>
                  <a:cubicBezTo>
                    <a:pt x="10106" y="3768"/>
                    <a:pt x="10137" y="3772"/>
                    <a:pt x="10168" y="3772"/>
                  </a:cubicBezTo>
                  <a:cubicBezTo>
                    <a:pt x="10288" y="3772"/>
                    <a:pt x="10403" y="3708"/>
                    <a:pt x="10465" y="3600"/>
                  </a:cubicBezTo>
                  <a:lnTo>
                    <a:pt x="10600" y="3366"/>
                  </a:lnTo>
                  <a:cubicBezTo>
                    <a:pt x="10679" y="3230"/>
                    <a:pt x="10656" y="3058"/>
                    <a:pt x="10544" y="2948"/>
                  </a:cubicBezTo>
                  <a:cubicBezTo>
                    <a:pt x="10480" y="2885"/>
                    <a:pt x="10388" y="2798"/>
                    <a:pt x="10315" y="2742"/>
                  </a:cubicBezTo>
                  <a:cubicBezTo>
                    <a:pt x="10305" y="2734"/>
                    <a:pt x="10300" y="2722"/>
                    <a:pt x="10300" y="2708"/>
                  </a:cubicBezTo>
                  <a:lnTo>
                    <a:pt x="10300" y="2420"/>
                  </a:lnTo>
                  <a:cubicBezTo>
                    <a:pt x="10300" y="2408"/>
                    <a:pt x="10306" y="2395"/>
                    <a:pt x="10315" y="2388"/>
                  </a:cubicBezTo>
                  <a:cubicBezTo>
                    <a:pt x="10387" y="2331"/>
                    <a:pt x="10480" y="2245"/>
                    <a:pt x="10544" y="2182"/>
                  </a:cubicBezTo>
                  <a:cubicBezTo>
                    <a:pt x="10656" y="2073"/>
                    <a:pt x="10680" y="1900"/>
                    <a:pt x="10600" y="1764"/>
                  </a:cubicBezTo>
                  <a:lnTo>
                    <a:pt x="10465" y="1530"/>
                  </a:lnTo>
                  <a:cubicBezTo>
                    <a:pt x="10403" y="1422"/>
                    <a:pt x="10287" y="1358"/>
                    <a:pt x="10166" y="1358"/>
                  </a:cubicBezTo>
                  <a:cubicBezTo>
                    <a:pt x="10136" y="1358"/>
                    <a:pt x="10106" y="1362"/>
                    <a:pt x="10076" y="1370"/>
                  </a:cubicBezTo>
                  <a:cubicBezTo>
                    <a:pt x="9988" y="1395"/>
                    <a:pt x="9868" y="1431"/>
                    <a:pt x="9782" y="1464"/>
                  </a:cubicBezTo>
                  <a:cubicBezTo>
                    <a:pt x="9778" y="1466"/>
                    <a:pt x="9772" y="1467"/>
                    <a:pt x="9767" y="1467"/>
                  </a:cubicBezTo>
                  <a:cubicBezTo>
                    <a:pt x="9759" y="1467"/>
                    <a:pt x="9752" y="1466"/>
                    <a:pt x="9745" y="1462"/>
                  </a:cubicBezTo>
                  <a:lnTo>
                    <a:pt x="9495" y="1318"/>
                  </a:lnTo>
                  <a:cubicBezTo>
                    <a:pt x="9483" y="1312"/>
                    <a:pt x="9476" y="1300"/>
                    <a:pt x="9473" y="1287"/>
                  </a:cubicBezTo>
                  <a:cubicBezTo>
                    <a:pt x="9461" y="1197"/>
                    <a:pt x="9431" y="1073"/>
                    <a:pt x="9409" y="988"/>
                  </a:cubicBezTo>
                  <a:cubicBezTo>
                    <a:pt x="9369" y="836"/>
                    <a:pt x="9232" y="729"/>
                    <a:pt x="9076" y="729"/>
                  </a:cubicBezTo>
                  <a:lnTo>
                    <a:pt x="8804" y="729"/>
                  </a:lnTo>
                  <a:cubicBezTo>
                    <a:pt x="8648" y="729"/>
                    <a:pt x="8511" y="835"/>
                    <a:pt x="8471" y="988"/>
                  </a:cubicBezTo>
                  <a:cubicBezTo>
                    <a:pt x="8450" y="1075"/>
                    <a:pt x="8420" y="1197"/>
                    <a:pt x="8408" y="1287"/>
                  </a:cubicBezTo>
                  <a:cubicBezTo>
                    <a:pt x="8406" y="1300"/>
                    <a:pt x="8397" y="1312"/>
                    <a:pt x="8386" y="1318"/>
                  </a:cubicBezTo>
                  <a:lnTo>
                    <a:pt x="8135" y="1462"/>
                  </a:lnTo>
                  <a:cubicBezTo>
                    <a:pt x="8129" y="1466"/>
                    <a:pt x="8121" y="1467"/>
                    <a:pt x="8114" y="1468"/>
                  </a:cubicBezTo>
                  <a:cubicBezTo>
                    <a:pt x="7874" y="1178"/>
                    <a:pt x="7594" y="921"/>
                    <a:pt x="7281" y="707"/>
                  </a:cubicBezTo>
                  <a:cubicBezTo>
                    <a:pt x="7271" y="700"/>
                    <a:pt x="7258" y="695"/>
                    <a:pt x="7246" y="695"/>
                  </a:cubicBezTo>
                  <a:cubicBezTo>
                    <a:pt x="7241" y="695"/>
                    <a:pt x="7237" y="696"/>
                    <a:pt x="7232" y="697"/>
                  </a:cubicBezTo>
                  <a:cubicBezTo>
                    <a:pt x="7060" y="733"/>
                    <a:pt x="7047" y="908"/>
                    <a:pt x="7149" y="979"/>
                  </a:cubicBezTo>
                  <a:cubicBezTo>
                    <a:pt x="7316" y="1097"/>
                    <a:pt x="7474" y="1228"/>
                    <a:pt x="7620" y="1370"/>
                  </a:cubicBezTo>
                  <a:cubicBezTo>
                    <a:pt x="7534" y="1394"/>
                    <a:pt x="7461" y="1449"/>
                    <a:pt x="7415" y="1529"/>
                  </a:cubicBezTo>
                  <a:lnTo>
                    <a:pt x="7391" y="1569"/>
                  </a:lnTo>
                  <a:cubicBezTo>
                    <a:pt x="6752" y="950"/>
                    <a:pt x="5891" y="600"/>
                    <a:pt x="4999" y="600"/>
                  </a:cubicBezTo>
                  <a:cubicBezTo>
                    <a:pt x="2355" y="600"/>
                    <a:pt x="398" y="3595"/>
                    <a:pt x="2340" y="6370"/>
                  </a:cubicBezTo>
                  <a:cubicBezTo>
                    <a:pt x="2415" y="6478"/>
                    <a:pt x="2566" y="6629"/>
                    <a:pt x="2672" y="6703"/>
                  </a:cubicBezTo>
                  <a:cubicBezTo>
                    <a:pt x="3454" y="7250"/>
                    <a:pt x="4253" y="7488"/>
                    <a:pt x="4998" y="7488"/>
                  </a:cubicBezTo>
                  <a:cubicBezTo>
                    <a:pt x="6897" y="7488"/>
                    <a:pt x="8442" y="5943"/>
                    <a:pt x="8442" y="4043"/>
                  </a:cubicBezTo>
                  <a:lnTo>
                    <a:pt x="8442" y="4027"/>
                  </a:lnTo>
                  <a:cubicBezTo>
                    <a:pt x="8451" y="4068"/>
                    <a:pt x="8461" y="4107"/>
                    <a:pt x="8470" y="4141"/>
                  </a:cubicBezTo>
                  <a:cubicBezTo>
                    <a:pt x="8502" y="4266"/>
                    <a:pt x="8603" y="4361"/>
                    <a:pt x="8726" y="4390"/>
                  </a:cubicBezTo>
                  <a:cubicBezTo>
                    <a:pt x="8550" y="6307"/>
                    <a:pt x="6941" y="7788"/>
                    <a:pt x="4998" y="7788"/>
                  </a:cubicBezTo>
                  <a:cubicBezTo>
                    <a:pt x="4195" y="7788"/>
                    <a:pt x="3335" y="7535"/>
                    <a:pt x="2495" y="6955"/>
                  </a:cubicBezTo>
                  <a:cubicBezTo>
                    <a:pt x="2368" y="6867"/>
                    <a:pt x="2191" y="6691"/>
                    <a:pt x="2102" y="6564"/>
                  </a:cubicBezTo>
                  <a:cubicBezTo>
                    <a:pt x="0" y="3550"/>
                    <a:pt x="2126" y="300"/>
                    <a:pt x="4998" y="300"/>
                  </a:cubicBezTo>
                  <a:cubicBezTo>
                    <a:pt x="5565" y="300"/>
                    <a:pt x="6110" y="423"/>
                    <a:pt x="6618" y="667"/>
                  </a:cubicBezTo>
                  <a:cubicBezTo>
                    <a:pt x="6639" y="677"/>
                    <a:pt x="6662" y="682"/>
                    <a:pt x="6683" y="682"/>
                  </a:cubicBezTo>
                  <a:cubicBezTo>
                    <a:pt x="6778" y="682"/>
                    <a:pt x="6865" y="592"/>
                    <a:pt x="6823" y="456"/>
                  </a:cubicBezTo>
                  <a:cubicBezTo>
                    <a:pt x="6818" y="440"/>
                    <a:pt x="6805" y="425"/>
                    <a:pt x="6790" y="418"/>
                  </a:cubicBezTo>
                  <a:cubicBezTo>
                    <a:pt x="6229" y="142"/>
                    <a:pt x="5627" y="1"/>
                    <a:pt x="4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5"/>
            <p:cNvSpPr/>
            <p:nvPr/>
          </p:nvSpPr>
          <p:spPr>
            <a:xfrm>
              <a:off x="2325950" y="2524150"/>
              <a:ext cx="40850" cy="40775"/>
            </a:xfrm>
            <a:custGeom>
              <a:avLst/>
              <a:gdLst/>
              <a:ahLst/>
              <a:cxnLst/>
              <a:rect l="l" t="t" r="r" b="b"/>
              <a:pathLst>
                <a:path w="1634" h="1631" extrusionOk="0">
                  <a:moveTo>
                    <a:pt x="301" y="781"/>
                  </a:moveTo>
                  <a:cubicBezTo>
                    <a:pt x="359" y="910"/>
                    <a:pt x="409" y="1044"/>
                    <a:pt x="451" y="1181"/>
                  </a:cubicBezTo>
                  <a:cubicBezTo>
                    <a:pt x="358" y="1086"/>
                    <a:pt x="300" y="958"/>
                    <a:pt x="300" y="817"/>
                  </a:cubicBezTo>
                  <a:cubicBezTo>
                    <a:pt x="300" y="803"/>
                    <a:pt x="300" y="792"/>
                    <a:pt x="301" y="781"/>
                  </a:cubicBezTo>
                  <a:close/>
                  <a:moveTo>
                    <a:pt x="818" y="299"/>
                  </a:moveTo>
                  <a:cubicBezTo>
                    <a:pt x="1102" y="299"/>
                    <a:pt x="1335" y="531"/>
                    <a:pt x="1335" y="816"/>
                  </a:cubicBezTo>
                  <a:cubicBezTo>
                    <a:pt x="1335" y="1100"/>
                    <a:pt x="1102" y="1331"/>
                    <a:pt x="818" y="1331"/>
                  </a:cubicBezTo>
                  <a:lnTo>
                    <a:pt x="805" y="1331"/>
                  </a:lnTo>
                  <a:cubicBezTo>
                    <a:pt x="729" y="1019"/>
                    <a:pt x="616" y="720"/>
                    <a:pt x="469" y="436"/>
                  </a:cubicBezTo>
                  <a:cubicBezTo>
                    <a:pt x="561" y="351"/>
                    <a:pt x="682" y="299"/>
                    <a:pt x="818" y="299"/>
                  </a:cubicBezTo>
                  <a:close/>
                  <a:moveTo>
                    <a:pt x="818" y="0"/>
                  </a:moveTo>
                  <a:cubicBezTo>
                    <a:pt x="557" y="0"/>
                    <a:pt x="326" y="123"/>
                    <a:pt x="175" y="313"/>
                  </a:cubicBezTo>
                  <a:cubicBezTo>
                    <a:pt x="170" y="319"/>
                    <a:pt x="163" y="325"/>
                    <a:pt x="160" y="333"/>
                  </a:cubicBezTo>
                  <a:cubicBezTo>
                    <a:pt x="59" y="468"/>
                    <a:pt x="1" y="636"/>
                    <a:pt x="1" y="816"/>
                  </a:cubicBezTo>
                  <a:cubicBezTo>
                    <a:pt x="1" y="1265"/>
                    <a:pt x="367" y="1630"/>
                    <a:pt x="816" y="1630"/>
                  </a:cubicBezTo>
                  <a:cubicBezTo>
                    <a:pt x="1267" y="1630"/>
                    <a:pt x="1634" y="1265"/>
                    <a:pt x="1634" y="816"/>
                  </a:cubicBezTo>
                  <a:cubicBezTo>
                    <a:pt x="1634" y="365"/>
                    <a:pt x="1268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5"/>
            <p:cNvSpPr/>
            <p:nvPr/>
          </p:nvSpPr>
          <p:spPr>
            <a:xfrm>
              <a:off x="2190900" y="2562775"/>
              <a:ext cx="110150" cy="65875"/>
            </a:xfrm>
            <a:custGeom>
              <a:avLst/>
              <a:gdLst/>
              <a:ahLst/>
              <a:cxnLst/>
              <a:rect l="l" t="t" r="r" b="b"/>
              <a:pathLst>
                <a:path w="4406" h="2635" extrusionOk="0">
                  <a:moveTo>
                    <a:pt x="2736" y="1"/>
                  </a:moveTo>
                  <a:cubicBezTo>
                    <a:pt x="2674" y="1"/>
                    <a:pt x="2619" y="39"/>
                    <a:pt x="2597" y="99"/>
                  </a:cubicBezTo>
                  <a:lnTo>
                    <a:pt x="1877" y="2040"/>
                  </a:lnTo>
                  <a:lnTo>
                    <a:pt x="1356" y="562"/>
                  </a:lnTo>
                  <a:cubicBezTo>
                    <a:pt x="1336" y="507"/>
                    <a:pt x="1286" y="469"/>
                    <a:pt x="1228" y="464"/>
                  </a:cubicBezTo>
                  <a:cubicBezTo>
                    <a:pt x="1224" y="463"/>
                    <a:pt x="1220" y="463"/>
                    <a:pt x="1215" y="463"/>
                  </a:cubicBezTo>
                  <a:cubicBezTo>
                    <a:pt x="1162" y="463"/>
                    <a:pt x="1111" y="491"/>
                    <a:pt x="1085" y="539"/>
                  </a:cubicBezTo>
                  <a:lnTo>
                    <a:pt x="628" y="1358"/>
                  </a:lnTo>
                  <a:lnTo>
                    <a:pt x="166" y="1358"/>
                  </a:lnTo>
                  <a:cubicBezTo>
                    <a:pt x="89" y="1358"/>
                    <a:pt x="21" y="1413"/>
                    <a:pt x="12" y="1489"/>
                  </a:cubicBezTo>
                  <a:cubicBezTo>
                    <a:pt x="0" y="1580"/>
                    <a:pt x="71" y="1658"/>
                    <a:pt x="161" y="1658"/>
                  </a:cubicBezTo>
                  <a:lnTo>
                    <a:pt x="709" y="1658"/>
                  </a:lnTo>
                  <a:cubicBezTo>
                    <a:pt x="762" y="1658"/>
                    <a:pt x="813" y="1628"/>
                    <a:pt x="840" y="1580"/>
                  </a:cubicBezTo>
                  <a:lnTo>
                    <a:pt x="1180" y="969"/>
                  </a:lnTo>
                  <a:lnTo>
                    <a:pt x="1733" y="2534"/>
                  </a:lnTo>
                  <a:cubicBezTo>
                    <a:pt x="1754" y="2593"/>
                    <a:pt x="1810" y="2634"/>
                    <a:pt x="1873" y="2635"/>
                  </a:cubicBezTo>
                  <a:cubicBezTo>
                    <a:pt x="1936" y="2635"/>
                    <a:pt x="1991" y="2596"/>
                    <a:pt x="2013" y="2537"/>
                  </a:cubicBezTo>
                  <a:lnTo>
                    <a:pt x="2746" y="562"/>
                  </a:lnTo>
                  <a:lnTo>
                    <a:pt x="3137" y="1561"/>
                  </a:lnTo>
                  <a:cubicBezTo>
                    <a:pt x="3159" y="1619"/>
                    <a:pt x="3215" y="1657"/>
                    <a:pt x="3276" y="1657"/>
                  </a:cubicBezTo>
                  <a:lnTo>
                    <a:pt x="4241" y="1657"/>
                  </a:lnTo>
                  <a:cubicBezTo>
                    <a:pt x="4318" y="1657"/>
                    <a:pt x="4386" y="1601"/>
                    <a:pt x="4395" y="1525"/>
                  </a:cubicBezTo>
                  <a:cubicBezTo>
                    <a:pt x="4405" y="1437"/>
                    <a:pt x="4334" y="1358"/>
                    <a:pt x="4246" y="1358"/>
                  </a:cubicBezTo>
                  <a:lnTo>
                    <a:pt x="3369" y="1358"/>
                  </a:lnTo>
                  <a:lnTo>
                    <a:pt x="2876" y="95"/>
                  </a:lnTo>
                  <a:cubicBezTo>
                    <a:pt x="2854" y="39"/>
                    <a:pt x="2799" y="1"/>
                    <a:pt x="2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55"/>
          <p:cNvGrpSpPr/>
          <p:nvPr/>
        </p:nvGrpSpPr>
        <p:grpSpPr>
          <a:xfrm>
            <a:off x="5020863" y="3329017"/>
            <a:ext cx="273282" cy="377109"/>
            <a:chOff x="5408950" y="2480275"/>
            <a:chExt cx="185100" cy="255425"/>
          </a:xfrm>
        </p:grpSpPr>
        <p:sp>
          <p:nvSpPr>
            <p:cNvPr id="1299" name="Google Shape;1299;p55"/>
            <p:cNvSpPr/>
            <p:nvPr/>
          </p:nvSpPr>
          <p:spPr>
            <a:xfrm>
              <a:off x="5408950" y="2480275"/>
              <a:ext cx="185100" cy="255425"/>
            </a:xfrm>
            <a:custGeom>
              <a:avLst/>
              <a:gdLst/>
              <a:ahLst/>
              <a:cxnLst/>
              <a:rect l="l" t="t" r="r" b="b"/>
              <a:pathLst>
                <a:path w="7404" h="10217" extrusionOk="0">
                  <a:moveTo>
                    <a:pt x="5074" y="901"/>
                  </a:moveTo>
                  <a:cubicBezTo>
                    <a:pt x="5057" y="1007"/>
                    <a:pt x="5021" y="1107"/>
                    <a:pt x="4971" y="1200"/>
                  </a:cubicBezTo>
                  <a:lnTo>
                    <a:pt x="2429" y="1200"/>
                  </a:lnTo>
                  <a:cubicBezTo>
                    <a:pt x="2378" y="1108"/>
                    <a:pt x="2343" y="1007"/>
                    <a:pt x="2325" y="901"/>
                  </a:cubicBezTo>
                  <a:close/>
                  <a:moveTo>
                    <a:pt x="4707" y="1498"/>
                  </a:moveTo>
                  <a:cubicBezTo>
                    <a:pt x="4553" y="1611"/>
                    <a:pt x="4364" y="1678"/>
                    <a:pt x="4159" y="1678"/>
                  </a:cubicBezTo>
                  <a:lnTo>
                    <a:pt x="3242" y="1678"/>
                  </a:lnTo>
                  <a:cubicBezTo>
                    <a:pt x="3037" y="1678"/>
                    <a:pt x="2847" y="1611"/>
                    <a:pt x="2694" y="1498"/>
                  </a:cubicBezTo>
                  <a:close/>
                  <a:moveTo>
                    <a:pt x="1727" y="1"/>
                  </a:moveTo>
                  <a:cubicBezTo>
                    <a:pt x="1578" y="1"/>
                    <a:pt x="1458" y="121"/>
                    <a:pt x="1458" y="270"/>
                  </a:cubicBezTo>
                  <a:lnTo>
                    <a:pt x="1458" y="599"/>
                  </a:lnTo>
                  <a:lnTo>
                    <a:pt x="749" y="599"/>
                  </a:lnTo>
                  <a:cubicBezTo>
                    <a:pt x="337" y="599"/>
                    <a:pt x="0" y="936"/>
                    <a:pt x="0" y="1348"/>
                  </a:cubicBezTo>
                  <a:lnTo>
                    <a:pt x="0" y="9468"/>
                  </a:lnTo>
                  <a:cubicBezTo>
                    <a:pt x="0" y="9881"/>
                    <a:pt x="337" y="10217"/>
                    <a:pt x="749" y="10217"/>
                  </a:cubicBezTo>
                  <a:lnTo>
                    <a:pt x="7246" y="10217"/>
                  </a:lnTo>
                  <a:cubicBezTo>
                    <a:pt x="7332" y="10217"/>
                    <a:pt x="7403" y="10146"/>
                    <a:pt x="7403" y="10060"/>
                  </a:cubicBezTo>
                  <a:lnTo>
                    <a:pt x="7403" y="2485"/>
                  </a:lnTo>
                  <a:cubicBezTo>
                    <a:pt x="7403" y="2478"/>
                    <a:pt x="7400" y="2469"/>
                    <a:pt x="7394" y="2463"/>
                  </a:cubicBezTo>
                  <a:cubicBezTo>
                    <a:pt x="7347" y="2414"/>
                    <a:pt x="7297" y="2394"/>
                    <a:pt x="7252" y="2394"/>
                  </a:cubicBezTo>
                  <a:cubicBezTo>
                    <a:pt x="7169" y="2394"/>
                    <a:pt x="7103" y="2461"/>
                    <a:pt x="7103" y="2543"/>
                  </a:cubicBezTo>
                  <a:lnTo>
                    <a:pt x="7103" y="9467"/>
                  </a:lnTo>
                  <a:cubicBezTo>
                    <a:pt x="7103" y="9715"/>
                    <a:pt x="6902" y="9916"/>
                    <a:pt x="6654" y="9916"/>
                  </a:cubicBezTo>
                  <a:lnTo>
                    <a:pt x="749" y="9916"/>
                  </a:lnTo>
                  <a:cubicBezTo>
                    <a:pt x="501" y="9916"/>
                    <a:pt x="301" y="9715"/>
                    <a:pt x="301" y="9467"/>
                  </a:cubicBezTo>
                  <a:lnTo>
                    <a:pt x="301" y="1347"/>
                  </a:lnTo>
                  <a:cubicBezTo>
                    <a:pt x="301" y="1098"/>
                    <a:pt x="501" y="897"/>
                    <a:pt x="749" y="897"/>
                  </a:cubicBezTo>
                  <a:lnTo>
                    <a:pt x="2025" y="897"/>
                  </a:lnTo>
                  <a:cubicBezTo>
                    <a:pt x="2038" y="1002"/>
                    <a:pt x="2063" y="1102"/>
                    <a:pt x="2101" y="1198"/>
                  </a:cubicBezTo>
                  <a:lnTo>
                    <a:pt x="749" y="1198"/>
                  </a:lnTo>
                  <a:cubicBezTo>
                    <a:pt x="667" y="1198"/>
                    <a:pt x="600" y="1265"/>
                    <a:pt x="600" y="1347"/>
                  </a:cubicBezTo>
                  <a:lnTo>
                    <a:pt x="600" y="7661"/>
                  </a:lnTo>
                  <a:cubicBezTo>
                    <a:pt x="600" y="7738"/>
                    <a:pt x="654" y="7806"/>
                    <a:pt x="731" y="7816"/>
                  </a:cubicBezTo>
                  <a:cubicBezTo>
                    <a:pt x="737" y="7816"/>
                    <a:pt x="743" y="7817"/>
                    <a:pt x="750" y="7817"/>
                  </a:cubicBezTo>
                  <a:cubicBezTo>
                    <a:pt x="833" y="7817"/>
                    <a:pt x="899" y="7750"/>
                    <a:pt x="899" y="7666"/>
                  </a:cubicBezTo>
                  <a:lnTo>
                    <a:pt x="899" y="1496"/>
                  </a:lnTo>
                  <a:lnTo>
                    <a:pt x="2272" y="1496"/>
                  </a:lnTo>
                  <a:cubicBezTo>
                    <a:pt x="2497" y="1786"/>
                    <a:pt x="2848" y="1975"/>
                    <a:pt x="3244" y="1975"/>
                  </a:cubicBezTo>
                  <a:lnTo>
                    <a:pt x="4161" y="1975"/>
                  </a:lnTo>
                  <a:cubicBezTo>
                    <a:pt x="4556" y="1975"/>
                    <a:pt x="4909" y="1787"/>
                    <a:pt x="5133" y="1496"/>
                  </a:cubicBezTo>
                  <a:lnTo>
                    <a:pt x="6506" y="1496"/>
                  </a:lnTo>
                  <a:lnTo>
                    <a:pt x="6506" y="9317"/>
                  </a:lnTo>
                  <a:lnTo>
                    <a:pt x="899" y="9317"/>
                  </a:lnTo>
                  <a:lnTo>
                    <a:pt x="899" y="8295"/>
                  </a:lnTo>
                  <a:cubicBezTo>
                    <a:pt x="899" y="8218"/>
                    <a:pt x="844" y="8150"/>
                    <a:pt x="769" y="8141"/>
                  </a:cubicBezTo>
                  <a:cubicBezTo>
                    <a:pt x="762" y="8140"/>
                    <a:pt x="756" y="8139"/>
                    <a:pt x="749" y="8139"/>
                  </a:cubicBezTo>
                  <a:cubicBezTo>
                    <a:pt x="666" y="8139"/>
                    <a:pt x="600" y="8206"/>
                    <a:pt x="600" y="8290"/>
                  </a:cubicBezTo>
                  <a:lnTo>
                    <a:pt x="600" y="9467"/>
                  </a:lnTo>
                  <a:cubicBezTo>
                    <a:pt x="600" y="9549"/>
                    <a:pt x="667" y="9616"/>
                    <a:pt x="749" y="9616"/>
                  </a:cubicBezTo>
                  <a:lnTo>
                    <a:pt x="6654" y="9616"/>
                  </a:lnTo>
                  <a:cubicBezTo>
                    <a:pt x="6736" y="9616"/>
                    <a:pt x="6803" y="9549"/>
                    <a:pt x="6803" y="9467"/>
                  </a:cubicBezTo>
                  <a:lnTo>
                    <a:pt x="6803" y="1347"/>
                  </a:lnTo>
                  <a:cubicBezTo>
                    <a:pt x="6803" y="1265"/>
                    <a:pt x="6736" y="1198"/>
                    <a:pt x="6654" y="1198"/>
                  </a:cubicBezTo>
                  <a:lnTo>
                    <a:pt x="5302" y="1198"/>
                  </a:lnTo>
                  <a:cubicBezTo>
                    <a:pt x="5339" y="1102"/>
                    <a:pt x="5365" y="1002"/>
                    <a:pt x="5378" y="897"/>
                  </a:cubicBezTo>
                  <a:lnTo>
                    <a:pt x="6946" y="897"/>
                  </a:lnTo>
                  <a:cubicBezTo>
                    <a:pt x="7033" y="897"/>
                    <a:pt x="7103" y="968"/>
                    <a:pt x="7103" y="1055"/>
                  </a:cubicBezTo>
                  <a:lnTo>
                    <a:pt x="7103" y="1956"/>
                  </a:lnTo>
                  <a:cubicBezTo>
                    <a:pt x="7105" y="1972"/>
                    <a:pt x="7111" y="1987"/>
                    <a:pt x="7121" y="1997"/>
                  </a:cubicBezTo>
                  <a:cubicBezTo>
                    <a:pt x="7165" y="2039"/>
                    <a:pt x="7211" y="2057"/>
                    <a:pt x="7254" y="2057"/>
                  </a:cubicBezTo>
                  <a:cubicBezTo>
                    <a:pt x="7336" y="2057"/>
                    <a:pt x="7404" y="1990"/>
                    <a:pt x="7404" y="1907"/>
                  </a:cubicBezTo>
                  <a:lnTo>
                    <a:pt x="7404" y="1348"/>
                  </a:lnTo>
                  <a:cubicBezTo>
                    <a:pt x="7404" y="936"/>
                    <a:pt x="7069" y="599"/>
                    <a:pt x="6656" y="599"/>
                  </a:cubicBezTo>
                  <a:lnTo>
                    <a:pt x="5948" y="599"/>
                  </a:lnTo>
                  <a:lnTo>
                    <a:pt x="5948" y="159"/>
                  </a:lnTo>
                  <a:cubicBezTo>
                    <a:pt x="5948" y="73"/>
                    <a:pt x="5877" y="2"/>
                    <a:pt x="5790" y="2"/>
                  </a:cubicBezTo>
                  <a:lnTo>
                    <a:pt x="3029" y="2"/>
                  </a:lnTo>
                  <a:cubicBezTo>
                    <a:pt x="3002" y="2"/>
                    <a:pt x="2977" y="13"/>
                    <a:pt x="2960" y="34"/>
                  </a:cubicBezTo>
                  <a:cubicBezTo>
                    <a:pt x="2857" y="159"/>
                    <a:pt x="2944" y="300"/>
                    <a:pt x="3064" y="300"/>
                  </a:cubicBezTo>
                  <a:lnTo>
                    <a:pt x="5649" y="300"/>
                  </a:lnTo>
                  <a:lnTo>
                    <a:pt x="5649" y="599"/>
                  </a:lnTo>
                  <a:lnTo>
                    <a:pt x="1758" y="599"/>
                  </a:lnTo>
                  <a:lnTo>
                    <a:pt x="1758" y="300"/>
                  </a:lnTo>
                  <a:lnTo>
                    <a:pt x="2441" y="300"/>
                  </a:lnTo>
                  <a:cubicBezTo>
                    <a:pt x="2518" y="300"/>
                    <a:pt x="2586" y="244"/>
                    <a:pt x="2595" y="169"/>
                  </a:cubicBezTo>
                  <a:cubicBezTo>
                    <a:pt x="2606" y="78"/>
                    <a:pt x="2535" y="1"/>
                    <a:pt x="2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5"/>
            <p:cNvSpPr/>
            <p:nvPr/>
          </p:nvSpPr>
          <p:spPr>
            <a:xfrm>
              <a:off x="5438125" y="2627900"/>
              <a:ext cx="126775" cy="72400"/>
            </a:xfrm>
            <a:custGeom>
              <a:avLst/>
              <a:gdLst/>
              <a:ahLst/>
              <a:cxnLst/>
              <a:rect l="l" t="t" r="r" b="b"/>
              <a:pathLst>
                <a:path w="5071" h="2896" extrusionOk="0">
                  <a:moveTo>
                    <a:pt x="2975" y="303"/>
                  </a:moveTo>
                  <a:cubicBezTo>
                    <a:pt x="2979" y="303"/>
                    <a:pt x="2984" y="307"/>
                    <a:pt x="2984" y="313"/>
                  </a:cubicBezTo>
                  <a:lnTo>
                    <a:pt x="2984" y="2597"/>
                  </a:lnTo>
                  <a:lnTo>
                    <a:pt x="2087" y="2597"/>
                  </a:lnTo>
                  <a:lnTo>
                    <a:pt x="2087" y="312"/>
                  </a:lnTo>
                  <a:cubicBezTo>
                    <a:pt x="2086" y="307"/>
                    <a:pt x="2091" y="303"/>
                    <a:pt x="2097" y="303"/>
                  </a:cubicBezTo>
                  <a:close/>
                  <a:moveTo>
                    <a:pt x="4171" y="1100"/>
                  </a:moveTo>
                  <a:cubicBezTo>
                    <a:pt x="4176" y="1100"/>
                    <a:pt x="4181" y="1104"/>
                    <a:pt x="4181" y="1110"/>
                  </a:cubicBezTo>
                  <a:lnTo>
                    <a:pt x="4181" y="2597"/>
                  </a:lnTo>
                  <a:lnTo>
                    <a:pt x="3284" y="2597"/>
                  </a:lnTo>
                  <a:lnTo>
                    <a:pt x="3284" y="1110"/>
                  </a:lnTo>
                  <a:cubicBezTo>
                    <a:pt x="3283" y="1105"/>
                    <a:pt x="3288" y="1100"/>
                    <a:pt x="3294" y="1100"/>
                  </a:cubicBezTo>
                  <a:close/>
                  <a:moveTo>
                    <a:pt x="1778" y="1700"/>
                  </a:moveTo>
                  <a:cubicBezTo>
                    <a:pt x="1783" y="1700"/>
                    <a:pt x="1788" y="1703"/>
                    <a:pt x="1788" y="1710"/>
                  </a:cubicBezTo>
                  <a:lnTo>
                    <a:pt x="1788" y="2598"/>
                  </a:lnTo>
                  <a:lnTo>
                    <a:pt x="890" y="2598"/>
                  </a:lnTo>
                  <a:lnTo>
                    <a:pt x="890" y="1710"/>
                  </a:lnTo>
                  <a:cubicBezTo>
                    <a:pt x="889" y="1705"/>
                    <a:pt x="893" y="1700"/>
                    <a:pt x="899" y="1700"/>
                  </a:cubicBezTo>
                  <a:close/>
                  <a:moveTo>
                    <a:pt x="2095" y="1"/>
                  </a:moveTo>
                  <a:cubicBezTo>
                    <a:pt x="1924" y="1"/>
                    <a:pt x="1785" y="140"/>
                    <a:pt x="1785" y="310"/>
                  </a:cubicBezTo>
                  <a:lnTo>
                    <a:pt x="1785" y="1398"/>
                  </a:lnTo>
                  <a:lnTo>
                    <a:pt x="897" y="1398"/>
                  </a:lnTo>
                  <a:cubicBezTo>
                    <a:pt x="726" y="1398"/>
                    <a:pt x="587" y="1537"/>
                    <a:pt x="587" y="1708"/>
                  </a:cubicBezTo>
                  <a:lnTo>
                    <a:pt x="587" y="2597"/>
                  </a:lnTo>
                  <a:lnTo>
                    <a:pt x="164" y="2597"/>
                  </a:lnTo>
                  <a:cubicBezTo>
                    <a:pt x="90" y="2597"/>
                    <a:pt x="21" y="2652"/>
                    <a:pt x="13" y="2728"/>
                  </a:cubicBezTo>
                  <a:cubicBezTo>
                    <a:pt x="1" y="2819"/>
                    <a:pt x="72" y="2896"/>
                    <a:pt x="162" y="2896"/>
                  </a:cubicBezTo>
                  <a:lnTo>
                    <a:pt x="4905" y="2896"/>
                  </a:lnTo>
                  <a:cubicBezTo>
                    <a:pt x="4982" y="2896"/>
                    <a:pt x="5050" y="2841"/>
                    <a:pt x="5059" y="2765"/>
                  </a:cubicBezTo>
                  <a:cubicBezTo>
                    <a:pt x="5071" y="2674"/>
                    <a:pt x="5001" y="2597"/>
                    <a:pt x="4910" y="2597"/>
                  </a:cubicBezTo>
                  <a:lnTo>
                    <a:pt x="4481" y="2597"/>
                  </a:lnTo>
                  <a:lnTo>
                    <a:pt x="4481" y="1110"/>
                  </a:lnTo>
                  <a:cubicBezTo>
                    <a:pt x="4481" y="940"/>
                    <a:pt x="4343" y="801"/>
                    <a:pt x="4171" y="801"/>
                  </a:cubicBezTo>
                  <a:lnTo>
                    <a:pt x="3283" y="801"/>
                  </a:lnTo>
                  <a:lnTo>
                    <a:pt x="3283" y="310"/>
                  </a:lnTo>
                  <a:cubicBezTo>
                    <a:pt x="3283" y="140"/>
                    <a:pt x="3144" y="1"/>
                    <a:pt x="29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5"/>
            <p:cNvSpPr/>
            <p:nvPr/>
          </p:nvSpPr>
          <p:spPr>
            <a:xfrm>
              <a:off x="5443350" y="2548400"/>
              <a:ext cx="53375" cy="53375"/>
            </a:xfrm>
            <a:custGeom>
              <a:avLst/>
              <a:gdLst/>
              <a:ahLst/>
              <a:cxnLst/>
              <a:rect l="l" t="t" r="r" b="b"/>
              <a:pathLst>
                <a:path w="2135" h="2135" extrusionOk="0">
                  <a:moveTo>
                    <a:pt x="1219" y="325"/>
                  </a:moveTo>
                  <a:cubicBezTo>
                    <a:pt x="1522" y="386"/>
                    <a:pt x="1763" y="624"/>
                    <a:pt x="1823" y="929"/>
                  </a:cubicBezTo>
                  <a:lnTo>
                    <a:pt x="1219" y="929"/>
                  </a:lnTo>
                  <a:lnTo>
                    <a:pt x="1219" y="325"/>
                  </a:lnTo>
                  <a:close/>
                  <a:moveTo>
                    <a:pt x="920" y="325"/>
                  </a:moveTo>
                  <a:lnTo>
                    <a:pt x="920" y="1078"/>
                  </a:lnTo>
                  <a:cubicBezTo>
                    <a:pt x="920" y="1160"/>
                    <a:pt x="987" y="1227"/>
                    <a:pt x="1069" y="1227"/>
                  </a:cubicBezTo>
                  <a:lnTo>
                    <a:pt x="1822" y="1227"/>
                  </a:lnTo>
                  <a:cubicBezTo>
                    <a:pt x="1752" y="1579"/>
                    <a:pt x="1441" y="1846"/>
                    <a:pt x="1069" y="1846"/>
                  </a:cubicBezTo>
                  <a:cubicBezTo>
                    <a:pt x="1047" y="1846"/>
                    <a:pt x="1024" y="1845"/>
                    <a:pt x="1002" y="1843"/>
                  </a:cubicBezTo>
                  <a:cubicBezTo>
                    <a:pt x="633" y="1812"/>
                    <a:pt x="335" y="1514"/>
                    <a:pt x="304" y="1145"/>
                  </a:cubicBezTo>
                  <a:cubicBezTo>
                    <a:pt x="270" y="743"/>
                    <a:pt x="546" y="399"/>
                    <a:pt x="920" y="325"/>
                  </a:cubicBezTo>
                  <a:close/>
                  <a:moveTo>
                    <a:pt x="1067" y="1"/>
                  </a:moveTo>
                  <a:cubicBezTo>
                    <a:pt x="479" y="1"/>
                    <a:pt x="0" y="480"/>
                    <a:pt x="0" y="1067"/>
                  </a:cubicBezTo>
                  <a:cubicBezTo>
                    <a:pt x="0" y="1657"/>
                    <a:pt x="480" y="2135"/>
                    <a:pt x="1067" y="2135"/>
                  </a:cubicBezTo>
                  <a:cubicBezTo>
                    <a:pt x="1067" y="2135"/>
                    <a:pt x="1068" y="2135"/>
                    <a:pt x="1069" y="2135"/>
                  </a:cubicBezTo>
                  <a:cubicBezTo>
                    <a:pt x="1657" y="2135"/>
                    <a:pt x="2134" y="1656"/>
                    <a:pt x="2134" y="1067"/>
                  </a:cubicBezTo>
                  <a:cubicBezTo>
                    <a:pt x="2134" y="479"/>
                    <a:pt x="1655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5"/>
            <p:cNvSpPr/>
            <p:nvPr/>
          </p:nvSpPr>
          <p:spPr>
            <a:xfrm>
              <a:off x="5505225" y="2548425"/>
              <a:ext cx="54475" cy="53375"/>
            </a:xfrm>
            <a:custGeom>
              <a:avLst/>
              <a:gdLst/>
              <a:ahLst/>
              <a:cxnLst/>
              <a:rect l="l" t="t" r="r" b="b"/>
              <a:pathLst>
                <a:path w="2179" h="2135" extrusionOk="0">
                  <a:moveTo>
                    <a:pt x="1259" y="314"/>
                  </a:moveTo>
                  <a:cubicBezTo>
                    <a:pt x="1610" y="383"/>
                    <a:pt x="1877" y="695"/>
                    <a:pt x="1877" y="1066"/>
                  </a:cubicBezTo>
                  <a:cubicBezTo>
                    <a:pt x="1877" y="1194"/>
                    <a:pt x="1845" y="1318"/>
                    <a:pt x="1785" y="1430"/>
                  </a:cubicBezTo>
                  <a:lnTo>
                    <a:pt x="1259" y="996"/>
                  </a:lnTo>
                  <a:lnTo>
                    <a:pt x="1259" y="314"/>
                  </a:lnTo>
                  <a:close/>
                  <a:moveTo>
                    <a:pt x="959" y="314"/>
                  </a:moveTo>
                  <a:lnTo>
                    <a:pt x="959" y="1066"/>
                  </a:lnTo>
                  <a:cubicBezTo>
                    <a:pt x="959" y="1112"/>
                    <a:pt x="980" y="1154"/>
                    <a:pt x="1013" y="1183"/>
                  </a:cubicBezTo>
                  <a:lnTo>
                    <a:pt x="1594" y="1662"/>
                  </a:lnTo>
                  <a:cubicBezTo>
                    <a:pt x="1458" y="1774"/>
                    <a:pt x="1286" y="1836"/>
                    <a:pt x="1108" y="1836"/>
                  </a:cubicBezTo>
                  <a:cubicBezTo>
                    <a:pt x="684" y="1836"/>
                    <a:pt x="339" y="1491"/>
                    <a:pt x="339" y="1066"/>
                  </a:cubicBezTo>
                  <a:cubicBezTo>
                    <a:pt x="340" y="695"/>
                    <a:pt x="606" y="383"/>
                    <a:pt x="959" y="314"/>
                  </a:cubicBezTo>
                  <a:close/>
                  <a:moveTo>
                    <a:pt x="1113" y="1"/>
                  </a:moveTo>
                  <a:cubicBezTo>
                    <a:pt x="1085" y="1"/>
                    <a:pt x="1057" y="2"/>
                    <a:pt x="1029" y="4"/>
                  </a:cubicBezTo>
                  <a:cubicBezTo>
                    <a:pt x="508" y="42"/>
                    <a:pt x="86" y="464"/>
                    <a:pt x="47" y="986"/>
                  </a:cubicBezTo>
                  <a:cubicBezTo>
                    <a:pt x="1" y="1610"/>
                    <a:pt x="496" y="2135"/>
                    <a:pt x="1111" y="2135"/>
                  </a:cubicBezTo>
                  <a:cubicBezTo>
                    <a:pt x="1432" y="2135"/>
                    <a:pt x="1732" y="1994"/>
                    <a:pt x="1936" y="1747"/>
                  </a:cubicBezTo>
                  <a:cubicBezTo>
                    <a:pt x="2093" y="1557"/>
                    <a:pt x="2179" y="1315"/>
                    <a:pt x="2179" y="1068"/>
                  </a:cubicBezTo>
                  <a:cubicBezTo>
                    <a:pt x="2179" y="480"/>
                    <a:pt x="1701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69"/>
          <p:cNvGrpSpPr/>
          <p:nvPr/>
        </p:nvGrpSpPr>
        <p:grpSpPr>
          <a:xfrm rot="21270493" flipH="1">
            <a:off x="-198783" y="2769155"/>
            <a:ext cx="1269677" cy="2340139"/>
            <a:chOff x="7394062" y="2263778"/>
            <a:chExt cx="1520389" cy="2802226"/>
          </a:xfrm>
        </p:grpSpPr>
        <p:sp>
          <p:nvSpPr>
            <p:cNvPr id="2170" name="Google Shape;2170;p69"/>
            <p:cNvSpPr/>
            <p:nvPr/>
          </p:nvSpPr>
          <p:spPr>
            <a:xfrm flipH="1">
              <a:off x="7676695" y="4892091"/>
              <a:ext cx="1237756" cy="173913"/>
            </a:xfrm>
            <a:custGeom>
              <a:avLst/>
              <a:gdLst/>
              <a:ahLst/>
              <a:cxnLst/>
              <a:rect l="l" t="t" r="r" b="b"/>
              <a:pathLst>
                <a:path w="25223" h="3544" extrusionOk="0">
                  <a:moveTo>
                    <a:pt x="13172" y="1"/>
                  </a:moveTo>
                  <a:cubicBezTo>
                    <a:pt x="11895" y="1"/>
                    <a:pt x="10619" y="33"/>
                    <a:pt x="9359" y="123"/>
                  </a:cubicBezTo>
                  <a:cubicBezTo>
                    <a:pt x="2813" y="587"/>
                    <a:pt x="0" y="2026"/>
                    <a:pt x="7667" y="3111"/>
                  </a:cubicBezTo>
                  <a:cubicBezTo>
                    <a:pt x="9876" y="3424"/>
                    <a:pt x="12807" y="3544"/>
                    <a:pt x="15421" y="3544"/>
                  </a:cubicBezTo>
                  <a:cubicBezTo>
                    <a:pt x="17312" y="3544"/>
                    <a:pt x="19037" y="3481"/>
                    <a:pt x="20204" y="3384"/>
                  </a:cubicBezTo>
                  <a:cubicBezTo>
                    <a:pt x="23728" y="3092"/>
                    <a:pt x="25223" y="1044"/>
                    <a:pt x="20050" y="306"/>
                  </a:cubicBezTo>
                  <a:cubicBezTo>
                    <a:pt x="19280" y="196"/>
                    <a:pt x="18410" y="122"/>
                    <a:pt x="17457" y="89"/>
                  </a:cubicBezTo>
                  <a:cubicBezTo>
                    <a:pt x="16040" y="42"/>
                    <a:pt x="14605" y="1"/>
                    <a:pt x="13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1" name="Google Shape;2171;p69"/>
            <p:cNvGrpSpPr/>
            <p:nvPr/>
          </p:nvGrpSpPr>
          <p:grpSpPr>
            <a:xfrm flipH="1">
              <a:off x="7394062" y="2263778"/>
              <a:ext cx="1154583" cy="2764355"/>
              <a:chOff x="5610750" y="1976350"/>
              <a:chExt cx="1398477" cy="3348704"/>
            </a:xfrm>
          </p:grpSpPr>
          <p:sp>
            <p:nvSpPr>
              <p:cNvPr id="2172" name="Google Shape;2172;p69"/>
              <p:cNvSpPr/>
              <p:nvPr/>
            </p:nvSpPr>
            <p:spPr>
              <a:xfrm>
                <a:off x="5901165" y="5049973"/>
                <a:ext cx="482929" cy="233982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4378" extrusionOk="0">
                    <a:moveTo>
                      <a:pt x="3272" y="0"/>
                    </a:moveTo>
                    <a:cubicBezTo>
                      <a:pt x="2881" y="0"/>
                      <a:pt x="2487" y="102"/>
                      <a:pt x="2103" y="146"/>
                    </a:cubicBezTo>
                    <a:cubicBezTo>
                      <a:pt x="2045" y="152"/>
                      <a:pt x="1987" y="155"/>
                      <a:pt x="1929" y="155"/>
                    </a:cubicBezTo>
                    <a:cubicBezTo>
                      <a:pt x="1669" y="155"/>
                      <a:pt x="1411" y="104"/>
                      <a:pt x="1188" y="98"/>
                    </a:cubicBezTo>
                    <a:cubicBezTo>
                      <a:pt x="1176" y="97"/>
                      <a:pt x="1163" y="97"/>
                      <a:pt x="1151" y="97"/>
                    </a:cubicBezTo>
                    <a:cubicBezTo>
                      <a:pt x="885" y="97"/>
                      <a:pt x="676" y="175"/>
                      <a:pt x="594" y="509"/>
                    </a:cubicBezTo>
                    <a:cubicBezTo>
                      <a:pt x="491" y="924"/>
                      <a:pt x="403" y="1342"/>
                      <a:pt x="300" y="1756"/>
                    </a:cubicBezTo>
                    <a:cubicBezTo>
                      <a:pt x="202" y="2144"/>
                      <a:pt x="82" y="2539"/>
                      <a:pt x="53" y="2941"/>
                    </a:cubicBezTo>
                    <a:cubicBezTo>
                      <a:pt x="0" y="3705"/>
                      <a:pt x="738" y="3819"/>
                      <a:pt x="1335" y="3862"/>
                    </a:cubicBezTo>
                    <a:cubicBezTo>
                      <a:pt x="1523" y="3876"/>
                      <a:pt x="1712" y="3890"/>
                      <a:pt x="1900" y="3890"/>
                    </a:cubicBezTo>
                    <a:cubicBezTo>
                      <a:pt x="2072" y="3890"/>
                      <a:pt x="2243" y="3879"/>
                      <a:pt x="2412" y="3845"/>
                    </a:cubicBezTo>
                    <a:cubicBezTo>
                      <a:pt x="2604" y="3807"/>
                      <a:pt x="2776" y="3754"/>
                      <a:pt x="2966" y="3754"/>
                    </a:cubicBezTo>
                    <a:cubicBezTo>
                      <a:pt x="3012" y="3754"/>
                      <a:pt x="3059" y="3757"/>
                      <a:pt x="3107" y="3764"/>
                    </a:cubicBezTo>
                    <a:cubicBezTo>
                      <a:pt x="3391" y="3808"/>
                      <a:pt x="3679" y="3967"/>
                      <a:pt x="3955" y="4050"/>
                    </a:cubicBezTo>
                    <a:cubicBezTo>
                      <a:pt x="4717" y="4280"/>
                      <a:pt x="5552" y="4378"/>
                      <a:pt x="6368" y="4378"/>
                    </a:cubicBezTo>
                    <a:cubicBezTo>
                      <a:pt x="6668" y="4378"/>
                      <a:pt x="6965" y="4365"/>
                      <a:pt x="7255" y="4340"/>
                    </a:cubicBezTo>
                    <a:cubicBezTo>
                      <a:pt x="7648" y="4307"/>
                      <a:pt x="8720" y="4236"/>
                      <a:pt x="8862" y="3731"/>
                    </a:cubicBezTo>
                    <a:cubicBezTo>
                      <a:pt x="9035" y="3120"/>
                      <a:pt x="7899" y="3005"/>
                      <a:pt x="7546" y="2945"/>
                    </a:cubicBezTo>
                    <a:cubicBezTo>
                      <a:pt x="6588" y="2785"/>
                      <a:pt x="5805" y="2157"/>
                      <a:pt x="5165" y="1455"/>
                    </a:cubicBezTo>
                    <a:cubicBezTo>
                      <a:pt x="4855" y="1114"/>
                      <a:pt x="4596" y="733"/>
                      <a:pt x="4305" y="375"/>
                    </a:cubicBezTo>
                    <a:cubicBezTo>
                      <a:pt x="4082" y="103"/>
                      <a:pt x="3712" y="20"/>
                      <a:pt x="3379" y="3"/>
                    </a:cubicBezTo>
                    <a:cubicBezTo>
                      <a:pt x="3343" y="1"/>
                      <a:pt x="3308" y="0"/>
                      <a:pt x="3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69"/>
              <p:cNvSpPr/>
              <p:nvPr/>
            </p:nvSpPr>
            <p:spPr>
              <a:xfrm>
                <a:off x="5610750" y="5074611"/>
                <a:ext cx="220087" cy="250443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4686" extrusionOk="0">
                    <a:moveTo>
                      <a:pt x="2095" y="0"/>
                    </a:moveTo>
                    <a:cubicBezTo>
                      <a:pt x="1716" y="0"/>
                      <a:pt x="1404" y="83"/>
                      <a:pt x="1326" y="303"/>
                    </a:cubicBezTo>
                    <a:cubicBezTo>
                      <a:pt x="1212" y="627"/>
                      <a:pt x="1130" y="961"/>
                      <a:pt x="992" y="1276"/>
                    </a:cubicBezTo>
                    <a:cubicBezTo>
                      <a:pt x="854" y="1591"/>
                      <a:pt x="713" y="1903"/>
                      <a:pt x="582" y="2222"/>
                    </a:cubicBezTo>
                    <a:cubicBezTo>
                      <a:pt x="384" y="2712"/>
                      <a:pt x="0" y="3538"/>
                      <a:pt x="258" y="4069"/>
                    </a:cubicBezTo>
                    <a:cubicBezTo>
                      <a:pt x="524" y="4616"/>
                      <a:pt x="1215" y="4675"/>
                      <a:pt x="1752" y="4681"/>
                    </a:cubicBezTo>
                    <a:cubicBezTo>
                      <a:pt x="1878" y="4683"/>
                      <a:pt x="2014" y="4685"/>
                      <a:pt x="2155" y="4685"/>
                    </a:cubicBezTo>
                    <a:cubicBezTo>
                      <a:pt x="2633" y="4685"/>
                      <a:pt x="3165" y="4657"/>
                      <a:pt x="3563" y="4473"/>
                    </a:cubicBezTo>
                    <a:cubicBezTo>
                      <a:pt x="4089" y="4231"/>
                      <a:pt x="4117" y="3694"/>
                      <a:pt x="4058" y="3177"/>
                    </a:cubicBezTo>
                    <a:cubicBezTo>
                      <a:pt x="3981" y="2498"/>
                      <a:pt x="4006" y="1811"/>
                      <a:pt x="3935" y="1132"/>
                    </a:cubicBezTo>
                    <a:cubicBezTo>
                      <a:pt x="3913" y="924"/>
                      <a:pt x="3888" y="709"/>
                      <a:pt x="3826" y="515"/>
                    </a:cubicBezTo>
                    <a:cubicBezTo>
                      <a:pt x="3754" y="292"/>
                      <a:pt x="2807" y="0"/>
                      <a:pt x="2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69"/>
              <p:cNvSpPr/>
              <p:nvPr/>
            </p:nvSpPr>
            <p:spPr>
              <a:xfrm>
                <a:off x="5885506" y="3799488"/>
                <a:ext cx="546422" cy="1298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24296" extrusionOk="0">
                    <a:moveTo>
                      <a:pt x="9774" y="0"/>
                    </a:moveTo>
                    <a:cubicBezTo>
                      <a:pt x="9616" y="0"/>
                      <a:pt x="9391" y="18"/>
                      <a:pt x="9072" y="57"/>
                    </a:cubicBezTo>
                    <a:cubicBezTo>
                      <a:pt x="8621" y="113"/>
                      <a:pt x="8170" y="166"/>
                      <a:pt x="7720" y="218"/>
                    </a:cubicBezTo>
                    <a:cubicBezTo>
                      <a:pt x="7153" y="282"/>
                      <a:pt x="6583" y="333"/>
                      <a:pt x="6016" y="381"/>
                    </a:cubicBezTo>
                    <a:cubicBezTo>
                      <a:pt x="5656" y="412"/>
                      <a:pt x="5281" y="431"/>
                      <a:pt x="4933" y="534"/>
                    </a:cubicBezTo>
                    <a:cubicBezTo>
                      <a:pt x="4440" y="683"/>
                      <a:pt x="4366" y="1161"/>
                      <a:pt x="4336" y="1611"/>
                    </a:cubicBezTo>
                    <a:cubicBezTo>
                      <a:pt x="4300" y="2141"/>
                      <a:pt x="4299" y="2670"/>
                      <a:pt x="4263" y="3200"/>
                    </a:cubicBezTo>
                    <a:cubicBezTo>
                      <a:pt x="4218" y="3851"/>
                      <a:pt x="4085" y="4484"/>
                      <a:pt x="3935" y="5117"/>
                    </a:cubicBezTo>
                    <a:cubicBezTo>
                      <a:pt x="3395" y="7385"/>
                      <a:pt x="2563" y="9573"/>
                      <a:pt x="1935" y="11816"/>
                    </a:cubicBezTo>
                    <a:cubicBezTo>
                      <a:pt x="1041" y="15005"/>
                      <a:pt x="0" y="22579"/>
                      <a:pt x="631" y="23887"/>
                    </a:cubicBezTo>
                    <a:cubicBezTo>
                      <a:pt x="784" y="24203"/>
                      <a:pt x="1358" y="24295"/>
                      <a:pt x="1998" y="24295"/>
                    </a:cubicBezTo>
                    <a:cubicBezTo>
                      <a:pt x="2020" y="24295"/>
                      <a:pt x="2041" y="24295"/>
                      <a:pt x="2062" y="24295"/>
                    </a:cubicBezTo>
                    <a:cubicBezTo>
                      <a:pt x="3844" y="24275"/>
                      <a:pt x="4933" y="24281"/>
                      <a:pt x="5189" y="23129"/>
                    </a:cubicBezTo>
                    <a:cubicBezTo>
                      <a:pt x="5309" y="22585"/>
                      <a:pt x="5240" y="21936"/>
                      <a:pt x="5247" y="21472"/>
                    </a:cubicBezTo>
                    <a:cubicBezTo>
                      <a:pt x="5270" y="20259"/>
                      <a:pt x="5484" y="19027"/>
                      <a:pt x="5690" y="17836"/>
                    </a:cubicBezTo>
                    <a:cubicBezTo>
                      <a:pt x="6070" y="15630"/>
                      <a:pt x="9535" y="2566"/>
                      <a:pt x="10080" y="330"/>
                    </a:cubicBezTo>
                    <a:cubicBezTo>
                      <a:pt x="10125" y="143"/>
                      <a:pt x="10223" y="0"/>
                      <a:pt x="9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69"/>
              <p:cNvSpPr/>
              <p:nvPr/>
            </p:nvSpPr>
            <p:spPr>
              <a:xfrm>
                <a:off x="5885506" y="3799488"/>
                <a:ext cx="546422" cy="1298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24296" extrusionOk="0">
                    <a:moveTo>
                      <a:pt x="9775" y="0"/>
                    </a:moveTo>
                    <a:cubicBezTo>
                      <a:pt x="9617" y="0"/>
                      <a:pt x="9391" y="18"/>
                      <a:pt x="9072" y="57"/>
                    </a:cubicBezTo>
                    <a:cubicBezTo>
                      <a:pt x="8621" y="113"/>
                      <a:pt x="8170" y="166"/>
                      <a:pt x="7720" y="218"/>
                    </a:cubicBezTo>
                    <a:cubicBezTo>
                      <a:pt x="7153" y="282"/>
                      <a:pt x="6583" y="333"/>
                      <a:pt x="6016" y="381"/>
                    </a:cubicBezTo>
                    <a:cubicBezTo>
                      <a:pt x="5656" y="412"/>
                      <a:pt x="5281" y="431"/>
                      <a:pt x="4933" y="534"/>
                    </a:cubicBezTo>
                    <a:cubicBezTo>
                      <a:pt x="4440" y="683"/>
                      <a:pt x="4366" y="1161"/>
                      <a:pt x="4336" y="1611"/>
                    </a:cubicBezTo>
                    <a:cubicBezTo>
                      <a:pt x="4300" y="2141"/>
                      <a:pt x="4299" y="2670"/>
                      <a:pt x="4263" y="3200"/>
                    </a:cubicBezTo>
                    <a:cubicBezTo>
                      <a:pt x="4218" y="3851"/>
                      <a:pt x="4085" y="4484"/>
                      <a:pt x="3935" y="5117"/>
                    </a:cubicBezTo>
                    <a:cubicBezTo>
                      <a:pt x="3395" y="7385"/>
                      <a:pt x="2563" y="9573"/>
                      <a:pt x="1935" y="11816"/>
                    </a:cubicBezTo>
                    <a:cubicBezTo>
                      <a:pt x="1041" y="15005"/>
                      <a:pt x="0" y="22579"/>
                      <a:pt x="631" y="23887"/>
                    </a:cubicBezTo>
                    <a:cubicBezTo>
                      <a:pt x="784" y="24203"/>
                      <a:pt x="1358" y="24295"/>
                      <a:pt x="1998" y="24295"/>
                    </a:cubicBezTo>
                    <a:cubicBezTo>
                      <a:pt x="2020" y="24295"/>
                      <a:pt x="2041" y="24295"/>
                      <a:pt x="2062" y="24295"/>
                    </a:cubicBezTo>
                    <a:cubicBezTo>
                      <a:pt x="3353" y="24280"/>
                      <a:pt x="4277" y="24277"/>
                      <a:pt x="4788" y="23840"/>
                    </a:cubicBezTo>
                    <a:lnTo>
                      <a:pt x="4788" y="23840"/>
                    </a:lnTo>
                    <a:cubicBezTo>
                      <a:pt x="4575" y="23881"/>
                      <a:pt x="4357" y="23903"/>
                      <a:pt x="4136" y="23903"/>
                    </a:cubicBezTo>
                    <a:cubicBezTo>
                      <a:pt x="4063" y="23903"/>
                      <a:pt x="3990" y="23901"/>
                      <a:pt x="3917" y="23896"/>
                    </a:cubicBezTo>
                    <a:cubicBezTo>
                      <a:pt x="2877" y="23829"/>
                      <a:pt x="2317" y="23139"/>
                      <a:pt x="2204" y="22149"/>
                    </a:cubicBezTo>
                    <a:cubicBezTo>
                      <a:pt x="2081" y="21061"/>
                      <a:pt x="2325" y="19930"/>
                      <a:pt x="2595" y="18883"/>
                    </a:cubicBezTo>
                    <a:cubicBezTo>
                      <a:pt x="2883" y="17770"/>
                      <a:pt x="3262" y="16676"/>
                      <a:pt x="3606" y="15579"/>
                    </a:cubicBezTo>
                    <a:cubicBezTo>
                      <a:pt x="4310" y="13329"/>
                      <a:pt x="5017" y="11073"/>
                      <a:pt x="5806" y="8851"/>
                    </a:cubicBezTo>
                    <a:cubicBezTo>
                      <a:pt x="6476" y="6959"/>
                      <a:pt x="7259" y="5094"/>
                      <a:pt x="8290" y="3368"/>
                    </a:cubicBezTo>
                    <a:cubicBezTo>
                      <a:pt x="8759" y="2582"/>
                      <a:pt x="9288" y="1827"/>
                      <a:pt x="9879" y="1128"/>
                    </a:cubicBezTo>
                    <a:cubicBezTo>
                      <a:pt x="9966" y="792"/>
                      <a:pt x="10034" y="519"/>
                      <a:pt x="10080" y="328"/>
                    </a:cubicBezTo>
                    <a:cubicBezTo>
                      <a:pt x="10125" y="142"/>
                      <a:pt x="10223" y="0"/>
                      <a:pt x="9775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69"/>
              <p:cNvSpPr/>
              <p:nvPr/>
            </p:nvSpPr>
            <p:spPr>
              <a:xfrm>
                <a:off x="5634372" y="3728087"/>
                <a:ext cx="682920" cy="1407795"/>
              </a:xfrm>
              <a:custGeom>
                <a:avLst/>
                <a:gdLst/>
                <a:ahLst/>
                <a:cxnLst/>
                <a:rect l="l" t="t" r="r" b="b"/>
                <a:pathLst>
                  <a:path w="12778" h="26341" extrusionOk="0">
                    <a:moveTo>
                      <a:pt x="4934" y="1"/>
                    </a:moveTo>
                    <a:cubicBezTo>
                      <a:pt x="4194" y="1"/>
                      <a:pt x="4028" y="237"/>
                      <a:pt x="4018" y="1365"/>
                    </a:cubicBezTo>
                    <a:cubicBezTo>
                      <a:pt x="4000" y="3341"/>
                      <a:pt x="3908" y="5307"/>
                      <a:pt x="3673" y="7274"/>
                    </a:cubicBezTo>
                    <a:cubicBezTo>
                      <a:pt x="3395" y="9598"/>
                      <a:pt x="2931" y="11896"/>
                      <a:pt x="2346" y="14161"/>
                    </a:cubicBezTo>
                    <a:cubicBezTo>
                      <a:pt x="1758" y="16447"/>
                      <a:pt x="1096" y="18718"/>
                      <a:pt x="575" y="21021"/>
                    </a:cubicBezTo>
                    <a:cubicBezTo>
                      <a:pt x="333" y="22096"/>
                      <a:pt x="114" y="23196"/>
                      <a:pt x="40" y="24296"/>
                    </a:cubicBezTo>
                    <a:cubicBezTo>
                      <a:pt x="1" y="24866"/>
                      <a:pt x="101" y="25484"/>
                      <a:pt x="552" y="25872"/>
                    </a:cubicBezTo>
                    <a:cubicBezTo>
                      <a:pt x="832" y="26113"/>
                      <a:pt x="1901" y="26340"/>
                      <a:pt x="2787" y="26340"/>
                    </a:cubicBezTo>
                    <a:cubicBezTo>
                      <a:pt x="3293" y="26340"/>
                      <a:pt x="3738" y="26266"/>
                      <a:pt x="3943" y="26078"/>
                    </a:cubicBezTo>
                    <a:cubicBezTo>
                      <a:pt x="4469" y="25593"/>
                      <a:pt x="5014" y="24359"/>
                      <a:pt x="5262" y="23708"/>
                    </a:cubicBezTo>
                    <a:cubicBezTo>
                      <a:pt x="5651" y="22690"/>
                      <a:pt x="6035" y="21669"/>
                      <a:pt x="6401" y="20644"/>
                    </a:cubicBezTo>
                    <a:cubicBezTo>
                      <a:pt x="8022" y="16097"/>
                      <a:pt x="9419" y="11477"/>
                      <a:pt x="10872" y="6876"/>
                    </a:cubicBezTo>
                    <a:cubicBezTo>
                      <a:pt x="11112" y="6123"/>
                      <a:pt x="12778" y="1967"/>
                      <a:pt x="12690" y="1551"/>
                    </a:cubicBezTo>
                    <a:cubicBezTo>
                      <a:pt x="12615" y="1193"/>
                      <a:pt x="11940" y="1208"/>
                      <a:pt x="11650" y="1096"/>
                    </a:cubicBezTo>
                    <a:cubicBezTo>
                      <a:pt x="10605" y="693"/>
                      <a:pt x="9421" y="563"/>
                      <a:pt x="8323" y="368"/>
                    </a:cubicBezTo>
                    <a:cubicBezTo>
                      <a:pt x="7650" y="248"/>
                      <a:pt x="6928" y="124"/>
                      <a:pt x="6206" y="78"/>
                    </a:cubicBezTo>
                    <a:cubicBezTo>
                      <a:pt x="5659" y="43"/>
                      <a:pt x="5245" y="1"/>
                      <a:pt x="4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69"/>
              <p:cNvSpPr/>
              <p:nvPr/>
            </p:nvSpPr>
            <p:spPr>
              <a:xfrm>
                <a:off x="5634426" y="3728087"/>
                <a:ext cx="632522" cy="1407741"/>
              </a:xfrm>
              <a:custGeom>
                <a:avLst/>
                <a:gdLst/>
                <a:ahLst/>
                <a:cxnLst/>
                <a:rect l="l" t="t" r="r" b="b"/>
                <a:pathLst>
                  <a:path w="11835" h="26340" extrusionOk="0">
                    <a:moveTo>
                      <a:pt x="4934" y="1"/>
                    </a:moveTo>
                    <a:cubicBezTo>
                      <a:pt x="4194" y="1"/>
                      <a:pt x="4028" y="237"/>
                      <a:pt x="4019" y="1365"/>
                    </a:cubicBezTo>
                    <a:cubicBezTo>
                      <a:pt x="4000" y="3341"/>
                      <a:pt x="3908" y="5307"/>
                      <a:pt x="3674" y="7274"/>
                    </a:cubicBezTo>
                    <a:cubicBezTo>
                      <a:pt x="3396" y="9598"/>
                      <a:pt x="2931" y="11896"/>
                      <a:pt x="2347" y="14161"/>
                    </a:cubicBezTo>
                    <a:cubicBezTo>
                      <a:pt x="1758" y="16447"/>
                      <a:pt x="1096" y="18718"/>
                      <a:pt x="575" y="21021"/>
                    </a:cubicBezTo>
                    <a:cubicBezTo>
                      <a:pt x="333" y="22096"/>
                      <a:pt x="114" y="23196"/>
                      <a:pt x="40" y="24296"/>
                    </a:cubicBezTo>
                    <a:cubicBezTo>
                      <a:pt x="1" y="24866"/>
                      <a:pt x="101" y="25484"/>
                      <a:pt x="553" y="25872"/>
                    </a:cubicBezTo>
                    <a:cubicBezTo>
                      <a:pt x="833" y="26112"/>
                      <a:pt x="1902" y="26340"/>
                      <a:pt x="2787" y="26340"/>
                    </a:cubicBezTo>
                    <a:cubicBezTo>
                      <a:pt x="3185" y="26340"/>
                      <a:pt x="3547" y="26294"/>
                      <a:pt x="3782" y="26182"/>
                    </a:cubicBezTo>
                    <a:cubicBezTo>
                      <a:pt x="3573" y="26164"/>
                      <a:pt x="3368" y="26131"/>
                      <a:pt x="3163" y="26085"/>
                    </a:cubicBezTo>
                    <a:cubicBezTo>
                      <a:pt x="2375" y="25908"/>
                      <a:pt x="1659" y="25425"/>
                      <a:pt x="1370" y="24650"/>
                    </a:cubicBezTo>
                    <a:cubicBezTo>
                      <a:pt x="1206" y="24209"/>
                      <a:pt x="1240" y="23728"/>
                      <a:pt x="1275" y="23268"/>
                    </a:cubicBezTo>
                    <a:cubicBezTo>
                      <a:pt x="1324" y="22620"/>
                      <a:pt x="1456" y="21981"/>
                      <a:pt x="1597" y="21347"/>
                    </a:cubicBezTo>
                    <a:cubicBezTo>
                      <a:pt x="1854" y="20192"/>
                      <a:pt x="2186" y="19052"/>
                      <a:pt x="2452" y="17898"/>
                    </a:cubicBezTo>
                    <a:cubicBezTo>
                      <a:pt x="2992" y="15560"/>
                      <a:pt x="3522" y="13216"/>
                      <a:pt x="4086" y="10884"/>
                    </a:cubicBezTo>
                    <a:cubicBezTo>
                      <a:pt x="4592" y="8791"/>
                      <a:pt x="5047" y="6606"/>
                      <a:pt x="6220" y="4761"/>
                    </a:cubicBezTo>
                    <a:cubicBezTo>
                      <a:pt x="7462" y="2808"/>
                      <a:pt x="9599" y="1686"/>
                      <a:pt x="11835" y="1146"/>
                    </a:cubicBezTo>
                    <a:cubicBezTo>
                      <a:pt x="11765" y="1132"/>
                      <a:pt x="11702" y="1117"/>
                      <a:pt x="11650" y="1096"/>
                    </a:cubicBezTo>
                    <a:cubicBezTo>
                      <a:pt x="10606" y="693"/>
                      <a:pt x="9421" y="563"/>
                      <a:pt x="8324" y="368"/>
                    </a:cubicBezTo>
                    <a:cubicBezTo>
                      <a:pt x="7650" y="248"/>
                      <a:pt x="6929" y="124"/>
                      <a:pt x="6206" y="78"/>
                    </a:cubicBezTo>
                    <a:cubicBezTo>
                      <a:pt x="5659" y="43"/>
                      <a:pt x="5245" y="1"/>
                      <a:pt x="4934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69"/>
              <p:cNvSpPr/>
              <p:nvPr/>
            </p:nvSpPr>
            <p:spPr>
              <a:xfrm>
                <a:off x="6355814" y="2590049"/>
                <a:ext cx="454764" cy="714239"/>
              </a:xfrm>
              <a:custGeom>
                <a:avLst/>
                <a:gdLst/>
                <a:ahLst/>
                <a:cxnLst/>
                <a:rect l="l" t="t" r="r" b="b"/>
                <a:pathLst>
                  <a:path w="8509" h="13364" extrusionOk="0">
                    <a:moveTo>
                      <a:pt x="628" y="1"/>
                    </a:moveTo>
                    <a:cubicBezTo>
                      <a:pt x="136" y="1"/>
                      <a:pt x="0" y="622"/>
                      <a:pt x="22" y="1414"/>
                    </a:cubicBezTo>
                    <a:cubicBezTo>
                      <a:pt x="108" y="4576"/>
                      <a:pt x="78" y="10526"/>
                      <a:pt x="1359" y="11950"/>
                    </a:cubicBezTo>
                    <a:cubicBezTo>
                      <a:pt x="1935" y="12588"/>
                      <a:pt x="4763" y="13268"/>
                      <a:pt x="6061" y="13345"/>
                    </a:cubicBezTo>
                    <a:cubicBezTo>
                      <a:pt x="6225" y="13355"/>
                      <a:pt x="6377" y="13363"/>
                      <a:pt x="6522" y="13363"/>
                    </a:cubicBezTo>
                    <a:cubicBezTo>
                      <a:pt x="6927" y="13363"/>
                      <a:pt x="7272" y="13297"/>
                      <a:pt x="7637" y="13006"/>
                    </a:cubicBezTo>
                    <a:cubicBezTo>
                      <a:pt x="8185" y="12572"/>
                      <a:pt x="8503" y="11688"/>
                      <a:pt x="8505" y="11030"/>
                    </a:cubicBezTo>
                    <a:cubicBezTo>
                      <a:pt x="8509" y="10430"/>
                      <a:pt x="8334" y="9611"/>
                      <a:pt x="7706" y="9367"/>
                    </a:cubicBezTo>
                    <a:cubicBezTo>
                      <a:pt x="7443" y="9265"/>
                      <a:pt x="7171" y="9236"/>
                      <a:pt x="6896" y="9236"/>
                    </a:cubicBezTo>
                    <a:cubicBezTo>
                      <a:pt x="6759" y="9236"/>
                      <a:pt x="6622" y="9243"/>
                      <a:pt x="6484" y="9252"/>
                    </a:cubicBezTo>
                    <a:cubicBezTo>
                      <a:pt x="6267" y="9266"/>
                      <a:pt x="6054" y="9275"/>
                      <a:pt x="5841" y="9275"/>
                    </a:cubicBezTo>
                    <a:cubicBezTo>
                      <a:pt x="5612" y="9275"/>
                      <a:pt x="5384" y="9265"/>
                      <a:pt x="5153" y="9242"/>
                    </a:cubicBezTo>
                    <a:cubicBezTo>
                      <a:pt x="4729" y="9200"/>
                      <a:pt x="4321" y="9076"/>
                      <a:pt x="4009" y="8777"/>
                    </a:cubicBezTo>
                    <a:cubicBezTo>
                      <a:pt x="3612" y="8395"/>
                      <a:pt x="3501" y="7761"/>
                      <a:pt x="3415" y="7244"/>
                    </a:cubicBezTo>
                    <a:cubicBezTo>
                      <a:pt x="3298" y="6536"/>
                      <a:pt x="3208" y="5817"/>
                      <a:pt x="3131" y="5106"/>
                    </a:cubicBezTo>
                    <a:cubicBezTo>
                      <a:pt x="3002" y="3917"/>
                      <a:pt x="2942" y="2672"/>
                      <a:pt x="2448" y="1573"/>
                    </a:cubicBezTo>
                    <a:cubicBezTo>
                      <a:pt x="2226" y="1076"/>
                      <a:pt x="1894" y="703"/>
                      <a:pt x="1552" y="439"/>
                    </a:cubicBezTo>
                    <a:cubicBezTo>
                      <a:pt x="1156" y="132"/>
                      <a:pt x="854" y="1"/>
                      <a:pt x="6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69"/>
              <p:cNvSpPr/>
              <p:nvPr/>
            </p:nvSpPr>
            <p:spPr>
              <a:xfrm>
                <a:off x="6355814" y="2589995"/>
                <a:ext cx="454710" cy="714239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3364" extrusionOk="0">
                    <a:moveTo>
                      <a:pt x="628" y="1"/>
                    </a:moveTo>
                    <a:cubicBezTo>
                      <a:pt x="136" y="1"/>
                      <a:pt x="1" y="622"/>
                      <a:pt x="23" y="1414"/>
                    </a:cubicBezTo>
                    <a:cubicBezTo>
                      <a:pt x="108" y="4576"/>
                      <a:pt x="78" y="10526"/>
                      <a:pt x="1360" y="11950"/>
                    </a:cubicBezTo>
                    <a:cubicBezTo>
                      <a:pt x="1936" y="12588"/>
                      <a:pt x="4764" y="13268"/>
                      <a:pt x="6061" y="13345"/>
                    </a:cubicBezTo>
                    <a:cubicBezTo>
                      <a:pt x="6225" y="13355"/>
                      <a:pt x="6377" y="13363"/>
                      <a:pt x="6522" y="13363"/>
                    </a:cubicBezTo>
                    <a:cubicBezTo>
                      <a:pt x="6927" y="13363"/>
                      <a:pt x="7272" y="13297"/>
                      <a:pt x="7638" y="13006"/>
                    </a:cubicBezTo>
                    <a:cubicBezTo>
                      <a:pt x="8185" y="12572"/>
                      <a:pt x="8503" y="11688"/>
                      <a:pt x="8505" y="11030"/>
                    </a:cubicBezTo>
                    <a:cubicBezTo>
                      <a:pt x="8507" y="10837"/>
                      <a:pt x="8489" y="10621"/>
                      <a:pt x="8444" y="10409"/>
                    </a:cubicBezTo>
                    <a:cubicBezTo>
                      <a:pt x="8389" y="10152"/>
                      <a:pt x="7967" y="9660"/>
                      <a:pt x="7459" y="9660"/>
                    </a:cubicBezTo>
                    <a:cubicBezTo>
                      <a:pt x="7246" y="9660"/>
                      <a:pt x="7017" y="9747"/>
                      <a:pt x="6793" y="9975"/>
                    </a:cubicBezTo>
                    <a:cubicBezTo>
                      <a:pt x="6559" y="10217"/>
                      <a:pt x="6329" y="10640"/>
                      <a:pt x="6072" y="11356"/>
                    </a:cubicBezTo>
                    <a:cubicBezTo>
                      <a:pt x="5949" y="11699"/>
                      <a:pt x="5826" y="12090"/>
                      <a:pt x="5526" y="12321"/>
                    </a:cubicBezTo>
                    <a:cubicBezTo>
                      <a:pt x="5399" y="12418"/>
                      <a:pt x="5249" y="12457"/>
                      <a:pt x="5091" y="12457"/>
                    </a:cubicBezTo>
                    <a:cubicBezTo>
                      <a:pt x="4758" y="12457"/>
                      <a:pt x="4393" y="12284"/>
                      <a:pt x="4149" y="12124"/>
                    </a:cubicBezTo>
                    <a:cubicBezTo>
                      <a:pt x="3670" y="11808"/>
                      <a:pt x="3432" y="11242"/>
                      <a:pt x="3326" y="10700"/>
                    </a:cubicBezTo>
                    <a:cubicBezTo>
                      <a:pt x="3190" y="9993"/>
                      <a:pt x="3092" y="9283"/>
                      <a:pt x="3018" y="8567"/>
                    </a:cubicBezTo>
                    <a:cubicBezTo>
                      <a:pt x="2878" y="7201"/>
                      <a:pt x="2795" y="5833"/>
                      <a:pt x="2659" y="4468"/>
                    </a:cubicBezTo>
                    <a:cubicBezTo>
                      <a:pt x="2545" y="3313"/>
                      <a:pt x="2332" y="2166"/>
                      <a:pt x="1882" y="1092"/>
                    </a:cubicBezTo>
                    <a:cubicBezTo>
                      <a:pt x="1802" y="896"/>
                      <a:pt x="1705" y="680"/>
                      <a:pt x="1588" y="468"/>
                    </a:cubicBezTo>
                    <a:cubicBezTo>
                      <a:pt x="1577" y="458"/>
                      <a:pt x="1564" y="448"/>
                      <a:pt x="1552" y="439"/>
                    </a:cubicBezTo>
                    <a:cubicBezTo>
                      <a:pt x="1156" y="132"/>
                      <a:pt x="854" y="1"/>
                      <a:pt x="628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69"/>
              <p:cNvSpPr/>
              <p:nvPr/>
            </p:nvSpPr>
            <p:spPr>
              <a:xfrm>
                <a:off x="5752858" y="2448101"/>
                <a:ext cx="756086" cy="1418858"/>
              </a:xfrm>
              <a:custGeom>
                <a:avLst/>
                <a:gdLst/>
                <a:ahLst/>
                <a:cxnLst/>
                <a:rect l="l" t="t" r="r" b="b"/>
                <a:pathLst>
                  <a:path w="14147" h="26548" extrusionOk="0">
                    <a:moveTo>
                      <a:pt x="6517" y="0"/>
                    </a:moveTo>
                    <a:cubicBezTo>
                      <a:pt x="6039" y="0"/>
                      <a:pt x="5549" y="75"/>
                      <a:pt x="5055" y="252"/>
                    </a:cubicBezTo>
                    <a:cubicBezTo>
                      <a:pt x="3594" y="777"/>
                      <a:pt x="1447" y="1512"/>
                      <a:pt x="1172" y="2043"/>
                    </a:cubicBezTo>
                    <a:cubicBezTo>
                      <a:pt x="933" y="2502"/>
                      <a:pt x="890" y="3068"/>
                      <a:pt x="940" y="3678"/>
                    </a:cubicBezTo>
                    <a:cubicBezTo>
                      <a:pt x="1041" y="4949"/>
                      <a:pt x="1261" y="11111"/>
                      <a:pt x="1121" y="12940"/>
                    </a:cubicBezTo>
                    <a:cubicBezTo>
                      <a:pt x="886" y="15998"/>
                      <a:pt x="597" y="19052"/>
                      <a:pt x="246" y="22100"/>
                    </a:cubicBezTo>
                    <a:cubicBezTo>
                      <a:pt x="186" y="22613"/>
                      <a:pt x="122" y="23125"/>
                      <a:pt x="61" y="23637"/>
                    </a:cubicBezTo>
                    <a:cubicBezTo>
                      <a:pt x="27" y="23937"/>
                      <a:pt x="1" y="24238"/>
                      <a:pt x="60" y="24535"/>
                    </a:cubicBezTo>
                    <a:cubicBezTo>
                      <a:pt x="177" y="25132"/>
                      <a:pt x="833" y="25382"/>
                      <a:pt x="1352" y="25518"/>
                    </a:cubicBezTo>
                    <a:cubicBezTo>
                      <a:pt x="3508" y="26082"/>
                      <a:pt x="5654" y="26548"/>
                      <a:pt x="7886" y="26548"/>
                    </a:cubicBezTo>
                    <a:cubicBezTo>
                      <a:pt x="7996" y="26548"/>
                      <a:pt x="8107" y="26547"/>
                      <a:pt x="8218" y="26544"/>
                    </a:cubicBezTo>
                    <a:cubicBezTo>
                      <a:pt x="9313" y="26521"/>
                      <a:pt x="10381" y="26344"/>
                      <a:pt x="11451" y="26126"/>
                    </a:cubicBezTo>
                    <a:cubicBezTo>
                      <a:pt x="12175" y="25980"/>
                      <a:pt x="12908" y="25759"/>
                      <a:pt x="13343" y="25118"/>
                    </a:cubicBezTo>
                    <a:cubicBezTo>
                      <a:pt x="13841" y="24386"/>
                      <a:pt x="13835" y="23271"/>
                      <a:pt x="13883" y="22424"/>
                    </a:cubicBezTo>
                    <a:cubicBezTo>
                      <a:pt x="13950" y="21286"/>
                      <a:pt x="14063" y="20155"/>
                      <a:pt x="14093" y="19016"/>
                    </a:cubicBezTo>
                    <a:cubicBezTo>
                      <a:pt x="14147" y="16850"/>
                      <a:pt x="14012" y="14685"/>
                      <a:pt x="13974" y="12522"/>
                    </a:cubicBezTo>
                    <a:cubicBezTo>
                      <a:pt x="13936" y="10395"/>
                      <a:pt x="13828" y="8288"/>
                      <a:pt x="13678" y="6169"/>
                    </a:cubicBezTo>
                    <a:cubicBezTo>
                      <a:pt x="13519" y="3945"/>
                      <a:pt x="13403" y="3398"/>
                      <a:pt x="11575" y="2172"/>
                    </a:cubicBezTo>
                    <a:cubicBezTo>
                      <a:pt x="11189" y="1914"/>
                      <a:pt x="10806" y="1652"/>
                      <a:pt x="10418" y="1398"/>
                    </a:cubicBezTo>
                    <a:cubicBezTo>
                      <a:pt x="9422" y="749"/>
                      <a:pt x="8029" y="0"/>
                      <a:pt x="65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69"/>
              <p:cNvSpPr/>
              <p:nvPr/>
            </p:nvSpPr>
            <p:spPr>
              <a:xfrm>
                <a:off x="6051343" y="2460179"/>
                <a:ext cx="309072" cy="217040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4061" extrusionOk="0">
                    <a:moveTo>
                      <a:pt x="1017" y="0"/>
                    </a:moveTo>
                    <a:cubicBezTo>
                      <a:pt x="669" y="0"/>
                      <a:pt x="399" y="98"/>
                      <a:pt x="275" y="344"/>
                    </a:cubicBezTo>
                    <a:cubicBezTo>
                      <a:pt x="0" y="889"/>
                      <a:pt x="240" y="1617"/>
                      <a:pt x="624" y="2140"/>
                    </a:cubicBezTo>
                    <a:cubicBezTo>
                      <a:pt x="1299" y="3059"/>
                      <a:pt x="2410" y="3750"/>
                      <a:pt x="3515" y="4003"/>
                    </a:cubicBezTo>
                    <a:cubicBezTo>
                      <a:pt x="3679" y="4040"/>
                      <a:pt x="3870" y="4061"/>
                      <a:pt x="4068" y="4061"/>
                    </a:cubicBezTo>
                    <a:cubicBezTo>
                      <a:pt x="4864" y="4061"/>
                      <a:pt x="5782" y="3728"/>
                      <a:pt x="5577" y="2791"/>
                    </a:cubicBezTo>
                    <a:cubicBezTo>
                      <a:pt x="5383" y="1909"/>
                      <a:pt x="3907" y="826"/>
                      <a:pt x="2334" y="279"/>
                    </a:cubicBezTo>
                    <a:cubicBezTo>
                      <a:pt x="1863" y="116"/>
                      <a:pt x="1395" y="0"/>
                      <a:pt x="10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69"/>
              <p:cNvSpPr/>
              <p:nvPr/>
            </p:nvSpPr>
            <p:spPr>
              <a:xfrm>
                <a:off x="5752751" y="2556967"/>
                <a:ext cx="741496" cy="1309884"/>
              </a:xfrm>
              <a:custGeom>
                <a:avLst/>
                <a:gdLst/>
                <a:ahLst/>
                <a:cxnLst/>
                <a:rect l="l" t="t" r="r" b="b"/>
                <a:pathLst>
                  <a:path w="13874" h="24509" extrusionOk="0">
                    <a:moveTo>
                      <a:pt x="2049" y="1"/>
                    </a:moveTo>
                    <a:cubicBezTo>
                      <a:pt x="1381" y="1"/>
                      <a:pt x="840" y="409"/>
                      <a:pt x="939" y="1639"/>
                    </a:cubicBezTo>
                    <a:cubicBezTo>
                      <a:pt x="1040" y="2911"/>
                      <a:pt x="1261" y="9073"/>
                      <a:pt x="1121" y="10902"/>
                    </a:cubicBezTo>
                    <a:cubicBezTo>
                      <a:pt x="886" y="13959"/>
                      <a:pt x="597" y="17013"/>
                      <a:pt x="244" y="20062"/>
                    </a:cubicBezTo>
                    <a:cubicBezTo>
                      <a:pt x="186" y="20575"/>
                      <a:pt x="121" y="21086"/>
                      <a:pt x="61" y="21599"/>
                    </a:cubicBezTo>
                    <a:cubicBezTo>
                      <a:pt x="26" y="21898"/>
                      <a:pt x="1" y="22200"/>
                      <a:pt x="59" y="22497"/>
                    </a:cubicBezTo>
                    <a:cubicBezTo>
                      <a:pt x="177" y="23094"/>
                      <a:pt x="833" y="23343"/>
                      <a:pt x="1352" y="23480"/>
                    </a:cubicBezTo>
                    <a:cubicBezTo>
                      <a:pt x="3506" y="24043"/>
                      <a:pt x="5649" y="24509"/>
                      <a:pt x="7879" y="24509"/>
                    </a:cubicBezTo>
                    <a:cubicBezTo>
                      <a:pt x="7992" y="24509"/>
                      <a:pt x="8105" y="24508"/>
                      <a:pt x="8218" y="24505"/>
                    </a:cubicBezTo>
                    <a:cubicBezTo>
                      <a:pt x="9313" y="24483"/>
                      <a:pt x="10379" y="24305"/>
                      <a:pt x="11451" y="24088"/>
                    </a:cubicBezTo>
                    <a:cubicBezTo>
                      <a:pt x="12174" y="23942"/>
                      <a:pt x="12908" y="23720"/>
                      <a:pt x="13343" y="23080"/>
                    </a:cubicBezTo>
                    <a:cubicBezTo>
                      <a:pt x="13806" y="22399"/>
                      <a:pt x="13833" y="21389"/>
                      <a:pt x="13874" y="20569"/>
                    </a:cubicBezTo>
                    <a:lnTo>
                      <a:pt x="13874" y="20569"/>
                    </a:lnTo>
                    <a:cubicBezTo>
                      <a:pt x="13472" y="21294"/>
                      <a:pt x="12937" y="21921"/>
                      <a:pt x="12204" y="22335"/>
                    </a:cubicBezTo>
                    <a:cubicBezTo>
                      <a:pt x="11692" y="22626"/>
                      <a:pt x="11136" y="22748"/>
                      <a:pt x="10574" y="22748"/>
                    </a:cubicBezTo>
                    <a:cubicBezTo>
                      <a:pt x="9722" y="22748"/>
                      <a:pt x="8856" y="22469"/>
                      <a:pt x="8107" y="22080"/>
                    </a:cubicBezTo>
                    <a:cubicBezTo>
                      <a:pt x="6778" y="21391"/>
                      <a:pt x="5633" y="20279"/>
                      <a:pt x="4875" y="18992"/>
                    </a:cubicBezTo>
                    <a:cubicBezTo>
                      <a:pt x="3923" y="17377"/>
                      <a:pt x="4062" y="15478"/>
                      <a:pt x="4361" y="13691"/>
                    </a:cubicBezTo>
                    <a:cubicBezTo>
                      <a:pt x="4617" y="12166"/>
                      <a:pt x="5034" y="10675"/>
                      <a:pt x="5308" y="9154"/>
                    </a:cubicBezTo>
                    <a:cubicBezTo>
                      <a:pt x="5539" y="7881"/>
                      <a:pt x="5622" y="6598"/>
                      <a:pt x="5513" y="5308"/>
                    </a:cubicBezTo>
                    <a:cubicBezTo>
                      <a:pt x="5387" y="3817"/>
                      <a:pt x="4989" y="2153"/>
                      <a:pt x="4039" y="949"/>
                    </a:cubicBezTo>
                    <a:cubicBezTo>
                      <a:pt x="3690" y="506"/>
                      <a:pt x="2791" y="1"/>
                      <a:pt x="20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69"/>
              <p:cNvSpPr/>
              <p:nvPr/>
            </p:nvSpPr>
            <p:spPr>
              <a:xfrm>
                <a:off x="6078546" y="2216047"/>
                <a:ext cx="267011" cy="424140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7936" extrusionOk="0">
                    <a:moveTo>
                      <a:pt x="2611" y="1"/>
                    </a:moveTo>
                    <a:cubicBezTo>
                      <a:pt x="2346" y="1"/>
                      <a:pt x="2088" y="86"/>
                      <a:pt x="1872" y="238"/>
                    </a:cubicBezTo>
                    <a:cubicBezTo>
                      <a:pt x="1273" y="657"/>
                      <a:pt x="1259" y="1091"/>
                      <a:pt x="1068" y="2190"/>
                    </a:cubicBezTo>
                    <a:cubicBezTo>
                      <a:pt x="893" y="2829"/>
                      <a:pt x="667" y="3455"/>
                      <a:pt x="414" y="4073"/>
                    </a:cubicBezTo>
                    <a:cubicBezTo>
                      <a:pt x="296" y="4359"/>
                      <a:pt x="196" y="4635"/>
                      <a:pt x="144" y="4910"/>
                    </a:cubicBezTo>
                    <a:cubicBezTo>
                      <a:pt x="0" y="5657"/>
                      <a:pt x="461" y="6283"/>
                      <a:pt x="1110" y="6757"/>
                    </a:cubicBezTo>
                    <a:cubicBezTo>
                      <a:pt x="1712" y="7197"/>
                      <a:pt x="2481" y="7661"/>
                      <a:pt x="3176" y="7819"/>
                    </a:cubicBezTo>
                    <a:cubicBezTo>
                      <a:pt x="3506" y="7894"/>
                      <a:pt x="3775" y="7935"/>
                      <a:pt x="3992" y="7935"/>
                    </a:cubicBezTo>
                    <a:cubicBezTo>
                      <a:pt x="4676" y="7935"/>
                      <a:pt x="4849" y="7525"/>
                      <a:pt x="4801" y="6452"/>
                    </a:cubicBezTo>
                    <a:cubicBezTo>
                      <a:pt x="4779" y="5989"/>
                      <a:pt x="4753" y="5539"/>
                      <a:pt x="4784" y="5074"/>
                    </a:cubicBezTo>
                    <a:cubicBezTo>
                      <a:pt x="4849" y="4068"/>
                      <a:pt x="4995" y="3080"/>
                      <a:pt x="4697" y="2093"/>
                    </a:cubicBezTo>
                    <a:cubicBezTo>
                      <a:pt x="4462" y="1320"/>
                      <a:pt x="3902" y="510"/>
                      <a:pt x="3171" y="137"/>
                    </a:cubicBezTo>
                    <a:cubicBezTo>
                      <a:pt x="2989" y="44"/>
                      <a:pt x="2798" y="1"/>
                      <a:pt x="2611" y="1"/>
                    </a:cubicBezTo>
                    <a:close/>
                  </a:path>
                </a:pathLst>
              </a:custGeom>
              <a:solidFill>
                <a:srgbClr val="E8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4" name="Google Shape;2184;p69"/>
              <p:cNvSpPr/>
              <p:nvPr/>
            </p:nvSpPr>
            <p:spPr>
              <a:xfrm>
                <a:off x="6078546" y="2216047"/>
                <a:ext cx="265622" cy="378604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7084" extrusionOk="0">
                    <a:moveTo>
                      <a:pt x="2611" y="1"/>
                    </a:moveTo>
                    <a:cubicBezTo>
                      <a:pt x="2346" y="1"/>
                      <a:pt x="2088" y="86"/>
                      <a:pt x="1872" y="238"/>
                    </a:cubicBezTo>
                    <a:cubicBezTo>
                      <a:pt x="1273" y="657"/>
                      <a:pt x="1259" y="1091"/>
                      <a:pt x="1068" y="2190"/>
                    </a:cubicBezTo>
                    <a:cubicBezTo>
                      <a:pt x="893" y="2829"/>
                      <a:pt x="667" y="3455"/>
                      <a:pt x="414" y="4073"/>
                    </a:cubicBezTo>
                    <a:cubicBezTo>
                      <a:pt x="296" y="4359"/>
                      <a:pt x="196" y="4635"/>
                      <a:pt x="144" y="4910"/>
                    </a:cubicBezTo>
                    <a:cubicBezTo>
                      <a:pt x="0" y="5657"/>
                      <a:pt x="461" y="6283"/>
                      <a:pt x="1110" y="6757"/>
                    </a:cubicBezTo>
                    <a:cubicBezTo>
                      <a:pt x="1259" y="6866"/>
                      <a:pt x="1419" y="6977"/>
                      <a:pt x="1586" y="7084"/>
                    </a:cubicBezTo>
                    <a:cubicBezTo>
                      <a:pt x="1514" y="7004"/>
                      <a:pt x="1443" y="6922"/>
                      <a:pt x="1373" y="6840"/>
                    </a:cubicBezTo>
                    <a:cubicBezTo>
                      <a:pt x="713" y="6059"/>
                      <a:pt x="580" y="4839"/>
                      <a:pt x="1511" y="4196"/>
                    </a:cubicBezTo>
                    <a:cubicBezTo>
                      <a:pt x="1693" y="4070"/>
                      <a:pt x="1888" y="4020"/>
                      <a:pt x="2089" y="4020"/>
                    </a:cubicBezTo>
                    <a:cubicBezTo>
                      <a:pt x="2707" y="4020"/>
                      <a:pt x="3379" y="4497"/>
                      <a:pt x="3911" y="4695"/>
                    </a:cubicBezTo>
                    <a:cubicBezTo>
                      <a:pt x="4148" y="4782"/>
                      <a:pt x="4397" y="4820"/>
                      <a:pt x="4649" y="4820"/>
                    </a:cubicBezTo>
                    <a:cubicBezTo>
                      <a:pt x="4700" y="4820"/>
                      <a:pt x="4751" y="4818"/>
                      <a:pt x="4802" y="4815"/>
                    </a:cubicBezTo>
                    <a:cubicBezTo>
                      <a:pt x="4870" y="3898"/>
                      <a:pt x="4969" y="2994"/>
                      <a:pt x="4697" y="2093"/>
                    </a:cubicBezTo>
                    <a:cubicBezTo>
                      <a:pt x="4462" y="1320"/>
                      <a:pt x="3902" y="510"/>
                      <a:pt x="3171" y="137"/>
                    </a:cubicBezTo>
                    <a:cubicBezTo>
                      <a:pt x="2989" y="44"/>
                      <a:pt x="2798" y="1"/>
                      <a:pt x="2611" y="1"/>
                    </a:cubicBezTo>
                    <a:close/>
                  </a:path>
                </a:pathLst>
              </a:custGeom>
              <a:solidFill>
                <a:srgbClr val="D6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69"/>
              <p:cNvSpPr/>
              <p:nvPr/>
            </p:nvSpPr>
            <p:spPr>
              <a:xfrm>
                <a:off x="6188374" y="2044438"/>
                <a:ext cx="338841" cy="453481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8485" extrusionOk="0">
                    <a:moveTo>
                      <a:pt x="3564" y="1"/>
                    </a:moveTo>
                    <a:cubicBezTo>
                      <a:pt x="2993" y="1"/>
                      <a:pt x="2415" y="145"/>
                      <a:pt x="1965" y="394"/>
                    </a:cubicBezTo>
                    <a:cubicBezTo>
                      <a:pt x="510" y="1200"/>
                      <a:pt x="1" y="3036"/>
                      <a:pt x="69" y="4526"/>
                    </a:cubicBezTo>
                    <a:cubicBezTo>
                      <a:pt x="105" y="5309"/>
                      <a:pt x="323" y="6090"/>
                      <a:pt x="762" y="6757"/>
                    </a:cubicBezTo>
                    <a:cubicBezTo>
                      <a:pt x="994" y="7109"/>
                      <a:pt x="1306" y="7407"/>
                      <a:pt x="1667" y="7643"/>
                    </a:cubicBezTo>
                    <a:cubicBezTo>
                      <a:pt x="2053" y="7932"/>
                      <a:pt x="2494" y="8162"/>
                      <a:pt x="2942" y="8326"/>
                    </a:cubicBezTo>
                    <a:cubicBezTo>
                      <a:pt x="3219" y="8427"/>
                      <a:pt x="3488" y="8484"/>
                      <a:pt x="3745" y="8484"/>
                    </a:cubicBezTo>
                    <a:cubicBezTo>
                      <a:pt x="4149" y="8484"/>
                      <a:pt x="4522" y="8343"/>
                      <a:pt x="4846" y="8007"/>
                    </a:cubicBezTo>
                    <a:cubicBezTo>
                      <a:pt x="5143" y="7699"/>
                      <a:pt x="5386" y="7320"/>
                      <a:pt x="5628" y="6975"/>
                    </a:cubicBezTo>
                    <a:cubicBezTo>
                      <a:pt x="5910" y="6574"/>
                      <a:pt x="6125" y="6147"/>
                      <a:pt x="6196" y="5667"/>
                    </a:cubicBezTo>
                    <a:cubicBezTo>
                      <a:pt x="6339" y="4693"/>
                      <a:pt x="6102" y="3637"/>
                      <a:pt x="6011" y="2662"/>
                    </a:cubicBezTo>
                    <a:cubicBezTo>
                      <a:pt x="5951" y="2024"/>
                      <a:pt x="5851" y="1356"/>
                      <a:pt x="5457" y="819"/>
                    </a:cubicBezTo>
                    <a:cubicBezTo>
                      <a:pt x="5035" y="244"/>
                      <a:pt x="4306" y="1"/>
                      <a:pt x="3564" y="1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69"/>
              <p:cNvSpPr/>
              <p:nvPr/>
            </p:nvSpPr>
            <p:spPr>
              <a:xfrm>
                <a:off x="6188374" y="2052722"/>
                <a:ext cx="292077" cy="445197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8330" extrusionOk="0">
                    <a:moveTo>
                      <a:pt x="2542" y="1"/>
                    </a:moveTo>
                    <a:lnTo>
                      <a:pt x="2542" y="1"/>
                    </a:lnTo>
                    <a:cubicBezTo>
                      <a:pt x="2335" y="63"/>
                      <a:pt x="2140" y="144"/>
                      <a:pt x="1965" y="239"/>
                    </a:cubicBezTo>
                    <a:cubicBezTo>
                      <a:pt x="510" y="1045"/>
                      <a:pt x="1" y="2881"/>
                      <a:pt x="69" y="4371"/>
                    </a:cubicBezTo>
                    <a:cubicBezTo>
                      <a:pt x="105" y="5154"/>
                      <a:pt x="323" y="5935"/>
                      <a:pt x="762" y="6602"/>
                    </a:cubicBezTo>
                    <a:cubicBezTo>
                      <a:pt x="994" y="6954"/>
                      <a:pt x="1306" y="7252"/>
                      <a:pt x="1667" y="7488"/>
                    </a:cubicBezTo>
                    <a:cubicBezTo>
                      <a:pt x="2053" y="7777"/>
                      <a:pt x="2494" y="8007"/>
                      <a:pt x="2942" y="8171"/>
                    </a:cubicBezTo>
                    <a:cubicBezTo>
                      <a:pt x="3219" y="8272"/>
                      <a:pt x="3489" y="8329"/>
                      <a:pt x="3745" y="8329"/>
                    </a:cubicBezTo>
                    <a:cubicBezTo>
                      <a:pt x="4149" y="8329"/>
                      <a:pt x="4522" y="8188"/>
                      <a:pt x="4846" y="7852"/>
                    </a:cubicBezTo>
                    <a:cubicBezTo>
                      <a:pt x="5076" y="7613"/>
                      <a:pt x="5273" y="7332"/>
                      <a:pt x="5465" y="7057"/>
                    </a:cubicBezTo>
                    <a:lnTo>
                      <a:pt x="5465" y="7057"/>
                    </a:lnTo>
                    <a:cubicBezTo>
                      <a:pt x="4813" y="7793"/>
                      <a:pt x="4324" y="8023"/>
                      <a:pt x="3780" y="8023"/>
                    </a:cubicBezTo>
                    <a:cubicBezTo>
                      <a:pt x="3549" y="8023"/>
                      <a:pt x="3309" y="7982"/>
                      <a:pt x="3043" y="7921"/>
                    </a:cubicBezTo>
                    <a:cubicBezTo>
                      <a:pt x="1910" y="7659"/>
                      <a:pt x="1024" y="6590"/>
                      <a:pt x="657" y="5549"/>
                    </a:cubicBezTo>
                    <a:cubicBezTo>
                      <a:pt x="233" y="4351"/>
                      <a:pt x="397" y="2769"/>
                      <a:pt x="972" y="1658"/>
                    </a:cubicBezTo>
                    <a:cubicBezTo>
                      <a:pt x="1209" y="1198"/>
                      <a:pt x="1639" y="546"/>
                      <a:pt x="2542" y="1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69"/>
              <p:cNvSpPr/>
              <p:nvPr/>
            </p:nvSpPr>
            <p:spPr>
              <a:xfrm>
                <a:off x="6504389" y="2325714"/>
                <a:ext cx="4543" cy="3581"/>
              </a:xfrm>
              <a:custGeom>
                <a:avLst/>
                <a:gdLst/>
                <a:ahLst/>
                <a:cxnLst/>
                <a:rect l="l" t="t" r="r" b="b"/>
                <a:pathLst>
                  <a:path w="85" h="67" extrusionOk="0">
                    <a:moveTo>
                      <a:pt x="41" y="1"/>
                    </a:moveTo>
                    <a:cubicBezTo>
                      <a:pt x="0" y="1"/>
                      <a:pt x="1" y="67"/>
                      <a:pt x="42" y="67"/>
                    </a:cubicBezTo>
                    <a:cubicBezTo>
                      <a:pt x="85" y="67"/>
                      <a:pt x="85" y="1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69"/>
              <p:cNvSpPr/>
              <p:nvPr/>
            </p:nvSpPr>
            <p:spPr>
              <a:xfrm>
                <a:off x="6091693" y="1976350"/>
                <a:ext cx="497092" cy="382346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7154" extrusionOk="0">
                    <a:moveTo>
                      <a:pt x="3598" y="1"/>
                    </a:moveTo>
                    <a:cubicBezTo>
                      <a:pt x="3103" y="1"/>
                      <a:pt x="2619" y="86"/>
                      <a:pt x="2149" y="311"/>
                    </a:cubicBezTo>
                    <a:cubicBezTo>
                      <a:pt x="1381" y="679"/>
                      <a:pt x="765" y="1373"/>
                      <a:pt x="422" y="2141"/>
                    </a:cubicBezTo>
                    <a:cubicBezTo>
                      <a:pt x="88" y="2886"/>
                      <a:pt x="6" y="3725"/>
                      <a:pt x="4" y="4531"/>
                    </a:cubicBezTo>
                    <a:cubicBezTo>
                      <a:pt x="1" y="5178"/>
                      <a:pt x="72" y="5863"/>
                      <a:pt x="245" y="6506"/>
                    </a:cubicBezTo>
                    <a:cubicBezTo>
                      <a:pt x="361" y="6938"/>
                      <a:pt x="492" y="7154"/>
                      <a:pt x="689" y="7154"/>
                    </a:cubicBezTo>
                    <a:cubicBezTo>
                      <a:pt x="817" y="7154"/>
                      <a:pt x="974" y="7061"/>
                      <a:pt x="1172" y="6876"/>
                    </a:cubicBezTo>
                    <a:cubicBezTo>
                      <a:pt x="1414" y="6651"/>
                      <a:pt x="1585" y="6352"/>
                      <a:pt x="1742" y="6022"/>
                    </a:cubicBezTo>
                    <a:cubicBezTo>
                      <a:pt x="2062" y="5348"/>
                      <a:pt x="1917" y="5715"/>
                      <a:pt x="1909" y="5014"/>
                    </a:cubicBezTo>
                    <a:cubicBezTo>
                      <a:pt x="1904" y="4581"/>
                      <a:pt x="2089" y="4140"/>
                      <a:pt x="2536" y="4017"/>
                    </a:cubicBezTo>
                    <a:cubicBezTo>
                      <a:pt x="2608" y="3998"/>
                      <a:pt x="2675" y="3988"/>
                      <a:pt x="2740" y="3988"/>
                    </a:cubicBezTo>
                    <a:cubicBezTo>
                      <a:pt x="3261" y="3988"/>
                      <a:pt x="3540" y="4592"/>
                      <a:pt x="3614" y="5095"/>
                    </a:cubicBezTo>
                    <a:cubicBezTo>
                      <a:pt x="3788" y="5156"/>
                      <a:pt x="3955" y="5192"/>
                      <a:pt x="4110" y="5192"/>
                    </a:cubicBezTo>
                    <a:cubicBezTo>
                      <a:pt x="4432" y="5192"/>
                      <a:pt x="4703" y="5037"/>
                      <a:pt x="4874" y="4622"/>
                    </a:cubicBezTo>
                    <a:cubicBezTo>
                      <a:pt x="5133" y="3987"/>
                      <a:pt x="4761" y="2547"/>
                      <a:pt x="5757" y="2500"/>
                    </a:cubicBezTo>
                    <a:cubicBezTo>
                      <a:pt x="5782" y="2499"/>
                      <a:pt x="5806" y="2499"/>
                      <a:pt x="5831" y="2499"/>
                    </a:cubicBezTo>
                    <a:cubicBezTo>
                      <a:pt x="6156" y="2499"/>
                      <a:pt x="6479" y="2589"/>
                      <a:pt x="6805" y="2589"/>
                    </a:cubicBezTo>
                    <a:cubicBezTo>
                      <a:pt x="6816" y="2589"/>
                      <a:pt x="6828" y="2589"/>
                      <a:pt x="6839" y="2589"/>
                    </a:cubicBezTo>
                    <a:cubicBezTo>
                      <a:pt x="7250" y="2583"/>
                      <a:pt x="7656" y="2463"/>
                      <a:pt x="8030" y="2294"/>
                    </a:cubicBezTo>
                    <a:cubicBezTo>
                      <a:pt x="8662" y="2006"/>
                      <a:pt x="9301" y="1278"/>
                      <a:pt x="9256" y="542"/>
                    </a:cubicBezTo>
                    <a:cubicBezTo>
                      <a:pt x="9233" y="162"/>
                      <a:pt x="8986" y="53"/>
                      <a:pt x="8685" y="53"/>
                    </a:cubicBezTo>
                    <a:cubicBezTo>
                      <a:pt x="8352" y="53"/>
                      <a:pt x="7951" y="186"/>
                      <a:pt x="7714" y="231"/>
                    </a:cubicBezTo>
                    <a:cubicBezTo>
                      <a:pt x="7308" y="306"/>
                      <a:pt x="6915" y="353"/>
                      <a:pt x="6515" y="353"/>
                    </a:cubicBezTo>
                    <a:cubicBezTo>
                      <a:pt x="6335" y="353"/>
                      <a:pt x="6155" y="344"/>
                      <a:pt x="5971" y="323"/>
                    </a:cubicBezTo>
                    <a:cubicBezTo>
                      <a:pt x="5456" y="265"/>
                      <a:pt x="4948" y="150"/>
                      <a:pt x="4437" y="71"/>
                    </a:cubicBezTo>
                    <a:cubicBezTo>
                      <a:pt x="4154" y="27"/>
                      <a:pt x="3874" y="1"/>
                      <a:pt x="3598" y="1"/>
                    </a:cubicBezTo>
                    <a:close/>
                  </a:path>
                </a:pathLst>
              </a:custGeom>
              <a:solidFill>
                <a:srgbClr val="0A2B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69"/>
              <p:cNvSpPr/>
              <p:nvPr/>
            </p:nvSpPr>
            <p:spPr>
              <a:xfrm>
                <a:off x="5680976" y="2528267"/>
                <a:ext cx="610930" cy="866290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6209" extrusionOk="0">
                    <a:moveTo>
                      <a:pt x="3340" y="1"/>
                    </a:moveTo>
                    <a:cubicBezTo>
                      <a:pt x="3151" y="1"/>
                      <a:pt x="2963" y="39"/>
                      <a:pt x="2785" y="124"/>
                    </a:cubicBezTo>
                    <a:cubicBezTo>
                      <a:pt x="2153" y="425"/>
                      <a:pt x="1797" y="1073"/>
                      <a:pt x="1526" y="1687"/>
                    </a:cubicBezTo>
                    <a:cubicBezTo>
                      <a:pt x="723" y="3506"/>
                      <a:pt x="500" y="5535"/>
                      <a:pt x="327" y="7496"/>
                    </a:cubicBezTo>
                    <a:cubicBezTo>
                      <a:pt x="208" y="8829"/>
                      <a:pt x="1" y="10179"/>
                      <a:pt x="312" y="11500"/>
                    </a:cubicBezTo>
                    <a:cubicBezTo>
                      <a:pt x="662" y="12979"/>
                      <a:pt x="1114" y="13135"/>
                      <a:pt x="2244" y="13600"/>
                    </a:cubicBezTo>
                    <a:cubicBezTo>
                      <a:pt x="3535" y="14134"/>
                      <a:pt x="5499" y="14837"/>
                      <a:pt x="8852" y="16095"/>
                    </a:cubicBezTo>
                    <a:cubicBezTo>
                      <a:pt x="9059" y="16173"/>
                      <a:pt x="9253" y="16208"/>
                      <a:pt x="9434" y="16208"/>
                    </a:cubicBezTo>
                    <a:cubicBezTo>
                      <a:pt x="10807" y="16208"/>
                      <a:pt x="11431" y="14172"/>
                      <a:pt x="11373" y="13179"/>
                    </a:cubicBezTo>
                    <a:cubicBezTo>
                      <a:pt x="11339" y="12599"/>
                      <a:pt x="10990" y="12203"/>
                      <a:pt x="10122" y="11829"/>
                    </a:cubicBezTo>
                    <a:cubicBezTo>
                      <a:pt x="9234" y="11446"/>
                      <a:pt x="6311" y="10199"/>
                      <a:pt x="5706" y="10043"/>
                    </a:cubicBezTo>
                    <a:cubicBezTo>
                      <a:pt x="4994" y="9860"/>
                      <a:pt x="4704" y="9584"/>
                      <a:pt x="4896" y="8691"/>
                    </a:cubicBezTo>
                    <a:cubicBezTo>
                      <a:pt x="5141" y="7543"/>
                      <a:pt x="5384" y="6287"/>
                      <a:pt x="5478" y="5819"/>
                    </a:cubicBezTo>
                    <a:cubicBezTo>
                      <a:pt x="5832" y="4078"/>
                      <a:pt x="5932" y="1898"/>
                      <a:pt x="4568" y="540"/>
                    </a:cubicBezTo>
                    <a:cubicBezTo>
                      <a:pt x="4247" y="222"/>
                      <a:pt x="3793" y="1"/>
                      <a:pt x="33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69"/>
              <p:cNvSpPr/>
              <p:nvPr/>
            </p:nvSpPr>
            <p:spPr>
              <a:xfrm>
                <a:off x="5680976" y="2694265"/>
                <a:ext cx="610930" cy="700290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3103" extrusionOk="0">
                    <a:moveTo>
                      <a:pt x="1019" y="0"/>
                    </a:moveTo>
                    <a:lnTo>
                      <a:pt x="1019" y="0"/>
                    </a:lnTo>
                    <a:cubicBezTo>
                      <a:pt x="614" y="1424"/>
                      <a:pt x="456" y="2925"/>
                      <a:pt x="327" y="4390"/>
                    </a:cubicBezTo>
                    <a:cubicBezTo>
                      <a:pt x="208" y="5723"/>
                      <a:pt x="1" y="7073"/>
                      <a:pt x="312" y="8394"/>
                    </a:cubicBezTo>
                    <a:cubicBezTo>
                      <a:pt x="662" y="9873"/>
                      <a:pt x="1114" y="10029"/>
                      <a:pt x="2244" y="10494"/>
                    </a:cubicBezTo>
                    <a:cubicBezTo>
                      <a:pt x="3535" y="11028"/>
                      <a:pt x="5499" y="11731"/>
                      <a:pt x="8852" y="12989"/>
                    </a:cubicBezTo>
                    <a:cubicBezTo>
                      <a:pt x="9059" y="13067"/>
                      <a:pt x="9253" y="13102"/>
                      <a:pt x="9434" y="13102"/>
                    </a:cubicBezTo>
                    <a:cubicBezTo>
                      <a:pt x="10807" y="13102"/>
                      <a:pt x="11431" y="11066"/>
                      <a:pt x="11373" y="10073"/>
                    </a:cubicBezTo>
                    <a:cubicBezTo>
                      <a:pt x="11356" y="9795"/>
                      <a:pt x="11268" y="9559"/>
                      <a:pt x="11084" y="9349"/>
                    </a:cubicBezTo>
                    <a:cubicBezTo>
                      <a:pt x="10959" y="9288"/>
                      <a:pt x="10821" y="9253"/>
                      <a:pt x="10673" y="9253"/>
                    </a:cubicBezTo>
                    <a:cubicBezTo>
                      <a:pt x="10613" y="9253"/>
                      <a:pt x="10552" y="9258"/>
                      <a:pt x="10488" y="9270"/>
                    </a:cubicBezTo>
                    <a:cubicBezTo>
                      <a:pt x="10127" y="9340"/>
                      <a:pt x="9833" y="9543"/>
                      <a:pt x="9546" y="9764"/>
                    </a:cubicBezTo>
                    <a:cubicBezTo>
                      <a:pt x="9105" y="10104"/>
                      <a:pt x="8714" y="10429"/>
                      <a:pt x="8185" y="10632"/>
                    </a:cubicBezTo>
                    <a:cubicBezTo>
                      <a:pt x="7734" y="10803"/>
                      <a:pt x="7258" y="10870"/>
                      <a:pt x="6779" y="10870"/>
                    </a:cubicBezTo>
                    <a:cubicBezTo>
                      <a:pt x="6211" y="10870"/>
                      <a:pt x="5637" y="10777"/>
                      <a:pt x="5094" y="10655"/>
                    </a:cubicBezTo>
                    <a:cubicBezTo>
                      <a:pt x="4244" y="10463"/>
                      <a:pt x="3359" y="10220"/>
                      <a:pt x="2585" y="9809"/>
                    </a:cubicBezTo>
                    <a:cubicBezTo>
                      <a:pt x="1808" y="9398"/>
                      <a:pt x="1268" y="8728"/>
                      <a:pt x="1005" y="7891"/>
                    </a:cubicBezTo>
                    <a:cubicBezTo>
                      <a:pt x="656" y="6776"/>
                      <a:pt x="543" y="5577"/>
                      <a:pt x="532" y="4413"/>
                    </a:cubicBezTo>
                    <a:cubicBezTo>
                      <a:pt x="520" y="2929"/>
                      <a:pt x="726" y="1457"/>
                      <a:pt x="1019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9"/>
              <p:cNvSpPr/>
              <p:nvPr/>
            </p:nvSpPr>
            <p:spPr>
              <a:xfrm>
                <a:off x="6200666" y="3215879"/>
                <a:ext cx="294803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788" extrusionOk="0">
                    <a:moveTo>
                      <a:pt x="1540" y="1"/>
                    </a:moveTo>
                    <a:cubicBezTo>
                      <a:pt x="1454" y="1"/>
                      <a:pt x="1369" y="2"/>
                      <a:pt x="1284" y="5"/>
                    </a:cubicBezTo>
                    <a:cubicBezTo>
                      <a:pt x="788" y="23"/>
                      <a:pt x="523" y="378"/>
                      <a:pt x="348" y="800"/>
                    </a:cubicBezTo>
                    <a:cubicBezTo>
                      <a:pt x="197" y="1162"/>
                      <a:pt x="26" y="1600"/>
                      <a:pt x="9" y="2019"/>
                    </a:cubicBezTo>
                    <a:cubicBezTo>
                      <a:pt x="0" y="2236"/>
                      <a:pt x="67" y="2420"/>
                      <a:pt x="177" y="2572"/>
                    </a:cubicBezTo>
                    <a:cubicBezTo>
                      <a:pt x="371" y="2839"/>
                      <a:pt x="1654" y="3217"/>
                      <a:pt x="1978" y="3297"/>
                    </a:cubicBezTo>
                    <a:cubicBezTo>
                      <a:pt x="2160" y="3342"/>
                      <a:pt x="2342" y="3424"/>
                      <a:pt x="2525" y="3491"/>
                    </a:cubicBezTo>
                    <a:cubicBezTo>
                      <a:pt x="2537" y="3545"/>
                      <a:pt x="2558" y="3596"/>
                      <a:pt x="2585" y="3633"/>
                    </a:cubicBezTo>
                    <a:cubicBezTo>
                      <a:pt x="2665" y="3746"/>
                      <a:pt x="2806" y="3788"/>
                      <a:pt x="2939" y="3788"/>
                    </a:cubicBezTo>
                    <a:cubicBezTo>
                      <a:pt x="2940" y="3788"/>
                      <a:pt x="2942" y="3788"/>
                      <a:pt x="2944" y="3788"/>
                    </a:cubicBezTo>
                    <a:cubicBezTo>
                      <a:pt x="3127" y="3786"/>
                      <a:pt x="3323" y="3678"/>
                      <a:pt x="3438" y="3525"/>
                    </a:cubicBezTo>
                    <a:cubicBezTo>
                      <a:pt x="3477" y="3533"/>
                      <a:pt x="3516" y="3537"/>
                      <a:pt x="3555" y="3537"/>
                    </a:cubicBezTo>
                    <a:cubicBezTo>
                      <a:pt x="3849" y="3537"/>
                      <a:pt x="4127" y="3322"/>
                      <a:pt x="4150" y="2979"/>
                    </a:cubicBezTo>
                    <a:cubicBezTo>
                      <a:pt x="4151" y="2960"/>
                      <a:pt x="4150" y="2940"/>
                      <a:pt x="4150" y="2921"/>
                    </a:cubicBezTo>
                    <a:lnTo>
                      <a:pt x="4150" y="2921"/>
                    </a:lnTo>
                    <a:cubicBezTo>
                      <a:pt x="4347" y="3065"/>
                      <a:pt x="4555" y="3185"/>
                      <a:pt x="4720" y="3185"/>
                    </a:cubicBezTo>
                    <a:cubicBezTo>
                      <a:pt x="4883" y="3185"/>
                      <a:pt x="5004" y="3069"/>
                      <a:pt x="5031" y="2746"/>
                    </a:cubicBezTo>
                    <a:cubicBezTo>
                      <a:pt x="5052" y="2503"/>
                      <a:pt x="4927" y="2269"/>
                      <a:pt x="4762" y="2068"/>
                    </a:cubicBezTo>
                    <a:lnTo>
                      <a:pt x="4762" y="2068"/>
                    </a:lnTo>
                    <a:cubicBezTo>
                      <a:pt x="4817" y="2074"/>
                      <a:pt x="4872" y="2077"/>
                      <a:pt x="4925" y="2077"/>
                    </a:cubicBezTo>
                    <a:cubicBezTo>
                      <a:pt x="5195" y="2077"/>
                      <a:pt x="5415" y="1996"/>
                      <a:pt x="5457" y="1760"/>
                    </a:cubicBezTo>
                    <a:cubicBezTo>
                      <a:pt x="5516" y="1428"/>
                      <a:pt x="5077" y="1056"/>
                      <a:pt x="4877" y="853"/>
                    </a:cubicBezTo>
                    <a:cubicBezTo>
                      <a:pt x="4492" y="461"/>
                      <a:pt x="4134" y="235"/>
                      <a:pt x="3574" y="168"/>
                    </a:cubicBezTo>
                    <a:cubicBezTo>
                      <a:pt x="2906" y="85"/>
                      <a:pt x="2217" y="1"/>
                      <a:pt x="1540" y="1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9"/>
              <p:cNvSpPr/>
              <p:nvPr/>
            </p:nvSpPr>
            <p:spPr>
              <a:xfrm>
                <a:off x="6695932" y="3057417"/>
                <a:ext cx="313295" cy="225698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4223" extrusionOk="0">
                    <a:moveTo>
                      <a:pt x="3839" y="1"/>
                    </a:moveTo>
                    <a:cubicBezTo>
                      <a:pt x="3758" y="1"/>
                      <a:pt x="3671" y="13"/>
                      <a:pt x="3599" y="32"/>
                    </a:cubicBezTo>
                    <a:cubicBezTo>
                      <a:pt x="3370" y="91"/>
                      <a:pt x="3153" y="182"/>
                      <a:pt x="2931" y="255"/>
                    </a:cubicBezTo>
                    <a:cubicBezTo>
                      <a:pt x="2485" y="403"/>
                      <a:pt x="2028" y="502"/>
                      <a:pt x="1590" y="678"/>
                    </a:cubicBezTo>
                    <a:cubicBezTo>
                      <a:pt x="1168" y="850"/>
                      <a:pt x="765" y="1160"/>
                      <a:pt x="505" y="1554"/>
                    </a:cubicBezTo>
                    <a:cubicBezTo>
                      <a:pt x="154" y="2089"/>
                      <a:pt x="0" y="2955"/>
                      <a:pt x="460" y="3450"/>
                    </a:cubicBezTo>
                    <a:cubicBezTo>
                      <a:pt x="791" y="3805"/>
                      <a:pt x="1205" y="4054"/>
                      <a:pt x="1668" y="4156"/>
                    </a:cubicBezTo>
                    <a:cubicBezTo>
                      <a:pt x="1825" y="4190"/>
                      <a:pt x="2017" y="4223"/>
                      <a:pt x="2207" y="4223"/>
                    </a:cubicBezTo>
                    <a:cubicBezTo>
                      <a:pt x="2430" y="4223"/>
                      <a:pt x="2650" y="4177"/>
                      <a:pt x="2805" y="4037"/>
                    </a:cubicBezTo>
                    <a:cubicBezTo>
                      <a:pt x="2889" y="3960"/>
                      <a:pt x="2963" y="3813"/>
                      <a:pt x="2997" y="3660"/>
                    </a:cubicBezTo>
                    <a:cubicBezTo>
                      <a:pt x="3295" y="3630"/>
                      <a:pt x="3583" y="3510"/>
                      <a:pt x="3805" y="3317"/>
                    </a:cubicBezTo>
                    <a:cubicBezTo>
                      <a:pt x="3976" y="3314"/>
                      <a:pt x="4145" y="3292"/>
                      <a:pt x="4305" y="3241"/>
                    </a:cubicBezTo>
                    <a:cubicBezTo>
                      <a:pt x="4506" y="3176"/>
                      <a:pt x="4700" y="2983"/>
                      <a:pt x="4710" y="2762"/>
                    </a:cubicBezTo>
                    <a:cubicBezTo>
                      <a:pt x="4715" y="2683"/>
                      <a:pt x="4702" y="2614"/>
                      <a:pt x="4684" y="2548"/>
                    </a:cubicBezTo>
                    <a:lnTo>
                      <a:pt x="4684" y="2548"/>
                    </a:lnTo>
                    <a:cubicBezTo>
                      <a:pt x="4821" y="2561"/>
                      <a:pt x="4955" y="2568"/>
                      <a:pt x="5080" y="2568"/>
                    </a:cubicBezTo>
                    <a:cubicBezTo>
                      <a:pt x="5523" y="2568"/>
                      <a:pt x="5862" y="2480"/>
                      <a:pt x="5859" y="2219"/>
                    </a:cubicBezTo>
                    <a:cubicBezTo>
                      <a:pt x="5856" y="1759"/>
                      <a:pt x="5136" y="1719"/>
                      <a:pt x="4808" y="1659"/>
                    </a:cubicBezTo>
                    <a:cubicBezTo>
                      <a:pt x="4108" y="1534"/>
                      <a:pt x="3424" y="1275"/>
                      <a:pt x="2714" y="1206"/>
                    </a:cubicBezTo>
                    <a:cubicBezTo>
                      <a:pt x="2827" y="1010"/>
                      <a:pt x="3024" y="900"/>
                      <a:pt x="3247" y="810"/>
                    </a:cubicBezTo>
                    <a:cubicBezTo>
                      <a:pt x="3539" y="694"/>
                      <a:pt x="3830" y="619"/>
                      <a:pt x="4023" y="355"/>
                    </a:cubicBezTo>
                    <a:cubicBezTo>
                      <a:pt x="4222" y="83"/>
                      <a:pt x="4048" y="1"/>
                      <a:pt x="3839" y="1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9"/>
              <p:cNvSpPr/>
              <p:nvPr/>
            </p:nvSpPr>
            <p:spPr>
              <a:xfrm>
                <a:off x="6200719" y="3232340"/>
                <a:ext cx="268935" cy="185935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3479" extrusionOk="0">
                    <a:moveTo>
                      <a:pt x="643" y="1"/>
                    </a:moveTo>
                    <a:lnTo>
                      <a:pt x="643" y="1"/>
                    </a:lnTo>
                    <a:cubicBezTo>
                      <a:pt x="521" y="137"/>
                      <a:pt x="426" y="307"/>
                      <a:pt x="349" y="491"/>
                    </a:cubicBezTo>
                    <a:cubicBezTo>
                      <a:pt x="197" y="853"/>
                      <a:pt x="26" y="1291"/>
                      <a:pt x="10" y="1710"/>
                    </a:cubicBezTo>
                    <a:cubicBezTo>
                      <a:pt x="0" y="1927"/>
                      <a:pt x="67" y="2111"/>
                      <a:pt x="177" y="2263"/>
                    </a:cubicBezTo>
                    <a:cubicBezTo>
                      <a:pt x="371" y="2530"/>
                      <a:pt x="1655" y="2908"/>
                      <a:pt x="1979" y="2988"/>
                    </a:cubicBezTo>
                    <a:cubicBezTo>
                      <a:pt x="2160" y="3033"/>
                      <a:pt x="2342" y="3115"/>
                      <a:pt x="2525" y="3182"/>
                    </a:cubicBezTo>
                    <a:cubicBezTo>
                      <a:pt x="2537" y="3235"/>
                      <a:pt x="2558" y="3286"/>
                      <a:pt x="2586" y="3324"/>
                    </a:cubicBezTo>
                    <a:cubicBezTo>
                      <a:pt x="2665" y="3437"/>
                      <a:pt x="2806" y="3479"/>
                      <a:pt x="2939" y="3479"/>
                    </a:cubicBezTo>
                    <a:cubicBezTo>
                      <a:pt x="2940" y="3479"/>
                      <a:pt x="2942" y="3479"/>
                      <a:pt x="2944" y="3479"/>
                    </a:cubicBezTo>
                    <a:cubicBezTo>
                      <a:pt x="3127" y="3477"/>
                      <a:pt x="3323" y="3369"/>
                      <a:pt x="3439" y="3216"/>
                    </a:cubicBezTo>
                    <a:cubicBezTo>
                      <a:pt x="3478" y="3224"/>
                      <a:pt x="3516" y="3227"/>
                      <a:pt x="3555" y="3227"/>
                    </a:cubicBezTo>
                    <a:cubicBezTo>
                      <a:pt x="3848" y="3227"/>
                      <a:pt x="4127" y="3013"/>
                      <a:pt x="4150" y="2669"/>
                    </a:cubicBezTo>
                    <a:cubicBezTo>
                      <a:pt x="4151" y="2651"/>
                      <a:pt x="4150" y="2631"/>
                      <a:pt x="4150" y="2612"/>
                    </a:cubicBezTo>
                    <a:lnTo>
                      <a:pt x="4150" y="2612"/>
                    </a:lnTo>
                    <a:cubicBezTo>
                      <a:pt x="4347" y="2756"/>
                      <a:pt x="4555" y="2876"/>
                      <a:pt x="4721" y="2876"/>
                    </a:cubicBezTo>
                    <a:cubicBezTo>
                      <a:pt x="4883" y="2876"/>
                      <a:pt x="5004" y="2760"/>
                      <a:pt x="5031" y="2437"/>
                    </a:cubicBezTo>
                    <a:lnTo>
                      <a:pt x="5031" y="2421"/>
                    </a:lnTo>
                    <a:cubicBezTo>
                      <a:pt x="4934" y="2493"/>
                      <a:pt x="4823" y="2540"/>
                      <a:pt x="4685" y="2550"/>
                    </a:cubicBezTo>
                    <a:cubicBezTo>
                      <a:pt x="4676" y="2551"/>
                      <a:pt x="4667" y="2551"/>
                      <a:pt x="4658" y="2551"/>
                    </a:cubicBezTo>
                    <a:cubicBezTo>
                      <a:pt x="4495" y="2551"/>
                      <a:pt x="4363" y="2437"/>
                      <a:pt x="4219" y="2376"/>
                    </a:cubicBezTo>
                    <a:cubicBezTo>
                      <a:pt x="4147" y="2346"/>
                      <a:pt x="4079" y="2332"/>
                      <a:pt x="4013" y="2332"/>
                    </a:cubicBezTo>
                    <a:cubicBezTo>
                      <a:pt x="3896" y="2332"/>
                      <a:pt x="3785" y="2377"/>
                      <a:pt x="3672" y="2453"/>
                    </a:cubicBezTo>
                    <a:cubicBezTo>
                      <a:pt x="3434" y="2612"/>
                      <a:pt x="3279" y="2867"/>
                      <a:pt x="3037" y="2867"/>
                    </a:cubicBezTo>
                    <a:cubicBezTo>
                      <a:pt x="2955" y="2867"/>
                      <a:pt x="2864" y="2838"/>
                      <a:pt x="2755" y="2767"/>
                    </a:cubicBezTo>
                    <a:cubicBezTo>
                      <a:pt x="2525" y="2616"/>
                      <a:pt x="2349" y="2451"/>
                      <a:pt x="2089" y="2345"/>
                    </a:cubicBezTo>
                    <a:cubicBezTo>
                      <a:pt x="1606" y="2150"/>
                      <a:pt x="1000" y="2066"/>
                      <a:pt x="670" y="1622"/>
                    </a:cubicBezTo>
                    <a:cubicBezTo>
                      <a:pt x="329" y="1166"/>
                      <a:pt x="491" y="558"/>
                      <a:pt x="643" y="1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9"/>
              <p:cNvSpPr/>
              <p:nvPr/>
            </p:nvSpPr>
            <p:spPr>
              <a:xfrm>
                <a:off x="6695879" y="3122940"/>
                <a:ext cx="312920" cy="160335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3000" extrusionOk="0">
                    <a:moveTo>
                      <a:pt x="775" y="1"/>
                    </a:moveTo>
                    <a:lnTo>
                      <a:pt x="775" y="1"/>
                    </a:lnTo>
                    <a:cubicBezTo>
                      <a:pt x="675" y="103"/>
                      <a:pt x="583" y="212"/>
                      <a:pt x="505" y="330"/>
                    </a:cubicBezTo>
                    <a:cubicBezTo>
                      <a:pt x="152" y="865"/>
                      <a:pt x="0" y="1732"/>
                      <a:pt x="460" y="2226"/>
                    </a:cubicBezTo>
                    <a:cubicBezTo>
                      <a:pt x="790" y="2581"/>
                      <a:pt x="1205" y="2831"/>
                      <a:pt x="1668" y="2932"/>
                    </a:cubicBezTo>
                    <a:cubicBezTo>
                      <a:pt x="1825" y="2967"/>
                      <a:pt x="2018" y="3000"/>
                      <a:pt x="2207" y="3000"/>
                    </a:cubicBezTo>
                    <a:cubicBezTo>
                      <a:pt x="2431" y="3000"/>
                      <a:pt x="2651" y="2954"/>
                      <a:pt x="2805" y="2813"/>
                    </a:cubicBezTo>
                    <a:cubicBezTo>
                      <a:pt x="2888" y="2737"/>
                      <a:pt x="2963" y="2591"/>
                      <a:pt x="2996" y="2437"/>
                    </a:cubicBezTo>
                    <a:cubicBezTo>
                      <a:pt x="3294" y="2406"/>
                      <a:pt x="3582" y="2287"/>
                      <a:pt x="3804" y="2093"/>
                    </a:cubicBezTo>
                    <a:cubicBezTo>
                      <a:pt x="3976" y="2091"/>
                      <a:pt x="4144" y="2068"/>
                      <a:pt x="4305" y="2017"/>
                    </a:cubicBezTo>
                    <a:cubicBezTo>
                      <a:pt x="4506" y="1953"/>
                      <a:pt x="4699" y="1760"/>
                      <a:pt x="4709" y="1538"/>
                    </a:cubicBezTo>
                    <a:cubicBezTo>
                      <a:pt x="4713" y="1460"/>
                      <a:pt x="4702" y="1391"/>
                      <a:pt x="4683" y="1326"/>
                    </a:cubicBezTo>
                    <a:lnTo>
                      <a:pt x="4683" y="1326"/>
                    </a:lnTo>
                    <a:cubicBezTo>
                      <a:pt x="4818" y="1337"/>
                      <a:pt x="4951" y="1344"/>
                      <a:pt x="5076" y="1344"/>
                    </a:cubicBezTo>
                    <a:cubicBezTo>
                      <a:pt x="5493" y="1344"/>
                      <a:pt x="5818" y="1268"/>
                      <a:pt x="5855" y="1042"/>
                    </a:cubicBezTo>
                    <a:lnTo>
                      <a:pt x="5855" y="1042"/>
                    </a:lnTo>
                    <a:cubicBezTo>
                      <a:pt x="5723" y="1072"/>
                      <a:pt x="5575" y="1079"/>
                      <a:pt x="5422" y="1079"/>
                    </a:cubicBezTo>
                    <a:cubicBezTo>
                      <a:pt x="5273" y="1079"/>
                      <a:pt x="5121" y="1072"/>
                      <a:pt x="4975" y="1072"/>
                    </a:cubicBezTo>
                    <a:cubicBezTo>
                      <a:pt x="4958" y="1072"/>
                      <a:pt x="4940" y="1072"/>
                      <a:pt x="4922" y="1073"/>
                    </a:cubicBezTo>
                    <a:cubicBezTo>
                      <a:pt x="4724" y="1075"/>
                      <a:pt x="4477" y="1110"/>
                      <a:pt x="4321" y="1242"/>
                    </a:cubicBezTo>
                    <a:cubicBezTo>
                      <a:pt x="4198" y="1346"/>
                      <a:pt x="4119" y="1474"/>
                      <a:pt x="4013" y="1595"/>
                    </a:cubicBezTo>
                    <a:cubicBezTo>
                      <a:pt x="3863" y="1772"/>
                      <a:pt x="3459" y="1718"/>
                      <a:pt x="3243" y="1756"/>
                    </a:cubicBezTo>
                    <a:cubicBezTo>
                      <a:pt x="2852" y="1823"/>
                      <a:pt x="2577" y="2164"/>
                      <a:pt x="2220" y="2309"/>
                    </a:cubicBezTo>
                    <a:cubicBezTo>
                      <a:pt x="2131" y="2345"/>
                      <a:pt x="2041" y="2361"/>
                      <a:pt x="1952" y="2361"/>
                    </a:cubicBezTo>
                    <a:cubicBezTo>
                      <a:pt x="1622" y="2361"/>
                      <a:pt x="1299" y="2145"/>
                      <a:pt x="1073" y="1923"/>
                    </a:cubicBezTo>
                    <a:cubicBezTo>
                      <a:pt x="509" y="1368"/>
                      <a:pt x="554" y="669"/>
                      <a:pt x="775" y="1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9"/>
              <p:cNvSpPr/>
              <p:nvPr/>
            </p:nvSpPr>
            <p:spPr>
              <a:xfrm>
                <a:off x="5899562" y="2538422"/>
                <a:ext cx="105019" cy="36315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6795" extrusionOk="0">
                    <a:moveTo>
                      <a:pt x="38" y="1"/>
                    </a:moveTo>
                    <a:cubicBezTo>
                      <a:pt x="32" y="1"/>
                      <a:pt x="25" y="1"/>
                      <a:pt x="19" y="1"/>
                    </a:cubicBezTo>
                    <a:cubicBezTo>
                      <a:pt x="5" y="5"/>
                      <a:pt x="1" y="23"/>
                      <a:pt x="12" y="31"/>
                    </a:cubicBezTo>
                    <a:cubicBezTo>
                      <a:pt x="418" y="294"/>
                      <a:pt x="703" y="556"/>
                      <a:pt x="942" y="988"/>
                    </a:cubicBezTo>
                    <a:cubicBezTo>
                      <a:pt x="1185" y="1428"/>
                      <a:pt x="1332" y="1928"/>
                      <a:pt x="1433" y="2418"/>
                    </a:cubicBezTo>
                    <a:cubicBezTo>
                      <a:pt x="1567" y="3069"/>
                      <a:pt x="1548" y="3744"/>
                      <a:pt x="1491" y="4402"/>
                    </a:cubicBezTo>
                    <a:cubicBezTo>
                      <a:pt x="1421" y="5189"/>
                      <a:pt x="1301" y="6004"/>
                      <a:pt x="1136" y="6776"/>
                    </a:cubicBezTo>
                    <a:cubicBezTo>
                      <a:pt x="1134" y="6788"/>
                      <a:pt x="1142" y="6795"/>
                      <a:pt x="1150" y="6795"/>
                    </a:cubicBezTo>
                    <a:cubicBezTo>
                      <a:pt x="1156" y="6795"/>
                      <a:pt x="1162" y="6791"/>
                      <a:pt x="1164" y="6783"/>
                    </a:cubicBezTo>
                    <a:cubicBezTo>
                      <a:pt x="1611" y="5316"/>
                      <a:pt x="1965" y="3813"/>
                      <a:pt x="1636" y="2274"/>
                    </a:cubicBezTo>
                    <a:cubicBezTo>
                      <a:pt x="1521" y="1731"/>
                      <a:pt x="1323" y="1198"/>
                      <a:pt x="1025" y="728"/>
                    </a:cubicBezTo>
                    <a:cubicBezTo>
                      <a:pt x="820" y="404"/>
                      <a:pt x="457" y="1"/>
                      <a:pt x="38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9"/>
              <p:cNvSpPr/>
              <p:nvPr/>
            </p:nvSpPr>
            <p:spPr>
              <a:xfrm>
                <a:off x="6196604" y="3215131"/>
                <a:ext cx="73113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923" extrusionOk="0">
                    <a:moveTo>
                      <a:pt x="1245" y="1"/>
                    </a:moveTo>
                    <a:cubicBezTo>
                      <a:pt x="892" y="1"/>
                      <a:pt x="579" y="347"/>
                      <a:pt x="401" y="618"/>
                    </a:cubicBezTo>
                    <a:cubicBezTo>
                      <a:pt x="166" y="972"/>
                      <a:pt x="0" y="1488"/>
                      <a:pt x="81" y="1913"/>
                    </a:cubicBezTo>
                    <a:cubicBezTo>
                      <a:pt x="82" y="1920"/>
                      <a:pt x="88" y="1923"/>
                      <a:pt x="94" y="1923"/>
                    </a:cubicBezTo>
                    <a:cubicBezTo>
                      <a:pt x="100" y="1923"/>
                      <a:pt x="107" y="1920"/>
                      <a:pt x="108" y="1913"/>
                    </a:cubicBezTo>
                    <a:cubicBezTo>
                      <a:pt x="177" y="1574"/>
                      <a:pt x="273" y="1231"/>
                      <a:pt x="414" y="913"/>
                    </a:cubicBezTo>
                    <a:cubicBezTo>
                      <a:pt x="623" y="448"/>
                      <a:pt x="878" y="186"/>
                      <a:pt x="1362" y="24"/>
                    </a:cubicBezTo>
                    <a:cubicBezTo>
                      <a:pt x="1367" y="22"/>
                      <a:pt x="1368" y="16"/>
                      <a:pt x="1363" y="14"/>
                    </a:cubicBezTo>
                    <a:cubicBezTo>
                      <a:pt x="1323" y="5"/>
                      <a:pt x="1284" y="1"/>
                      <a:pt x="1245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9"/>
              <p:cNvSpPr/>
              <p:nvPr/>
            </p:nvSpPr>
            <p:spPr>
              <a:xfrm>
                <a:off x="6687755" y="3145172"/>
                <a:ext cx="43077" cy="106302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989" extrusionOk="0">
                    <a:moveTo>
                      <a:pt x="595" y="0"/>
                    </a:moveTo>
                    <a:cubicBezTo>
                      <a:pt x="594" y="0"/>
                      <a:pt x="593" y="1"/>
                      <a:pt x="591" y="1"/>
                    </a:cubicBezTo>
                    <a:cubicBezTo>
                      <a:pt x="0" y="534"/>
                      <a:pt x="196" y="1528"/>
                      <a:pt x="767" y="1984"/>
                    </a:cubicBezTo>
                    <a:cubicBezTo>
                      <a:pt x="771" y="1987"/>
                      <a:pt x="775" y="1989"/>
                      <a:pt x="779" y="1989"/>
                    </a:cubicBezTo>
                    <a:cubicBezTo>
                      <a:pt x="793" y="1989"/>
                      <a:pt x="806" y="1975"/>
                      <a:pt x="797" y="1961"/>
                    </a:cubicBezTo>
                    <a:cubicBezTo>
                      <a:pt x="633" y="1688"/>
                      <a:pt x="482" y="1403"/>
                      <a:pt x="412" y="1091"/>
                    </a:cubicBezTo>
                    <a:cubicBezTo>
                      <a:pt x="325" y="701"/>
                      <a:pt x="459" y="361"/>
                      <a:pt x="602" y="7"/>
                    </a:cubicBezTo>
                    <a:cubicBezTo>
                      <a:pt x="602" y="3"/>
                      <a:pt x="599" y="0"/>
                      <a:pt x="595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9"/>
              <p:cNvSpPr/>
              <p:nvPr/>
            </p:nvSpPr>
            <p:spPr>
              <a:xfrm>
                <a:off x="6102115" y="2542644"/>
                <a:ext cx="242908" cy="100477"/>
              </a:xfrm>
              <a:custGeom>
                <a:avLst/>
                <a:gdLst/>
                <a:ahLst/>
                <a:cxnLst/>
                <a:rect l="l" t="t" r="r" b="b"/>
                <a:pathLst>
                  <a:path w="4545" h="1880" extrusionOk="0">
                    <a:moveTo>
                      <a:pt x="9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615" y="889"/>
                      <a:pt x="1728" y="1533"/>
                      <a:pt x="2756" y="1790"/>
                    </a:cubicBezTo>
                    <a:cubicBezTo>
                      <a:pt x="2965" y="1842"/>
                      <a:pt x="3183" y="1879"/>
                      <a:pt x="3396" y="1879"/>
                    </a:cubicBezTo>
                    <a:cubicBezTo>
                      <a:pt x="3680" y="1879"/>
                      <a:pt x="3957" y="1813"/>
                      <a:pt x="4194" y="1628"/>
                    </a:cubicBezTo>
                    <a:cubicBezTo>
                      <a:pt x="4545" y="1354"/>
                      <a:pt x="4437" y="703"/>
                      <a:pt x="4377" y="335"/>
                    </a:cubicBezTo>
                    <a:cubicBezTo>
                      <a:pt x="4376" y="326"/>
                      <a:pt x="4368" y="321"/>
                      <a:pt x="4360" y="321"/>
                    </a:cubicBezTo>
                    <a:cubicBezTo>
                      <a:pt x="4351" y="321"/>
                      <a:pt x="4343" y="326"/>
                      <a:pt x="4341" y="335"/>
                    </a:cubicBezTo>
                    <a:cubicBezTo>
                      <a:pt x="4284" y="721"/>
                      <a:pt x="4324" y="1282"/>
                      <a:pt x="3981" y="1538"/>
                    </a:cubicBezTo>
                    <a:cubicBezTo>
                      <a:pt x="3829" y="1653"/>
                      <a:pt x="3632" y="1694"/>
                      <a:pt x="3422" y="1694"/>
                    </a:cubicBezTo>
                    <a:cubicBezTo>
                      <a:pt x="3077" y="1694"/>
                      <a:pt x="2698" y="1582"/>
                      <a:pt x="2426" y="1502"/>
                    </a:cubicBezTo>
                    <a:cubicBezTo>
                      <a:pt x="1532" y="1240"/>
                      <a:pt x="638" y="692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Process</a:t>
            </a:r>
            <a:endParaRPr sz="3200" dirty="0"/>
          </a:p>
        </p:txBody>
      </p:sp>
      <p:sp>
        <p:nvSpPr>
          <p:cNvPr id="1075" name="Google Shape;1075;p52"/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7781A89F-0D7C-DD61-164F-94D3DBA06FED}"/>
              </a:ext>
            </a:extLst>
          </p:cNvPr>
          <p:cNvSpPr/>
          <p:nvPr/>
        </p:nvSpPr>
        <p:spPr>
          <a:xfrm>
            <a:off x="481288" y="1203316"/>
            <a:ext cx="8452449" cy="17276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4E6FB7-053F-BEF9-6F7D-77CB8BD97B8C}"/>
              </a:ext>
            </a:extLst>
          </p:cNvPr>
          <p:cNvGrpSpPr/>
          <p:nvPr/>
        </p:nvGrpSpPr>
        <p:grpSpPr>
          <a:xfrm>
            <a:off x="705388" y="1328841"/>
            <a:ext cx="1903614" cy="1697261"/>
            <a:chOff x="531682" y="3990053"/>
            <a:chExt cx="1903614" cy="1697261"/>
          </a:xfrm>
        </p:grpSpPr>
        <p:pic>
          <p:nvPicPr>
            <p:cNvPr id="8" name="Picture 7" descr="A stack of papers with lines&#10;&#10;Description automatically generated">
              <a:extLst>
                <a:ext uri="{FF2B5EF4-FFF2-40B4-BE49-F238E27FC236}">
                  <a16:creationId xmlns:a16="http://schemas.microsoft.com/office/drawing/2014/main" id="{5BA12254-0747-80B2-EB88-16797AD6D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682" y="3990053"/>
              <a:ext cx="965915" cy="9659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030790-1AFF-8AB6-1810-AC2391493545}"/>
                </a:ext>
              </a:extLst>
            </p:cNvPr>
            <p:cNvSpPr txBox="1"/>
            <p:nvPr/>
          </p:nvSpPr>
          <p:spPr>
            <a:xfrm>
              <a:off x="769948" y="5164094"/>
              <a:ext cx="1412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B37"/>
                </a:buClr>
                <a:buSzPts val="1400"/>
                <a:tabLst/>
                <a:defRPr/>
              </a:pPr>
              <a:r>
                <a:rPr kumimoji="0" lang="en" b="0" i="0" u="none" strike="noStrike" kern="0" cap="none" spc="0" normalizeH="0" baseline="0" noProof="0" dirty="0">
                  <a:ln>
                    <a:noFill/>
                  </a:ln>
                  <a:solidFill>
                    <a:srgbClr val="0A2B37"/>
                  </a:solidFill>
                  <a:effectLst/>
                  <a:uLnTx/>
                  <a:uFillTx/>
                  <a:latin typeface="Didact Gothic"/>
                  <a:sym typeface="Didact Gothic"/>
                </a:rPr>
                <a:t>Retrieve articles</a:t>
              </a:r>
            </a:p>
            <a:p>
              <a:pPr algn="ctr"/>
              <a:endParaRPr lang="en-US" dirty="0"/>
            </a:p>
          </p:txBody>
        </p:sp>
        <p:pic>
          <p:nvPicPr>
            <p:cNvPr id="10" name="Picture 4" descr="How to Get Your Articles Indexed in PubMed: The Go-To Guide for Publishers  | by Shanu Kumar | SciSpace Blog">
              <a:extLst>
                <a:ext uri="{FF2B5EF4-FFF2-40B4-BE49-F238E27FC236}">
                  <a16:creationId xmlns:a16="http://schemas.microsoft.com/office/drawing/2014/main" id="{F8AF500A-C8D8-2C8B-AEF9-4E892AFDF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71" y="4684654"/>
              <a:ext cx="1297325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BDBE23-41E5-FDA8-B505-DCFF5EEA9A97}"/>
              </a:ext>
            </a:extLst>
          </p:cNvPr>
          <p:cNvGrpSpPr/>
          <p:nvPr/>
        </p:nvGrpSpPr>
        <p:grpSpPr>
          <a:xfrm>
            <a:off x="3040557" y="1328841"/>
            <a:ext cx="1587293" cy="1498314"/>
            <a:chOff x="3329270" y="4056685"/>
            <a:chExt cx="1587293" cy="1498314"/>
          </a:xfrm>
        </p:grpSpPr>
        <p:pic>
          <p:nvPicPr>
            <p:cNvPr id="16" name="Picture 1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D56CC81-ED64-A189-34B3-2B3CB5BA5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5536" y="4056685"/>
              <a:ext cx="1087246" cy="108724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DAFF29-0569-B721-9D56-878B12C1213A}"/>
                </a:ext>
              </a:extLst>
            </p:cNvPr>
            <p:cNvSpPr txBox="1"/>
            <p:nvPr/>
          </p:nvSpPr>
          <p:spPr>
            <a:xfrm>
              <a:off x="3329270" y="5247222"/>
              <a:ext cx="1587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A2B37"/>
                  </a:solidFill>
                  <a:effectLst/>
                  <a:uLnTx/>
                  <a:uFillTx/>
                  <a:latin typeface="Didact Gothic"/>
                  <a:cs typeface="Arial"/>
                  <a:sym typeface="Didact Gothic"/>
                </a:rPr>
                <a:t>Filter for relevance</a:t>
              </a:r>
              <a:endParaRPr lang="en-US" dirty="0"/>
            </a:p>
          </p:txBody>
        </p:sp>
      </p:grpSp>
      <p:pic>
        <p:nvPicPr>
          <p:cNvPr id="18" name="Picture 17" descr="A cartoon of a oil rig&#10;&#10;Description automatically generated">
            <a:extLst>
              <a:ext uri="{FF2B5EF4-FFF2-40B4-BE49-F238E27FC236}">
                <a16:creationId xmlns:a16="http://schemas.microsoft.com/office/drawing/2014/main" id="{BE2F9D30-E4EB-7115-1663-EDABC219B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879" y="1328841"/>
            <a:ext cx="1033875" cy="1033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3653B6-ED01-908F-B7DF-F4ADD3439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538778" y="1431173"/>
            <a:ext cx="882582" cy="8825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816B50-AE92-B6BA-2FBB-ECBB7B642D54}"/>
              </a:ext>
            </a:extLst>
          </p:cNvPr>
          <p:cNvSpPr txBox="1"/>
          <p:nvPr/>
        </p:nvSpPr>
        <p:spPr>
          <a:xfrm>
            <a:off x="5179598" y="2528926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A2B37"/>
                </a:solidFill>
                <a:effectLst/>
                <a:uLnTx/>
                <a:uFillTx/>
                <a:latin typeface="Didact Gothic"/>
                <a:cs typeface="Arial"/>
                <a:sym typeface="Didact Gothic"/>
              </a:rPr>
              <a:t>Extract study data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F05ED-7A5D-4FEB-CC24-6C415E51DD3E}"/>
              </a:ext>
            </a:extLst>
          </p:cNvPr>
          <p:cNvSpPr txBox="1"/>
          <p:nvPr/>
        </p:nvSpPr>
        <p:spPr>
          <a:xfrm>
            <a:off x="7215185" y="2528926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A2B37"/>
                </a:solidFill>
                <a:effectLst/>
                <a:uLnTx/>
                <a:uFillTx/>
                <a:latin typeface="Didact Gothic"/>
                <a:cs typeface="Arial"/>
                <a:sym typeface="Didact Gothic"/>
              </a:rPr>
              <a:t>Synthesize results</a:t>
            </a:r>
            <a:endParaRPr lang="en-US" dirty="0"/>
          </a:p>
        </p:txBody>
      </p:sp>
      <p:pic>
        <p:nvPicPr>
          <p:cNvPr id="23" name="Picture 22" descr="A colorful graphics and graphs&#10;&#10;Description automatically generated with medium confidence">
            <a:extLst>
              <a:ext uri="{FF2B5EF4-FFF2-40B4-BE49-F238E27FC236}">
                <a16:creationId xmlns:a16="http://schemas.microsoft.com/office/drawing/2014/main" id="{FA4B0F42-AACB-07AB-355E-7A089F721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6721" y="3608696"/>
            <a:ext cx="1518365" cy="1518365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607F1E-76B0-477E-83CF-78BAFC634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339" y="1624435"/>
            <a:ext cx="442686" cy="442686"/>
          </a:xfrm>
          <a:prstGeom prst="rect">
            <a:avLst/>
          </a:prstGeom>
        </p:spPr>
      </p:pic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22E1F08-B08F-AEBF-D69E-E1546A987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6816" y="1651121"/>
            <a:ext cx="442686" cy="442686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BD53E4-1DE3-5B11-433F-78A2DAA26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484732" y="3092491"/>
            <a:ext cx="445560" cy="44556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E34203-F982-3F2E-ABF1-0A98376CF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2545" y="1640004"/>
            <a:ext cx="442686" cy="44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2C9F5FC9-FB85-A604-20AD-9E27830E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2">
            <a:extLst>
              <a:ext uri="{FF2B5EF4-FFF2-40B4-BE49-F238E27FC236}">
                <a16:creationId xmlns:a16="http://schemas.microsoft.com/office/drawing/2014/main" id="{06E04EBA-51F8-6387-28FA-D7E9BAF2A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Example</a:t>
            </a:r>
            <a:endParaRPr sz="3200" dirty="0"/>
          </a:p>
        </p:txBody>
      </p:sp>
      <p:sp>
        <p:nvSpPr>
          <p:cNvPr id="1075" name="Google Shape;1075;p52">
            <a:extLst>
              <a:ext uri="{FF2B5EF4-FFF2-40B4-BE49-F238E27FC236}">
                <a16:creationId xmlns:a16="http://schemas.microsoft.com/office/drawing/2014/main" id="{BC301AE5-34DB-5996-E0A7-BEDFACD6395B}"/>
              </a:ext>
            </a:extLst>
          </p:cNvPr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D81A03F8-2FA1-5162-6827-4466A19F540F}"/>
              </a:ext>
            </a:extLst>
          </p:cNvPr>
          <p:cNvSpPr/>
          <p:nvPr/>
        </p:nvSpPr>
        <p:spPr>
          <a:xfrm>
            <a:off x="481288" y="1203316"/>
            <a:ext cx="8274523" cy="144499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C729C9-2173-D436-7D25-FF921CBA8BD9}"/>
              </a:ext>
            </a:extLst>
          </p:cNvPr>
          <p:cNvGrpSpPr/>
          <p:nvPr/>
        </p:nvGrpSpPr>
        <p:grpSpPr>
          <a:xfrm>
            <a:off x="705388" y="1328841"/>
            <a:ext cx="1863542" cy="1419609"/>
            <a:chOff x="531682" y="3990053"/>
            <a:chExt cx="1903614" cy="1697261"/>
          </a:xfrm>
        </p:grpSpPr>
        <p:pic>
          <p:nvPicPr>
            <p:cNvPr id="8" name="Picture 7" descr="A stack of papers with lines&#10;&#10;Description automatically generated">
              <a:extLst>
                <a:ext uri="{FF2B5EF4-FFF2-40B4-BE49-F238E27FC236}">
                  <a16:creationId xmlns:a16="http://schemas.microsoft.com/office/drawing/2014/main" id="{0C3CEF09-F0CD-3BD3-257A-B09342CE8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682" y="3990053"/>
              <a:ext cx="965915" cy="9659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E06C83-AEDE-37E7-4884-A7579A4640C7}"/>
                </a:ext>
              </a:extLst>
            </p:cNvPr>
            <p:cNvSpPr txBox="1"/>
            <p:nvPr/>
          </p:nvSpPr>
          <p:spPr>
            <a:xfrm>
              <a:off x="769948" y="5164094"/>
              <a:ext cx="1412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B37"/>
                </a:buClr>
                <a:buSzPts val="1400"/>
                <a:tabLst/>
                <a:defRPr/>
              </a:pPr>
              <a:r>
                <a:rPr kumimoji="0" lang="en" b="0" i="0" u="none" strike="noStrike" kern="0" cap="none" spc="0" normalizeH="0" baseline="0" noProof="0" dirty="0">
                  <a:ln>
                    <a:noFill/>
                  </a:ln>
                  <a:solidFill>
                    <a:srgbClr val="0A2B37"/>
                  </a:solidFill>
                  <a:effectLst/>
                  <a:uLnTx/>
                  <a:uFillTx/>
                  <a:latin typeface="Didact Gothic"/>
                  <a:sym typeface="Didact Gothic"/>
                </a:rPr>
                <a:t>Retrieve articles</a:t>
              </a:r>
            </a:p>
            <a:p>
              <a:pPr algn="ctr"/>
              <a:endParaRPr lang="en-US" dirty="0"/>
            </a:p>
          </p:txBody>
        </p:sp>
        <p:pic>
          <p:nvPicPr>
            <p:cNvPr id="10" name="Picture 4" descr="How to Get Your Articles Indexed in PubMed: The Go-To Guide for Publishers  | by Shanu Kumar | SciSpace Blog">
              <a:extLst>
                <a:ext uri="{FF2B5EF4-FFF2-40B4-BE49-F238E27FC236}">
                  <a16:creationId xmlns:a16="http://schemas.microsoft.com/office/drawing/2014/main" id="{8A5BB9E9-C892-4EA6-D37F-56A1F1B9B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71" y="4684654"/>
              <a:ext cx="1297325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F9EB8D-BC00-CD9C-26E3-05ACE48F00C1}"/>
              </a:ext>
            </a:extLst>
          </p:cNvPr>
          <p:cNvGrpSpPr/>
          <p:nvPr/>
        </p:nvGrpSpPr>
        <p:grpSpPr>
          <a:xfrm>
            <a:off x="3040558" y="1328841"/>
            <a:ext cx="1553880" cy="1253207"/>
            <a:chOff x="3329270" y="4056685"/>
            <a:chExt cx="1587293" cy="1498314"/>
          </a:xfrm>
        </p:grpSpPr>
        <p:pic>
          <p:nvPicPr>
            <p:cNvPr id="16" name="Picture 1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093C2B2-2DA0-8A34-8727-C8C50957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5536" y="4056685"/>
              <a:ext cx="1087246" cy="108724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88DAE3-1778-1744-6700-B3A9C277675B}"/>
                </a:ext>
              </a:extLst>
            </p:cNvPr>
            <p:cNvSpPr txBox="1"/>
            <p:nvPr/>
          </p:nvSpPr>
          <p:spPr>
            <a:xfrm>
              <a:off x="3329270" y="5247222"/>
              <a:ext cx="1587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A2B37"/>
                  </a:solidFill>
                  <a:effectLst/>
                  <a:uLnTx/>
                  <a:uFillTx/>
                  <a:latin typeface="Didact Gothic"/>
                  <a:cs typeface="Arial"/>
                  <a:sym typeface="Didact Gothic"/>
                </a:rPr>
                <a:t>Filter for relevance</a:t>
              </a:r>
              <a:endParaRPr lang="en-US" dirty="0"/>
            </a:p>
          </p:txBody>
        </p:sp>
      </p:grpSp>
      <p:pic>
        <p:nvPicPr>
          <p:cNvPr id="18" name="Picture 17" descr="A cartoon of a oil rig&#10;&#10;Description automatically generated">
            <a:extLst>
              <a:ext uri="{FF2B5EF4-FFF2-40B4-BE49-F238E27FC236}">
                <a16:creationId xmlns:a16="http://schemas.microsoft.com/office/drawing/2014/main" id="{A94BF459-1FA5-B702-8203-ED7E61006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880" y="1328842"/>
            <a:ext cx="1012112" cy="1012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EA521A-6872-1D59-8644-40907746F4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538778" y="1431173"/>
            <a:ext cx="864003" cy="864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80AF4E-027A-46E9-5DAC-48956FAFC546}"/>
              </a:ext>
            </a:extLst>
          </p:cNvPr>
          <p:cNvSpPr txBox="1"/>
          <p:nvPr/>
        </p:nvSpPr>
        <p:spPr>
          <a:xfrm>
            <a:off x="5171919" y="2320988"/>
            <a:ext cx="1668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A2B37"/>
                </a:solidFill>
                <a:effectLst/>
                <a:uLnTx/>
                <a:uFillTx/>
                <a:latin typeface="Didact Gothic"/>
                <a:cs typeface="Arial"/>
                <a:sym typeface="Didact Gothic"/>
              </a:rPr>
              <a:t>Extract study data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74FCA7-4C7B-C82E-BB5C-C7F2DBF24093}"/>
              </a:ext>
            </a:extLst>
          </p:cNvPr>
          <p:cNvSpPr txBox="1"/>
          <p:nvPr/>
        </p:nvSpPr>
        <p:spPr>
          <a:xfrm>
            <a:off x="7211100" y="2320438"/>
            <a:ext cx="178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A2B37"/>
                </a:solidFill>
                <a:effectLst/>
                <a:uLnTx/>
                <a:uFillTx/>
                <a:latin typeface="Didact Gothic"/>
                <a:cs typeface="Arial"/>
                <a:sym typeface="Didact Gothic"/>
              </a:rPr>
              <a:t>Synthesize results</a:t>
            </a:r>
            <a:endParaRPr lang="en-US" dirty="0"/>
          </a:p>
        </p:txBody>
      </p:sp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FDBEA9-6790-DDE0-C96A-FF96BE336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4339" y="1624435"/>
            <a:ext cx="433367" cy="433367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BDCBEBC-7E08-083F-72AC-76DFA9BD9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6131" y="1651121"/>
            <a:ext cx="433367" cy="433367"/>
          </a:xfrm>
          <a:prstGeom prst="rect">
            <a:avLst/>
          </a:prstGeom>
        </p:spPr>
      </p:pic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7E4930-57CB-7501-CACE-2A565B658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816" y="1651121"/>
            <a:ext cx="433367" cy="433367"/>
          </a:xfrm>
          <a:prstGeom prst="rect">
            <a:avLst/>
          </a:prstGeom>
        </p:spPr>
      </p:pic>
      <p:sp>
        <p:nvSpPr>
          <p:cNvPr id="2" name="Google Shape;1583;p60">
            <a:extLst>
              <a:ext uri="{FF2B5EF4-FFF2-40B4-BE49-F238E27FC236}">
                <a16:creationId xmlns:a16="http://schemas.microsoft.com/office/drawing/2014/main" id="{EBCF409B-BF58-404F-635D-FC72470F6E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2489" y="2651265"/>
            <a:ext cx="8640649" cy="477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600" dirty="0"/>
              <a:t>Research Question:  What is the best medication regimen for adults with pyelonephritis?</a:t>
            </a:r>
          </a:p>
        </p:txBody>
      </p:sp>
      <p:sp>
        <p:nvSpPr>
          <p:cNvPr id="3" name="Google Shape;1583;p60">
            <a:extLst>
              <a:ext uri="{FF2B5EF4-FFF2-40B4-BE49-F238E27FC236}">
                <a16:creationId xmlns:a16="http://schemas.microsoft.com/office/drawing/2014/main" id="{FD6527B7-8AA9-27AE-0395-37107FDE8B28}"/>
              </a:ext>
            </a:extLst>
          </p:cNvPr>
          <p:cNvSpPr txBox="1">
            <a:spLocks/>
          </p:cNvSpPr>
          <p:nvPr/>
        </p:nvSpPr>
        <p:spPr>
          <a:xfrm>
            <a:off x="755186" y="3072371"/>
            <a:ext cx="1854041" cy="214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indent="0">
              <a:buNone/>
            </a:pPr>
            <a:r>
              <a:rPr lang="en-US" sz="1200" dirty="0"/>
              <a:t>(pyelonephritis[mesh]) AND (antibiotic[mesh])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39700" indent="0">
              <a:buNone/>
            </a:pPr>
            <a:r>
              <a:rPr lang="en-US" sz="1200" dirty="0"/>
              <a:t>(pyelonephritis[mesh]) AND (pharmacokinetic[mesh])</a:t>
            </a:r>
          </a:p>
        </p:txBody>
      </p:sp>
      <p:sp>
        <p:nvSpPr>
          <p:cNvPr id="4" name="Google Shape;1583;p60">
            <a:extLst>
              <a:ext uri="{FF2B5EF4-FFF2-40B4-BE49-F238E27FC236}">
                <a16:creationId xmlns:a16="http://schemas.microsoft.com/office/drawing/2014/main" id="{033643E9-F918-BDB1-13EE-890EBE74A0DE}"/>
              </a:ext>
            </a:extLst>
          </p:cNvPr>
          <p:cNvSpPr txBox="1">
            <a:spLocks/>
          </p:cNvSpPr>
          <p:nvPr/>
        </p:nvSpPr>
        <p:spPr>
          <a:xfrm>
            <a:off x="2886798" y="2980889"/>
            <a:ext cx="1854041" cy="214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indent="0">
              <a:buNone/>
            </a:pPr>
            <a:r>
              <a:rPr lang="en-US" sz="1000" dirty="0"/>
              <a:t>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Clinical trials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Observational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39700" indent="0">
              <a:buNone/>
            </a:pPr>
            <a:r>
              <a:rPr lang="en-US" sz="1000" dirty="0"/>
              <a:t>Exclude: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Other meta-analyses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Non-clinical articles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Not drug-focused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Not focused on treating pyelonephritis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Outcomes not quantified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Studies in children</a:t>
            </a:r>
          </a:p>
        </p:txBody>
      </p:sp>
      <p:sp>
        <p:nvSpPr>
          <p:cNvPr id="5" name="Google Shape;1583;p60">
            <a:extLst>
              <a:ext uri="{FF2B5EF4-FFF2-40B4-BE49-F238E27FC236}">
                <a16:creationId xmlns:a16="http://schemas.microsoft.com/office/drawing/2014/main" id="{EAEB5402-A9F9-4487-F394-915AD7FFDC16}"/>
              </a:ext>
            </a:extLst>
          </p:cNvPr>
          <p:cNvSpPr txBox="1">
            <a:spLocks/>
          </p:cNvSpPr>
          <p:nvPr/>
        </p:nvSpPr>
        <p:spPr>
          <a:xfrm>
            <a:off x="4885412" y="2980890"/>
            <a:ext cx="1854041" cy="214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lvl="0" indent="0">
              <a:buNone/>
            </a:pPr>
            <a:r>
              <a:rPr lang="en-US" sz="1000" dirty="0"/>
              <a:t>Population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Sample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Patient characteristics</a:t>
            </a:r>
          </a:p>
          <a:p>
            <a:pPr marL="139700" lvl="0" indent="0">
              <a:buNone/>
            </a:pPr>
            <a:r>
              <a:rPr lang="en-US" sz="1000" dirty="0"/>
              <a:t>Intervention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Drug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Dosage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Route of administration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Comparator treatments</a:t>
            </a:r>
          </a:p>
          <a:p>
            <a:pPr marL="139700" lvl="0" indent="0">
              <a:buNone/>
            </a:pPr>
            <a:r>
              <a:rPr lang="en-US" sz="1000" dirty="0"/>
              <a:t>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Study endpoint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Side 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Quantitative measurements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Statistical significance</a:t>
            </a:r>
          </a:p>
        </p:txBody>
      </p:sp>
      <p:sp>
        <p:nvSpPr>
          <p:cNvPr id="11" name="Google Shape;1583;p60">
            <a:extLst>
              <a:ext uri="{FF2B5EF4-FFF2-40B4-BE49-F238E27FC236}">
                <a16:creationId xmlns:a16="http://schemas.microsoft.com/office/drawing/2014/main" id="{C4AA13A4-8EE5-4357-24D5-4BF83AB1C3D4}"/>
              </a:ext>
            </a:extLst>
          </p:cNvPr>
          <p:cNvSpPr txBox="1">
            <a:spLocks/>
          </p:cNvSpPr>
          <p:nvPr/>
        </p:nvSpPr>
        <p:spPr>
          <a:xfrm>
            <a:off x="6840697" y="2980891"/>
            <a:ext cx="1854041" cy="214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Synthetic cohorts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Statistical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Report of results</a:t>
            </a:r>
          </a:p>
        </p:txBody>
      </p:sp>
    </p:spTree>
    <p:extLst>
      <p:ext uri="{BB962C8B-B14F-4D97-AF65-F5344CB8AC3E}">
        <p14:creationId xmlns:p14="http://schemas.microsoft.com/office/powerpoint/2010/main" val="428717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1F3090AB-C28B-892F-6BE2-058BAFE2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2">
            <a:extLst>
              <a:ext uri="{FF2B5EF4-FFF2-40B4-BE49-F238E27FC236}">
                <a16:creationId xmlns:a16="http://schemas.microsoft.com/office/drawing/2014/main" id="{3E006DE8-A68D-990E-8090-3BAD22E058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Distribution of Labor</a:t>
            </a:r>
            <a:endParaRPr sz="3200" dirty="0"/>
          </a:p>
        </p:txBody>
      </p:sp>
      <p:sp>
        <p:nvSpPr>
          <p:cNvPr id="1075" name="Google Shape;1075;p52">
            <a:extLst>
              <a:ext uri="{FF2B5EF4-FFF2-40B4-BE49-F238E27FC236}">
                <a16:creationId xmlns:a16="http://schemas.microsoft.com/office/drawing/2014/main" id="{7D0DFAA0-35CB-CB31-352E-DD9744661422}"/>
              </a:ext>
            </a:extLst>
          </p:cNvPr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7D61DA14-20A9-34FD-E5DB-6738242B3F91}"/>
              </a:ext>
            </a:extLst>
          </p:cNvPr>
          <p:cNvSpPr/>
          <p:nvPr/>
        </p:nvSpPr>
        <p:spPr>
          <a:xfrm>
            <a:off x="481288" y="1203316"/>
            <a:ext cx="8274523" cy="144499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C44E0B-670B-7173-4C24-1A776087E875}"/>
              </a:ext>
            </a:extLst>
          </p:cNvPr>
          <p:cNvGrpSpPr/>
          <p:nvPr/>
        </p:nvGrpSpPr>
        <p:grpSpPr>
          <a:xfrm>
            <a:off x="705388" y="1328841"/>
            <a:ext cx="1863542" cy="1419609"/>
            <a:chOff x="531682" y="3990053"/>
            <a:chExt cx="1903614" cy="1697261"/>
          </a:xfrm>
        </p:grpSpPr>
        <p:pic>
          <p:nvPicPr>
            <p:cNvPr id="8" name="Picture 7" descr="A stack of papers with lines&#10;&#10;Description automatically generated">
              <a:extLst>
                <a:ext uri="{FF2B5EF4-FFF2-40B4-BE49-F238E27FC236}">
                  <a16:creationId xmlns:a16="http://schemas.microsoft.com/office/drawing/2014/main" id="{388F9904-FB3C-465E-9CCE-EE6FD70C1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682" y="3990053"/>
              <a:ext cx="965915" cy="9659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2DE44A-A834-BACF-A557-E803EA33EAD7}"/>
                </a:ext>
              </a:extLst>
            </p:cNvPr>
            <p:cNvSpPr txBox="1"/>
            <p:nvPr/>
          </p:nvSpPr>
          <p:spPr>
            <a:xfrm>
              <a:off x="769948" y="5164094"/>
              <a:ext cx="1412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B37"/>
                </a:buClr>
                <a:buSzPts val="1400"/>
                <a:tabLst/>
                <a:defRPr/>
              </a:pPr>
              <a:r>
                <a:rPr kumimoji="0" lang="en" b="0" i="0" u="none" strike="noStrike" kern="0" cap="none" spc="0" normalizeH="0" baseline="0" noProof="0" dirty="0">
                  <a:ln>
                    <a:noFill/>
                  </a:ln>
                  <a:solidFill>
                    <a:srgbClr val="0A2B37"/>
                  </a:solidFill>
                  <a:effectLst/>
                  <a:uLnTx/>
                  <a:uFillTx/>
                  <a:latin typeface="Didact Gothic"/>
                  <a:sym typeface="Didact Gothic"/>
                </a:rPr>
                <a:t>Retrieve articles</a:t>
              </a:r>
            </a:p>
            <a:p>
              <a:pPr algn="ctr"/>
              <a:endParaRPr lang="en-US" dirty="0"/>
            </a:p>
          </p:txBody>
        </p:sp>
        <p:pic>
          <p:nvPicPr>
            <p:cNvPr id="10" name="Picture 4" descr="How to Get Your Articles Indexed in PubMed: The Go-To Guide for Publishers  | by Shanu Kumar | SciSpace Blog">
              <a:extLst>
                <a:ext uri="{FF2B5EF4-FFF2-40B4-BE49-F238E27FC236}">
                  <a16:creationId xmlns:a16="http://schemas.microsoft.com/office/drawing/2014/main" id="{ADB6C3DC-2614-A0B3-8190-3C3076E0C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71" y="4684654"/>
              <a:ext cx="1297325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AD16D8-5C04-1807-D65A-BB026D4F8A6F}"/>
              </a:ext>
            </a:extLst>
          </p:cNvPr>
          <p:cNvGrpSpPr/>
          <p:nvPr/>
        </p:nvGrpSpPr>
        <p:grpSpPr>
          <a:xfrm>
            <a:off x="3040558" y="1328841"/>
            <a:ext cx="1553880" cy="1253207"/>
            <a:chOff x="3329270" y="4056685"/>
            <a:chExt cx="1587293" cy="1498314"/>
          </a:xfrm>
        </p:grpSpPr>
        <p:pic>
          <p:nvPicPr>
            <p:cNvPr id="16" name="Picture 1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940C7EF-C66A-A580-0639-C9A162DC8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5536" y="4056685"/>
              <a:ext cx="1087246" cy="108724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C0C301-60A3-26ED-E340-A464EC55B182}"/>
                </a:ext>
              </a:extLst>
            </p:cNvPr>
            <p:cNvSpPr txBox="1"/>
            <p:nvPr/>
          </p:nvSpPr>
          <p:spPr>
            <a:xfrm>
              <a:off x="3329270" y="5247222"/>
              <a:ext cx="1587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A2B37"/>
                  </a:solidFill>
                  <a:effectLst/>
                  <a:uLnTx/>
                  <a:uFillTx/>
                  <a:latin typeface="Didact Gothic"/>
                  <a:cs typeface="Arial"/>
                  <a:sym typeface="Didact Gothic"/>
                </a:rPr>
                <a:t>Filter for relevance</a:t>
              </a:r>
              <a:endParaRPr lang="en-US" dirty="0"/>
            </a:p>
          </p:txBody>
        </p:sp>
      </p:grpSp>
      <p:pic>
        <p:nvPicPr>
          <p:cNvPr id="18" name="Picture 17" descr="A cartoon of a oil rig&#10;&#10;Description automatically generated">
            <a:extLst>
              <a:ext uri="{FF2B5EF4-FFF2-40B4-BE49-F238E27FC236}">
                <a16:creationId xmlns:a16="http://schemas.microsoft.com/office/drawing/2014/main" id="{B11EAC8D-7E42-5325-B07B-0D42CB3E8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880" y="1328842"/>
            <a:ext cx="1012112" cy="1012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7E84E0-8CAB-7B28-35AE-5C296980A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538778" y="1431173"/>
            <a:ext cx="864003" cy="864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F8618C-A156-9B91-1CE7-BF3884213EB6}"/>
              </a:ext>
            </a:extLst>
          </p:cNvPr>
          <p:cNvSpPr txBox="1"/>
          <p:nvPr/>
        </p:nvSpPr>
        <p:spPr>
          <a:xfrm>
            <a:off x="5171919" y="2320988"/>
            <a:ext cx="1668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A2B37"/>
                </a:solidFill>
                <a:effectLst/>
                <a:uLnTx/>
                <a:uFillTx/>
                <a:latin typeface="Didact Gothic"/>
                <a:cs typeface="Arial"/>
                <a:sym typeface="Didact Gothic"/>
              </a:rPr>
              <a:t>Extract study data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D30C84-F87A-0EDB-40F5-5B864FE13B9F}"/>
              </a:ext>
            </a:extLst>
          </p:cNvPr>
          <p:cNvSpPr txBox="1"/>
          <p:nvPr/>
        </p:nvSpPr>
        <p:spPr>
          <a:xfrm>
            <a:off x="7211100" y="2320438"/>
            <a:ext cx="178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A2B37"/>
                </a:solidFill>
                <a:effectLst/>
                <a:uLnTx/>
                <a:uFillTx/>
                <a:latin typeface="Didact Gothic"/>
                <a:cs typeface="Arial"/>
                <a:sym typeface="Didact Gothic"/>
              </a:rPr>
              <a:t>Synthesize results</a:t>
            </a:r>
            <a:endParaRPr lang="en-US" dirty="0"/>
          </a:p>
        </p:txBody>
      </p:sp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E19990-BE66-9E1B-578B-9173E3543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4339" y="1624435"/>
            <a:ext cx="433367" cy="433367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02B849-BE32-18F3-735C-C6DC5ECEC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6131" y="1651121"/>
            <a:ext cx="433367" cy="433367"/>
          </a:xfrm>
          <a:prstGeom prst="rect">
            <a:avLst/>
          </a:prstGeom>
        </p:spPr>
      </p:pic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609254-F7FC-CD1F-5271-CE3FA0F06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816" y="1651121"/>
            <a:ext cx="433367" cy="433367"/>
          </a:xfrm>
          <a:prstGeom prst="rect">
            <a:avLst/>
          </a:prstGeom>
        </p:spPr>
      </p:pic>
      <p:sp>
        <p:nvSpPr>
          <p:cNvPr id="2" name="Google Shape;1583;p60">
            <a:extLst>
              <a:ext uri="{FF2B5EF4-FFF2-40B4-BE49-F238E27FC236}">
                <a16:creationId xmlns:a16="http://schemas.microsoft.com/office/drawing/2014/main" id="{BE0BE65C-2FAF-D1E9-82D0-8A9AEE65BD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2489" y="2651265"/>
            <a:ext cx="8640649" cy="477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600" dirty="0"/>
              <a:t>Research Question:  What is the best medication regimen for adults with pyelonephritis?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C5464F-0615-A3E1-A304-06E448A5C3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583" y="3968801"/>
            <a:ext cx="822960" cy="822960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A533F76-E166-7007-580B-545A7397B0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134" y="3967498"/>
            <a:ext cx="822960" cy="8229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CB3B1-C999-25BF-99E1-2E526BF5DDCB}"/>
              </a:ext>
            </a:extLst>
          </p:cNvPr>
          <p:cNvSpPr txBox="1"/>
          <p:nvPr/>
        </p:nvSpPr>
        <p:spPr>
          <a:xfrm>
            <a:off x="1200351" y="320161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2B37"/>
                </a:solidFill>
                <a:latin typeface="Didact Gothic"/>
                <a:sym typeface="Didact Gothic"/>
              </a:rPr>
              <a:t>1 Day</a:t>
            </a:r>
            <a:endParaRPr lang="en-US" dirty="0"/>
          </a:p>
        </p:txBody>
      </p:sp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1E6468-349C-F404-B5D5-51B0754E01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000" y="3975762"/>
            <a:ext cx="822960" cy="822960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A6BC00-368E-B41B-BF45-610118BBE7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6055" y="4074192"/>
            <a:ext cx="822960" cy="8229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3FBAE41-ADF2-D6B0-B8F6-DD31394A0557}"/>
              </a:ext>
            </a:extLst>
          </p:cNvPr>
          <p:cNvSpPr txBox="1"/>
          <p:nvPr/>
        </p:nvSpPr>
        <p:spPr>
          <a:xfrm>
            <a:off x="9181075" y="3154976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6-8 Weeks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E6686-8284-365A-7B19-A46ED1CFF707}"/>
              </a:ext>
            </a:extLst>
          </p:cNvPr>
          <p:cNvSpPr txBox="1"/>
          <p:nvPr/>
        </p:nvSpPr>
        <p:spPr>
          <a:xfrm>
            <a:off x="9121832" y="430100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1-2 People</a:t>
            </a:r>
          </a:p>
        </p:txBody>
      </p:sp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541127-6B07-95D9-2954-516BF292C1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520" y="3037297"/>
            <a:ext cx="822960" cy="822960"/>
          </a:xfrm>
          <a:prstGeom prst="rect">
            <a:avLst/>
          </a:prstGeom>
        </p:spPr>
      </p:pic>
      <p:pic>
        <p:nvPicPr>
          <p:cNvPr id="35" name="Picture 3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925FE8-847B-6CA5-6235-3F3D93559B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9996" y="3002452"/>
            <a:ext cx="822960" cy="822960"/>
          </a:xfrm>
          <a:prstGeom prst="rect">
            <a:avLst/>
          </a:prstGeom>
        </p:spPr>
      </p:pic>
      <p:pic>
        <p:nvPicPr>
          <p:cNvPr id="36" name="Picture 3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7DD459-F1B2-92B1-42CA-D135A5AF68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0139" y="3002452"/>
            <a:ext cx="822960" cy="822960"/>
          </a:xfrm>
          <a:prstGeom prst="rect">
            <a:avLst/>
          </a:prstGeom>
        </p:spPr>
      </p:pic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3CE429-9863-FA65-ED6F-E5B6D1A868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1238" y="3015001"/>
            <a:ext cx="822960" cy="8229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8A36C83-C019-8AA9-1D21-2FC091495E16}"/>
              </a:ext>
            </a:extLst>
          </p:cNvPr>
          <p:cNvSpPr txBox="1"/>
          <p:nvPr/>
        </p:nvSpPr>
        <p:spPr>
          <a:xfrm>
            <a:off x="3149556" y="4766695"/>
            <a:ext cx="278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Total: 10+ Months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B68B9F-995C-72E8-CBE0-4655BEBDB1C6}"/>
              </a:ext>
            </a:extLst>
          </p:cNvPr>
          <p:cNvSpPr txBox="1"/>
          <p:nvPr/>
        </p:nvSpPr>
        <p:spPr>
          <a:xfrm>
            <a:off x="1178179" y="4301006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2B37"/>
                </a:solidFill>
                <a:latin typeface="Didact Gothic"/>
                <a:sym typeface="Didact Gothic"/>
              </a:rPr>
              <a:t>1 Person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D95F9B-C164-22B5-6AD1-B9E2E5286AC3}"/>
              </a:ext>
            </a:extLst>
          </p:cNvPr>
          <p:cNvSpPr txBox="1"/>
          <p:nvPr/>
        </p:nvSpPr>
        <p:spPr>
          <a:xfrm>
            <a:off x="3351042" y="3220728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2B37"/>
                </a:solidFill>
                <a:latin typeface="Didact Gothic"/>
                <a:sym typeface="Didact Gothic"/>
              </a:rPr>
              <a:t>2-6 Weeks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3B6A27-FD70-29A0-99D0-953C78E7ABBA}"/>
              </a:ext>
            </a:extLst>
          </p:cNvPr>
          <p:cNvSpPr txBox="1"/>
          <p:nvPr/>
        </p:nvSpPr>
        <p:spPr>
          <a:xfrm>
            <a:off x="3346207" y="4301006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2B37"/>
                </a:solidFill>
                <a:latin typeface="Didact Gothic"/>
                <a:sym typeface="Didact Gothic"/>
              </a:rPr>
              <a:t>1-2 People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52C178-73EF-BA52-CD1F-ECF588CB0107}"/>
              </a:ext>
            </a:extLst>
          </p:cNvPr>
          <p:cNvSpPr txBox="1"/>
          <p:nvPr/>
        </p:nvSpPr>
        <p:spPr>
          <a:xfrm>
            <a:off x="5549697" y="4316395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2B37"/>
                </a:solidFill>
                <a:latin typeface="Didact Gothic"/>
                <a:sym typeface="Didact Gothic"/>
              </a:rPr>
              <a:t>3-7 People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106206-3B8A-1C31-0B2B-11C9C31EC040}"/>
              </a:ext>
            </a:extLst>
          </p:cNvPr>
          <p:cNvSpPr txBox="1"/>
          <p:nvPr/>
        </p:nvSpPr>
        <p:spPr>
          <a:xfrm>
            <a:off x="7782275" y="4301006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2B37"/>
                </a:solidFill>
                <a:latin typeface="Didact Gothic"/>
                <a:sym typeface="Didact Gothic"/>
              </a:rPr>
              <a:t>1-2 People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81E5EF-DFAA-EE81-63A4-D1F6DE62057B}"/>
              </a:ext>
            </a:extLst>
          </p:cNvPr>
          <p:cNvSpPr txBox="1"/>
          <p:nvPr/>
        </p:nvSpPr>
        <p:spPr>
          <a:xfrm>
            <a:off x="7753120" y="3220728"/>
            <a:ext cx="110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2B37"/>
                </a:solidFill>
                <a:latin typeface="Didact Gothic"/>
                <a:sym typeface="Didact Gothic"/>
              </a:rPr>
              <a:t>6-8 Weeks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E2B374-B0B4-F79D-D960-EDB765A4C704}"/>
              </a:ext>
            </a:extLst>
          </p:cNvPr>
          <p:cNvSpPr txBox="1"/>
          <p:nvPr/>
        </p:nvSpPr>
        <p:spPr>
          <a:xfrm>
            <a:off x="5558822" y="3198287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A2B37"/>
                </a:solidFill>
                <a:latin typeface="Didact Gothic"/>
                <a:sym typeface="Didact Gothic"/>
              </a:rPr>
              <a:t>3+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>
          <a:extLst>
            <a:ext uri="{FF2B5EF4-FFF2-40B4-BE49-F238E27FC236}">
              <a16:creationId xmlns:a16="http://schemas.microsoft.com/office/drawing/2014/main" id="{E4435D88-49BF-A0B4-8C1C-2438F29A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">
            <a:extLst>
              <a:ext uri="{FF2B5EF4-FFF2-40B4-BE49-F238E27FC236}">
                <a16:creationId xmlns:a16="http://schemas.microsoft.com/office/drawing/2014/main" id="{94B1DE85-1536-9383-1E92-7AE2355B8B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338200"/>
            <a:ext cx="497121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Interface</a:t>
            </a:r>
            <a:endParaRPr dirty="0"/>
          </a:p>
        </p:txBody>
      </p:sp>
      <p:sp>
        <p:nvSpPr>
          <p:cNvPr id="770" name="Google Shape;770;p49">
            <a:extLst>
              <a:ext uri="{FF2B5EF4-FFF2-40B4-BE49-F238E27FC236}">
                <a16:creationId xmlns:a16="http://schemas.microsoft.com/office/drawing/2014/main" id="{862B79DE-0C1F-4E04-7D23-63312B9250C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42800" y="1461625"/>
            <a:ext cx="1013700" cy="841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/>
              <a:t>03</a:t>
            </a:r>
            <a:endParaRPr sz="5200" dirty="0"/>
          </a:p>
        </p:txBody>
      </p:sp>
      <p:grpSp>
        <p:nvGrpSpPr>
          <p:cNvPr id="772" name="Google Shape;772;p49">
            <a:extLst>
              <a:ext uri="{FF2B5EF4-FFF2-40B4-BE49-F238E27FC236}">
                <a16:creationId xmlns:a16="http://schemas.microsoft.com/office/drawing/2014/main" id="{21ED1A62-D60D-99AC-5774-BD883DB62A17}"/>
              </a:ext>
            </a:extLst>
          </p:cNvPr>
          <p:cNvGrpSpPr/>
          <p:nvPr/>
        </p:nvGrpSpPr>
        <p:grpSpPr>
          <a:xfrm flipH="1">
            <a:off x="5218940" y="872687"/>
            <a:ext cx="1466938" cy="1649563"/>
            <a:chOff x="7225700" y="349275"/>
            <a:chExt cx="1205075" cy="1355100"/>
          </a:xfrm>
        </p:grpSpPr>
        <p:sp>
          <p:nvSpPr>
            <p:cNvPr id="773" name="Google Shape;773;p49">
              <a:extLst>
                <a:ext uri="{FF2B5EF4-FFF2-40B4-BE49-F238E27FC236}">
                  <a16:creationId xmlns:a16="http://schemas.microsoft.com/office/drawing/2014/main" id="{40752B92-9B78-440D-4A47-74B8119788C3}"/>
                </a:ext>
              </a:extLst>
            </p:cNvPr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9">
              <a:extLst>
                <a:ext uri="{FF2B5EF4-FFF2-40B4-BE49-F238E27FC236}">
                  <a16:creationId xmlns:a16="http://schemas.microsoft.com/office/drawing/2014/main" id="{24E064EB-D519-3A7E-2816-BB0CC7F77B56}"/>
                </a:ext>
              </a:extLst>
            </p:cNvPr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9">
              <a:extLst>
                <a:ext uri="{FF2B5EF4-FFF2-40B4-BE49-F238E27FC236}">
                  <a16:creationId xmlns:a16="http://schemas.microsoft.com/office/drawing/2014/main" id="{01F6923E-213D-452E-F74F-15C3DC1142B6}"/>
                </a:ext>
              </a:extLst>
            </p:cNvPr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9">
              <a:extLst>
                <a:ext uri="{FF2B5EF4-FFF2-40B4-BE49-F238E27FC236}">
                  <a16:creationId xmlns:a16="http://schemas.microsoft.com/office/drawing/2014/main" id="{B32968C4-415E-8FC3-4A95-BF4B053E04E6}"/>
                </a:ext>
              </a:extLst>
            </p:cNvPr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49">
            <a:extLst>
              <a:ext uri="{FF2B5EF4-FFF2-40B4-BE49-F238E27FC236}">
                <a16:creationId xmlns:a16="http://schemas.microsoft.com/office/drawing/2014/main" id="{CDA5F740-A571-AC0A-1BB0-1B6CE24B87C3}"/>
              </a:ext>
            </a:extLst>
          </p:cNvPr>
          <p:cNvSpPr/>
          <p:nvPr/>
        </p:nvSpPr>
        <p:spPr>
          <a:xfrm>
            <a:off x="8087525" y="2172139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49">
            <a:extLst>
              <a:ext uri="{FF2B5EF4-FFF2-40B4-BE49-F238E27FC236}">
                <a16:creationId xmlns:a16="http://schemas.microsoft.com/office/drawing/2014/main" id="{B7A57CF1-9559-B7CA-E2B8-A6C1AEBDA2C3}"/>
              </a:ext>
            </a:extLst>
          </p:cNvPr>
          <p:cNvSpPr/>
          <p:nvPr/>
        </p:nvSpPr>
        <p:spPr>
          <a:xfrm>
            <a:off x="4210121" y="40590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49">
            <a:extLst>
              <a:ext uri="{FF2B5EF4-FFF2-40B4-BE49-F238E27FC236}">
                <a16:creationId xmlns:a16="http://schemas.microsoft.com/office/drawing/2014/main" id="{D08C537B-6729-93EF-209C-691494B26C0B}"/>
              </a:ext>
            </a:extLst>
          </p:cNvPr>
          <p:cNvSpPr/>
          <p:nvPr/>
        </p:nvSpPr>
        <p:spPr>
          <a:xfrm>
            <a:off x="1203775" y="420809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49">
            <a:extLst>
              <a:ext uri="{FF2B5EF4-FFF2-40B4-BE49-F238E27FC236}">
                <a16:creationId xmlns:a16="http://schemas.microsoft.com/office/drawing/2014/main" id="{A9CD0BE8-D228-9227-FD44-B441ED3F8876}"/>
              </a:ext>
            </a:extLst>
          </p:cNvPr>
          <p:cNvSpPr/>
          <p:nvPr/>
        </p:nvSpPr>
        <p:spPr>
          <a:xfrm>
            <a:off x="7595733" y="106050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49">
            <a:extLst>
              <a:ext uri="{FF2B5EF4-FFF2-40B4-BE49-F238E27FC236}">
                <a16:creationId xmlns:a16="http://schemas.microsoft.com/office/drawing/2014/main" id="{4C212750-6836-328E-DD50-B1976CD7EDA5}"/>
              </a:ext>
            </a:extLst>
          </p:cNvPr>
          <p:cNvSpPr/>
          <p:nvPr/>
        </p:nvSpPr>
        <p:spPr>
          <a:xfrm>
            <a:off x="3296075" y="15388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49">
            <a:extLst>
              <a:ext uri="{FF2B5EF4-FFF2-40B4-BE49-F238E27FC236}">
                <a16:creationId xmlns:a16="http://schemas.microsoft.com/office/drawing/2014/main" id="{1BA4432B-000F-522C-A869-CFC13ACA50DC}"/>
              </a:ext>
            </a:extLst>
          </p:cNvPr>
          <p:cNvSpPr/>
          <p:nvPr/>
        </p:nvSpPr>
        <p:spPr>
          <a:xfrm>
            <a:off x="1099733" y="80257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0C2AC-211F-EE03-BF63-86383ED7B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55" name="Google Shape;455;p46">
            <a:extLst>
              <a:ext uri="{FF2B5EF4-FFF2-40B4-BE49-F238E27FC236}">
                <a16:creationId xmlns:a16="http://schemas.microsoft.com/office/drawing/2014/main" id="{AA49851F-2E19-F2FA-76CF-F65CD16389CB}"/>
              </a:ext>
            </a:extLst>
          </p:cNvPr>
          <p:cNvGrpSpPr/>
          <p:nvPr/>
        </p:nvGrpSpPr>
        <p:grpSpPr>
          <a:xfrm>
            <a:off x="5684529" y="2322346"/>
            <a:ext cx="2244929" cy="1702563"/>
            <a:chOff x="109950" y="3545924"/>
            <a:chExt cx="2123868" cy="1610750"/>
          </a:xfrm>
        </p:grpSpPr>
        <p:sp>
          <p:nvSpPr>
            <p:cNvPr id="456" name="Google Shape;456;p46">
              <a:extLst>
                <a:ext uri="{FF2B5EF4-FFF2-40B4-BE49-F238E27FC236}">
                  <a16:creationId xmlns:a16="http://schemas.microsoft.com/office/drawing/2014/main" id="{9A4B5C2D-E8AF-C754-EDC1-97FA947D15E6}"/>
                </a:ext>
              </a:extLst>
            </p:cNvPr>
            <p:cNvSpPr/>
            <p:nvPr/>
          </p:nvSpPr>
          <p:spPr>
            <a:xfrm>
              <a:off x="154674" y="3651569"/>
              <a:ext cx="2034438" cy="1495096"/>
            </a:xfrm>
            <a:custGeom>
              <a:avLst/>
              <a:gdLst/>
              <a:ahLst/>
              <a:cxnLst/>
              <a:rect l="l" t="t" r="r" b="b"/>
              <a:pathLst>
                <a:path w="88425" h="64983" extrusionOk="0">
                  <a:moveTo>
                    <a:pt x="2230" y="41469"/>
                  </a:moveTo>
                  <a:cubicBezTo>
                    <a:pt x="999" y="41469"/>
                    <a:pt x="1" y="42466"/>
                    <a:pt x="1" y="43698"/>
                  </a:cubicBezTo>
                  <a:lnTo>
                    <a:pt x="1" y="64981"/>
                  </a:lnTo>
                  <a:lnTo>
                    <a:pt x="19967" y="64981"/>
                  </a:lnTo>
                  <a:lnTo>
                    <a:pt x="19967" y="43698"/>
                  </a:lnTo>
                  <a:cubicBezTo>
                    <a:pt x="19967" y="42466"/>
                    <a:pt x="18970" y="41469"/>
                    <a:pt x="17739" y="41469"/>
                  </a:cubicBezTo>
                  <a:close/>
                  <a:moveTo>
                    <a:pt x="25049" y="14920"/>
                  </a:moveTo>
                  <a:cubicBezTo>
                    <a:pt x="23818" y="14920"/>
                    <a:pt x="22820" y="15920"/>
                    <a:pt x="22820" y="17150"/>
                  </a:cubicBezTo>
                  <a:lnTo>
                    <a:pt x="22820" y="64981"/>
                  </a:lnTo>
                  <a:lnTo>
                    <a:pt x="42787" y="64981"/>
                  </a:lnTo>
                  <a:lnTo>
                    <a:pt x="42787" y="17150"/>
                  </a:lnTo>
                  <a:cubicBezTo>
                    <a:pt x="42787" y="15918"/>
                    <a:pt x="41788" y="14920"/>
                    <a:pt x="40556" y="14920"/>
                  </a:cubicBezTo>
                  <a:close/>
                  <a:moveTo>
                    <a:pt x="70687" y="1"/>
                  </a:moveTo>
                  <a:cubicBezTo>
                    <a:pt x="69455" y="1"/>
                    <a:pt x="68458" y="1000"/>
                    <a:pt x="68458" y="2230"/>
                  </a:cubicBezTo>
                  <a:lnTo>
                    <a:pt x="68458" y="64981"/>
                  </a:lnTo>
                  <a:lnTo>
                    <a:pt x="88424" y="64981"/>
                  </a:lnTo>
                  <a:lnTo>
                    <a:pt x="88424" y="2230"/>
                  </a:lnTo>
                  <a:cubicBezTo>
                    <a:pt x="88423" y="999"/>
                    <a:pt x="87425" y="1"/>
                    <a:pt x="86193" y="1"/>
                  </a:cubicBezTo>
                  <a:close/>
                  <a:moveTo>
                    <a:pt x="47868" y="28085"/>
                  </a:moveTo>
                  <a:cubicBezTo>
                    <a:pt x="46637" y="28085"/>
                    <a:pt x="45639" y="29084"/>
                    <a:pt x="45639" y="30315"/>
                  </a:cubicBezTo>
                  <a:lnTo>
                    <a:pt x="45639" y="64982"/>
                  </a:lnTo>
                  <a:lnTo>
                    <a:pt x="65606" y="64982"/>
                  </a:lnTo>
                  <a:lnTo>
                    <a:pt x="65606" y="30314"/>
                  </a:lnTo>
                  <a:cubicBezTo>
                    <a:pt x="65604" y="29083"/>
                    <a:pt x="64606" y="28085"/>
                    <a:pt x="63375" y="280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6">
              <a:extLst>
                <a:ext uri="{FF2B5EF4-FFF2-40B4-BE49-F238E27FC236}">
                  <a16:creationId xmlns:a16="http://schemas.microsoft.com/office/drawing/2014/main" id="{415F489C-3161-013A-F0C7-7A05BE6B127F}"/>
                </a:ext>
              </a:extLst>
            </p:cNvPr>
            <p:cNvSpPr/>
            <p:nvPr/>
          </p:nvSpPr>
          <p:spPr>
            <a:xfrm>
              <a:off x="1754831" y="3676807"/>
              <a:ext cx="168323" cy="168323"/>
            </a:xfrm>
            <a:custGeom>
              <a:avLst/>
              <a:gdLst/>
              <a:ahLst/>
              <a:cxnLst/>
              <a:rect l="l" t="t" r="r" b="b"/>
              <a:pathLst>
                <a:path w="7316" h="7316" extrusionOk="0">
                  <a:moveTo>
                    <a:pt x="7006" y="0"/>
                  </a:moveTo>
                  <a:lnTo>
                    <a:pt x="0" y="7004"/>
                  </a:lnTo>
                  <a:lnTo>
                    <a:pt x="0" y="7315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6">
              <a:extLst>
                <a:ext uri="{FF2B5EF4-FFF2-40B4-BE49-F238E27FC236}">
                  <a16:creationId xmlns:a16="http://schemas.microsoft.com/office/drawing/2014/main" id="{9655899E-93B7-BC3C-8935-8DD355FD692E}"/>
                </a:ext>
              </a:extLst>
            </p:cNvPr>
            <p:cNvSpPr/>
            <p:nvPr/>
          </p:nvSpPr>
          <p:spPr>
            <a:xfrm>
              <a:off x="1754831" y="3676807"/>
              <a:ext cx="268797" cy="268797"/>
            </a:xfrm>
            <a:custGeom>
              <a:avLst/>
              <a:gdLst/>
              <a:ahLst/>
              <a:cxnLst/>
              <a:rect l="l" t="t" r="r" b="b"/>
              <a:pathLst>
                <a:path w="11683" h="11683" extrusionOk="0">
                  <a:moveTo>
                    <a:pt x="11373" y="0"/>
                  </a:moveTo>
                  <a:lnTo>
                    <a:pt x="0" y="11372"/>
                  </a:lnTo>
                  <a:lnTo>
                    <a:pt x="0" y="11683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6">
              <a:extLst>
                <a:ext uri="{FF2B5EF4-FFF2-40B4-BE49-F238E27FC236}">
                  <a16:creationId xmlns:a16="http://schemas.microsoft.com/office/drawing/2014/main" id="{B913ECD3-DA91-3B46-DA79-5E42129D2DD0}"/>
                </a:ext>
              </a:extLst>
            </p:cNvPr>
            <p:cNvSpPr/>
            <p:nvPr/>
          </p:nvSpPr>
          <p:spPr>
            <a:xfrm>
              <a:off x="446233" y="5003979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6198" h="6198" extrusionOk="0">
                  <a:moveTo>
                    <a:pt x="6198" y="1"/>
                  </a:moveTo>
                  <a:lnTo>
                    <a:pt x="1" y="6197"/>
                  </a:lnTo>
                  <a:lnTo>
                    <a:pt x="311" y="6197"/>
                  </a:lnTo>
                  <a:lnTo>
                    <a:pt x="6198" y="310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6">
              <a:extLst>
                <a:ext uri="{FF2B5EF4-FFF2-40B4-BE49-F238E27FC236}">
                  <a16:creationId xmlns:a16="http://schemas.microsoft.com/office/drawing/2014/main" id="{ADE6C7B0-DD7E-295B-DE0B-552346BFCBD7}"/>
                </a:ext>
              </a:extLst>
            </p:cNvPr>
            <p:cNvSpPr/>
            <p:nvPr/>
          </p:nvSpPr>
          <p:spPr>
            <a:xfrm>
              <a:off x="1754831" y="438379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6">
              <a:extLst>
                <a:ext uri="{FF2B5EF4-FFF2-40B4-BE49-F238E27FC236}">
                  <a16:creationId xmlns:a16="http://schemas.microsoft.com/office/drawing/2014/main" id="{C032FBB6-7D6A-1E48-E65F-5319AA9A1A21}"/>
                </a:ext>
              </a:extLst>
            </p:cNvPr>
            <p:cNvSpPr/>
            <p:nvPr/>
          </p:nvSpPr>
          <p:spPr>
            <a:xfrm>
              <a:off x="1754831" y="3676807"/>
              <a:ext cx="369316" cy="369316"/>
            </a:xfrm>
            <a:custGeom>
              <a:avLst/>
              <a:gdLst/>
              <a:ahLst/>
              <a:cxnLst/>
              <a:rect l="l" t="t" r="r" b="b"/>
              <a:pathLst>
                <a:path w="16052" h="16052" extrusionOk="0">
                  <a:moveTo>
                    <a:pt x="15742" y="0"/>
                  </a:moveTo>
                  <a:lnTo>
                    <a:pt x="0" y="15740"/>
                  </a:lnTo>
                  <a:lnTo>
                    <a:pt x="0" y="16052"/>
                  </a:lnTo>
                  <a:lnTo>
                    <a:pt x="160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6">
              <a:extLst>
                <a:ext uri="{FF2B5EF4-FFF2-40B4-BE49-F238E27FC236}">
                  <a16:creationId xmlns:a16="http://schemas.microsoft.com/office/drawing/2014/main" id="{B32A5BAE-0FD8-79D7-8C1F-7751DE90B533}"/>
                </a:ext>
              </a:extLst>
            </p:cNvPr>
            <p:cNvSpPr/>
            <p:nvPr/>
          </p:nvSpPr>
          <p:spPr>
            <a:xfrm>
              <a:off x="1754854" y="3686355"/>
              <a:ext cx="405737" cy="409971"/>
            </a:xfrm>
            <a:custGeom>
              <a:avLst/>
              <a:gdLst/>
              <a:ahLst/>
              <a:cxnLst/>
              <a:rect l="l" t="t" r="r" b="b"/>
              <a:pathLst>
                <a:path w="17635" h="17819" extrusionOk="0">
                  <a:moveTo>
                    <a:pt x="17509" y="1"/>
                  </a:moveTo>
                  <a:lnTo>
                    <a:pt x="0" y="17509"/>
                  </a:lnTo>
                  <a:lnTo>
                    <a:pt x="0" y="17819"/>
                  </a:lnTo>
                  <a:lnTo>
                    <a:pt x="17634" y="186"/>
                  </a:lnTo>
                  <a:cubicBezTo>
                    <a:pt x="17598" y="120"/>
                    <a:pt x="17557" y="58"/>
                    <a:pt x="17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6">
              <a:extLst>
                <a:ext uri="{FF2B5EF4-FFF2-40B4-BE49-F238E27FC236}">
                  <a16:creationId xmlns:a16="http://schemas.microsoft.com/office/drawing/2014/main" id="{80C8D398-6CE8-76BA-88BE-99C6732D9AF3}"/>
                </a:ext>
              </a:extLst>
            </p:cNvPr>
            <p:cNvSpPr/>
            <p:nvPr/>
          </p:nvSpPr>
          <p:spPr>
            <a:xfrm>
              <a:off x="1754831" y="3676807"/>
              <a:ext cx="319068" cy="319068"/>
            </a:xfrm>
            <a:custGeom>
              <a:avLst/>
              <a:gdLst/>
              <a:ahLst/>
              <a:cxnLst/>
              <a:rect l="l" t="t" r="r" b="b"/>
              <a:pathLst>
                <a:path w="13868" h="13868" extrusionOk="0">
                  <a:moveTo>
                    <a:pt x="13558" y="0"/>
                  </a:moveTo>
                  <a:lnTo>
                    <a:pt x="0" y="13556"/>
                  </a:lnTo>
                  <a:lnTo>
                    <a:pt x="0" y="13867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6">
              <a:extLst>
                <a:ext uri="{FF2B5EF4-FFF2-40B4-BE49-F238E27FC236}">
                  <a16:creationId xmlns:a16="http://schemas.microsoft.com/office/drawing/2014/main" id="{766640FC-702C-874A-5EC9-F5FFDA540A9B}"/>
                </a:ext>
              </a:extLst>
            </p:cNvPr>
            <p:cNvSpPr/>
            <p:nvPr/>
          </p:nvSpPr>
          <p:spPr>
            <a:xfrm>
              <a:off x="546724" y="5104471"/>
              <a:ext cx="42104" cy="42104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1830" y="1"/>
                  </a:moveTo>
                  <a:lnTo>
                    <a:pt x="0" y="1829"/>
                  </a:lnTo>
                  <a:lnTo>
                    <a:pt x="312" y="1829"/>
                  </a:lnTo>
                  <a:lnTo>
                    <a:pt x="1830" y="311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6">
              <a:extLst>
                <a:ext uri="{FF2B5EF4-FFF2-40B4-BE49-F238E27FC236}">
                  <a16:creationId xmlns:a16="http://schemas.microsoft.com/office/drawing/2014/main" id="{1D780344-76AB-619F-F29D-0A04C3CDD6C8}"/>
                </a:ext>
              </a:extLst>
            </p:cNvPr>
            <p:cNvSpPr/>
            <p:nvPr/>
          </p:nvSpPr>
          <p:spPr>
            <a:xfrm>
              <a:off x="496479" y="5054248"/>
              <a:ext cx="92352" cy="92329"/>
            </a:xfrm>
            <a:custGeom>
              <a:avLst/>
              <a:gdLst/>
              <a:ahLst/>
              <a:cxnLst/>
              <a:rect l="l" t="t" r="r" b="b"/>
              <a:pathLst>
                <a:path w="4014" h="4013" extrusionOk="0">
                  <a:moveTo>
                    <a:pt x="4014" y="0"/>
                  </a:moveTo>
                  <a:lnTo>
                    <a:pt x="0" y="4012"/>
                  </a:lnTo>
                  <a:lnTo>
                    <a:pt x="312" y="4012"/>
                  </a:lnTo>
                  <a:lnTo>
                    <a:pt x="4014" y="31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6">
              <a:extLst>
                <a:ext uri="{FF2B5EF4-FFF2-40B4-BE49-F238E27FC236}">
                  <a16:creationId xmlns:a16="http://schemas.microsoft.com/office/drawing/2014/main" id="{6DD12F81-6785-E0A3-4CFA-BC7C89909A51}"/>
                </a:ext>
              </a:extLst>
            </p:cNvPr>
            <p:cNvSpPr/>
            <p:nvPr/>
          </p:nvSpPr>
          <p:spPr>
            <a:xfrm>
              <a:off x="195004" y="4752749"/>
              <a:ext cx="393842" cy="393842"/>
            </a:xfrm>
            <a:custGeom>
              <a:avLst/>
              <a:gdLst/>
              <a:ahLst/>
              <a:cxnLst/>
              <a:rect l="l" t="t" r="r" b="b"/>
              <a:pathLst>
                <a:path w="17118" h="17118" extrusionOk="0">
                  <a:moveTo>
                    <a:pt x="17118" y="0"/>
                  </a:moveTo>
                  <a:lnTo>
                    <a:pt x="0" y="17117"/>
                  </a:lnTo>
                  <a:lnTo>
                    <a:pt x="310" y="17117"/>
                  </a:lnTo>
                  <a:lnTo>
                    <a:pt x="17118" y="310"/>
                  </a:lnTo>
                  <a:lnTo>
                    <a:pt x="1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6">
              <a:extLst>
                <a:ext uri="{FF2B5EF4-FFF2-40B4-BE49-F238E27FC236}">
                  <a16:creationId xmlns:a16="http://schemas.microsoft.com/office/drawing/2014/main" id="{0DD667C0-57D2-E558-7B00-B0C006ED5E1F}"/>
                </a:ext>
              </a:extLst>
            </p:cNvPr>
            <p:cNvSpPr/>
            <p:nvPr/>
          </p:nvSpPr>
          <p:spPr>
            <a:xfrm>
              <a:off x="1757430" y="3679407"/>
              <a:ext cx="12355" cy="1235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537" y="0"/>
                  </a:moveTo>
                  <a:lnTo>
                    <a:pt x="537" y="0"/>
                  </a:lnTo>
                  <a:cubicBezTo>
                    <a:pt x="303" y="112"/>
                    <a:pt x="112" y="302"/>
                    <a:pt x="0" y="536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6">
              <a:extLst>
                <a:ext uri="{FF2B5EF4-FFF2-40B4-BE49-F238E27FC236}">
                  <a16:creationId xmlns:a16="http://schemas.microsoft.com/office/drawing/2014/main" id="{AD20B273-A749-E248-FB9C-3038A03FF959}"/>
                </a:ext>
              </a:extLst>
            </p:cNvPr>
            <p:cNvSpPr/>
            <p:nvPr/>
          </p:nvSpPr>
          <p:spPr>
            <a:xfrm>
              <a:off x="2154680" y="5137532"/>
              <a:ext cx="9088" cy="9042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394" y="0"/>
                  </a:moveTo>
                  <a:lnTo>
                    <a:pt x="0" y="392"/>
                  </a:lnTo>
                  <a:lnTo>
                    <a:pt x="312" y="392"/>
                  </a:lnTo>
                  <a:lnTo>
                    <a:pt x="394" y="31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6">
              <a:extLst>
                <a:ext uri="{FF2B5EF4-FFF2-40B4-BE49-F238E27FC236}">
                  <a16:creationId xmlns:a16="http://schemas.microsoft.com/office/drawing/2014/main" id="{1E65E9C7-D402-0F06-7D9F-367F01932A9E}"/>
                </a:ext>
              </a:extLst>
            </p:cNvPr>
            <p:cNvSpPr/>
            <p:nvPr/>
          </p:nvSpPr>
          <p:spPr>
            <a:xfrm>
              <a:off x="1754831" y="3676807"/>
              <a:ext cx="67803" cy="67780"/>
            </a:xfrm>
            <a:custGeom>
              <a:avLst/>
              <a:gdLst/>
              <a:ahLst/>
              <a:cxnLst/>
              <a:rect l="l" t="t" r="r" b="b"/>
              <a:pathLst>
                <a:path w="2947" h="2946" extrusionOk="0">
                  <a:moveTo>
                    <a:pt x="2636" y="0"/>
                  </a:moveTo>
                  <a:lnTo>
                    <a:pt x="0" y="2636"/>
                  </a:lnTo>
                  <a:lnTo>
                    <a:pt x="0" y="2946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6">
              <a:extLst>
                <a:ext uri="{FF2B5EF4-FFF2-40B4-BE49-F238E27FC236}">
                  <a16:creationId xmlns:a16="http://schemas.microsoft.com/office/drawing/2014/main" id="{F736FE5F-8806-4EBE-780F-A9128473EB42}"/>
                </a:ext>
              </a:extLst>
            </p:cNvPr>
            <p:cNvSpPr/>
            <p:nvPr/>
          </p:nvSpPr>
          <p:spPr>
            <a:xfrm>
              <a:off x="1754831" y="3676807"/>
              <a:ext cx="118051" cy="118028"/>
            </a:xfrm>
            <a:custGeom>
              <a:avLst/>
              <a:gdLst/>
              <a:ahLst/>
              <a:cxnLst/>
              <a:rect l="l" t="t" r="r" b="b"/>
              <a:pathLst>
                <a:path w="5131" h="5130" extrusionOk="0">
                  <a:moveTo>
                    <a:pt x="4821" y="0"/>
                  </a:moveTo>
                  <a:lnTo>
                    <a:pt x="0" y="4819"/>
                  </a:lnTo>
                  <a:lnTo>
                    <a:pt x="0" y="5130"/>
                  </a:lnTo>
                  <a:lnTo>
                    <a:pt x="5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6">
              <a:extLst>
                <a:ext uri="{FF2B5EF4-FFF2-40B4-BE49-F238E27FC236}">
                  <a16:creationId xmlns:a16="http://schemas.microsoft.com/office/drawing/2014/main" id="{8C4A1480-8D1F-1B73-4A07-DDE21B602FD4}"/>
                </a:ext>
              </a:extLst>
            </p:cNvPr>
            <p:cNvSpPr/>
            <p:nvPr/>
          </p:nvSpPr>
          <p:spPr>
            <a:xfrm>
              <a:off x="1754831" y="4182788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6">
              <a:extLst>
                <a:ext uri="{FF2B5EF4-FFF2-40B4-BE49-F238E27FC236}">
                  <a16:creationId xmlns:a16="http://schemas.microsoft.com/office/drawing/2014/main" id="{B1766416-076E-8B96-A85C-D31210E8000E}"/>
                </a:ext>
              </a:extLst>
            </p:cNvPr>
            <p:cNvSpPr/>
            <p:nvPr/>
          </p:nvSpPr>
          <p:spPr>
            <a:xfrm>
              <a:off x="1754831" y="4233057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6">
              <a:extLst>
                <a:ext uri="{FF2B5EF4-FFF2-40B4-BE49-F238E27FC236}">
                  <a16:creationId xmlns:a16="http://schemas.microsoft.com/office/drawing/2014/main" id="{0639C6F5-5CEF-94B4-80C5-DA20381B0F83}"/>
                </a:ext>
              </a:extLst>
            </p:cNvPr>
            <p:cNvSpPr/>
            <p:nvPr/>
          </p:nvSpPr>
          <p:spPr>
            <a:xfrm>
              <a:off x="1754831" y="373057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6">
              <a:extLst>
                <a:ext uri="{FF2B5EF4-FFF2-40B4-BE49-F238E27FC236}">
                  <a16:creationId xmlns:a16="http://schemas.microsoft.com/office/drawing/2014/main" id="{2623AAF2-4491-8D0C-CEC4-04B29014388D}"/>
                </a:ext>
              </a:extLst>
            </p:cNvPr>
            <p:cNvSpPr/>
            <p:nvPr/>
          </p:nvSpPr>
          <p:spPr>
            <a:xfrm>
              <a:off x="1754831" y="433354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6">
              <a:extLst>
                <a:ext uri="{FF2B5EF4-FFF2-40B4-BE49-F238E27FC236}">
                  <a16:creationId xmlns:a16="http://schemas.microsoft.com/office/drawing/2014/main" id="{D8CA8A93-A9D1-DE2B-80D9-7EA585374CF6}"/>
                </a:ext>
              </a:extLst>
            </p:cNvPr>
            <p:cNvSpPr/>
            <p:nvPr/>
          </p:nvSpPr>
          <p:spPr>
            <a:xfrm>
              <a:off x="1754831" y="4082319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6">
              <a:extLst>
                <a:ext uri="{FF2B5EF4-FFF2-40B4-BE49-F238E27FC236}">
                  <a16:creationId xmlns:a16="http://schemas.microsoft.com/office/drawing/2014/main" id="{FC68C040-4D33-2839-281C-6F7B42A242C2}"/>
                </a:ext>
              </a:extLst>
            </p:cNvPr>
            <p:cNvSpPr/>
            <p:nvPr/>
          </p:nvSpPr>
          <p:spPr>
            <a:xfrm>
              <a:off x="1754831" y="428330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6">
              <a:extLst>
                <a:ext uri="{FF2B5EF4-FFF2-40B4-BE49-F238E27FC236}">
                  <a16:creationId xmlns:a16="http://schemas.microsoft.com/office/drawing/2014/main" id="{1548BC27-5989-6AA1-35FC-C251249E61B8}"/>
                </a:ext>
              </a:extLst>
            </p:cNvPr>
            <p:cNvSpPr/>
            <p:nvPr/>
          </p:nvSpPr>
          <p:spPr>
            <a:xfrm>
              <a:off x="1754831" y="413256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6">
              <a:extLst>
                <a:ext uri="{FF2B5EF4-FFF2-40B4-BE49-F238E27FC236}">
                  <a16:creationId xmlns:a16="http://schemas.microsoft.com/office/drawing/2014/main" id="{4EB95770-BC16-3A70-A1CB-E28198CA86F7}"/>
                </a:ext>
              </a:extLst>
            </p:cNvPr>
            <p:cNvSpPr/>
            <p:nvPr/>
          </p:nvSpPr>
          <p:spPr>
            <a:xfrm>
              <a:off x="1754831" y="4032050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6">
              <a:extLst>
                <a:ext uri="{FF2B5EF4-FFF2-40B4-BE49-F238E27FC236}">
                  <a16:creationId xmlns:a16="http://schemas.microsoft.com/office/drawing/2014/main" id="{BFCB7471-3D4F-CE50-7DB5-8472235D9300}"/>
                </a:ext>
              </a:extLst>
            </p:cNvPr>
            <p:cNvSpPr/>
            <p:nvPr/>
          </p:nvSpPr>
          <p:spPr>
            <a:xfrm>
              <a:off x="1754831" y="383106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6">
              <a:extLst>
                <a:ext uri="{FF2B5EF4-FFF2-40B4-BE49-F238E27FC236}">
                  <a16:creationId xmlns:a16="http://schemas.microsoft.com/office/drawing/2014/main" id="{BBC5F5BB-ABDA-86E9-5D07-047A33C0DC25}"/>
                </a:ext>
              </a:extLst>
            </p:cNvPr>
            <p:cNvSpPr/>
            <p:nvPr/>
          </p:nvSpPr>
          <p:spPr>
            <a:xfrm>
              <a:off x="1754831" y="378081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6">
              <a:extLst>
                <a:ext uri="{FF2B5EF4-FFF2-40B4-BE49-F238E27FC236}">
                  <a16:creationId xmlns:a16="http://schemas.microsoft.com/office/drawing/2014/main" id="{9F861C8A-4D8E-490A-A980-91AC19AC1239}"/>
                </a:ext>
              </a:extLst>
            </p:cNvPr>
            <p:cNvSpPr/>
            <p:nvPr/>
          </p:nvSpPr>
          <p:spPr>
            <a:xfrm>
              <a:off x="1754831" y="3881311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6">
              <a:extLst>
                <a:ext uri="{FF2B5EF4-FFF2-40B4-BE49-F238E27FC236}">
                  <a16:creationId xmlns:a16="http://schemas.microsoft.com/office/drawing/2014/main" id="{30F8581C-DD63-F9F4-62C1-94C0D536C27F}"/>
                </a:ext>
              </a:extLst>
            </p:cNvPr>
            <p:cNvSpPr/>
            <p:nvPr/>
          </p:nvSpPr>
          <p:spPr>
            <a:xfrm>
              <a:off x="1754831" y="3931580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6">
              <a:extLst>
                <a:ext uri="{FF2B5EF4-FFF2-40B4-BE49-F238E27FC236}">
                  <a16:creationId xmlns:a16="http://schemas.microsoft.com/office/drawing/2014/main" id="{2C4B9414-3DBC-67AF-09CF-FB159C9C30A0}"/>
                </a:ext>
              </a:extLst>
            </p:cNvPr>
            <p:cNvSpPr/>
            <p:nvPr/>
          </p:nvSpPr>
          <p:spPr>
            <a:xfrm>
              <a:off x="1754831" y="3981803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6">
              <a:extLst>
                <a:ext uri="{FF2B5EF4-FFF2-40B4-BE49-F238E27FC236}">
                  <a16:creationId xmlns:a16="http://schemas.microsoft.com/office/drawing/2014/main" id="{A7C10832-A123-F628-22D0-B0377583229E}"/>
                </a:ext>
              </a:extLst>
            </p:cNvPr>
            <p:cNvSpPr/>
            <p:nvPr/>
          </p:nvSpPr>
          <p:spPr>
            <a:xfrm>
              <a:off x="1754831" y="3676807"/>
              <a:ext cx="218571" cy="218548"/>
            </a:xfrm>
            <a:custGeom>
              <a:avLst/>
              <a:gdLst/>
              <a:ahLst/>
              <a:cxnLst/>
              <a:rect l="l" t="t" r="r" b="b"/>
              <a:pathLst>
                <a:path w="9500" h="9499" extrusionOk="0">
                  <a:moveTo>
                    <a:pt x="9189" y="0"/>
                  </a:moveTo>
                  <a:lnTo>
                    <a:pt x="0" y="9188"/>
                  </a:lnTo>
                  <a:lnTo>
                    <a:pt x="0" y="9499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6">
              <a:extLst>
                <a:ext uri="{FF2B5EF4-FFF2-40B4-BE49-F238E27FC236}">
                  <a16:creationId xmlns:a16="http://schemas.microsoft.com/office/drawing/2014/main" id="{7C8FDD08-DD99-61BF-B2A0-211D815B529A}"/>
                </a:ext>
              </a:extLst>
            </p:cNvPr>
            <p:cNvSpPr/>
            <p:nvPr/>
          </p:nvSpPr>
          <p:spPr>
            <a:xfrm>
              <a:off x="1802937" y="4785763"/>
              <a:ext cx="360850" cy="360827"/>
            </a:xfrm>
            <a:custGeom>
              <a:avLst/>
              <a:gdLst/>
              <a:ahLst/>
              <a:cxnLst/>
              <a:rect l="l" t="t" r="r" b="b"/>
              <a:pathLst>
                <a:path w="15684" h="15683" extrusionOk="0">
                  <a:moveTo>
                    <a:pt x="15683" y="1"/>
                  </a:moveTo>
                  <a:lnTo>
                    <a:pt x="1" y="15682"/>
                  </a:lnTo>
                  <a:lnTo>
                    <a:pt x="312" y="15682"/>
                  </a:lnTo>
                  <a:lnTo>
                    <a:pt x="15683" y="311"/>
                  </a:lnTo>
                  <a:lnTo>
                    <a:pt x="15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6">
              <a:extLst>
                <a:ext uri="{FF2B5EF4-FFF2-40B4-BE49-F238E27FC236}">
                  <a16:creationId xmlns:a16="http://schemas.microsoft.com/office/drawing/2014/main" id="{62A90CE4-E6B4-9179-7468-4EB104DC0095}"/>
                </a:ext>
              </a:extLst>
            </p:cNvPr>
            <p:cNvSpPr/>
            <p:nvPr/>
          </p:nvSpPr>
          <p:spPr>
            <a:xfrm>
              <a:off x="1300479" y="4808241"/>
              <a:ext cx="338302" cy="338348"/>
            </a:xfrm>
            <a:custGeom>
              <a:avLst/>
              <a:gdLst/>
              <a:ahLst/>
              <a:cxnLst/>
              <a:rect l="l" t="t" r="r" b="b"/>
              <a:pathLst>
                <a:path w="14704" h="14706" extrusionOk="0">
                  <a:moveTo>
                    <a:pt x="14704" y="1"/>
                  </a:moveTo>
                  <a:lnTo>
                    <a:pt x="0" y="14705"/>
                  </a:lnTo>
                  <a:lnTo>
                    <a:pt x="310" y="14705"/>
                  </a:lnTo>
                  <a:lnTo>
                    <a:pt x="14704" y="312"/>
                  </a:lnTo>
                  <a:lnTo>
                    <a:pt x="14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6">
              <a:extLst>
                <a:ext uri="{FF2B5EF4-FFF2-40B4-BE49-F238E27FC236}">
                  <a16:creationId xmlns:a16="http://schemas.microsoft.com/office/drawing/2014/main" id="{9F64706F-7C00-B849-E921-8A06FC980B9D}"/>
                </a:ext>
              </a:extLst>
            </p:cNvPr>
            <p:cNvSpPr/>
            <p:nvPr/>
          </p:nvSpPr>
          <p:spPr>
            <a:xfrm>
              <a:off x="1400971" y="4908756"/>
              <a:ext cx="237806" cy="237829"/>
            </a:xfrm>
            <a:custGeom>
              <a:avLst/>
              <a:gdLst/>
              <a:ahLst/>
              <a:cxnLst/>
              <a:rect l="l" t="t" r="r" b="b"/>
              <a:pathLst>
                <a:path w="10336" h="10337" extrusionOk="0">
                  <a:moveTo>
                    <a:pt x="10336" y="1"/>
                  </a:moveTo>
                  <a:lnTo>
                    <a:pt x="0" y="10336"/>
                  </a:lnTo>
                  <a:lnTo>
                    <a:pt x="310" y="10336"/>
                  </a:lnTo>
                  <a:lnTo>
                    <a:pt x="10336" y="311"/>
                  </a:lnTo>
                  <a:lnTo>
                    <a:pt x="10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6">
              <a:extLst>
                <a:ext uri="{FF2B5EF4-FFF2-40B4-BE49-F238E27FC236}">
                  <a16:creationId xmlns:a16="http://schemas.microsoft.com/office/drawing/2014/main" id="{F14FE089-46AA-FE05-D28D-06DAA6109E23}"/>
                </a:ext>
              </a:extLst>
            </p:cNvPr>
            <p:cNvSpPr/>
            <p:nvPr/>
          </p:nvSpPr>
          <p:spPr>
            <a:xfrm>
              <a:off x="1350702" y="4858510"/>
              <a:ext cx="288077" cy="288077"/>
            </a:xfrm>
            <a:custGeom>
              <a:avLst/>
              <a:gdLst/>
              <a:ahLst/>
              <a:cxnLst/>
              <a:rect l="l" t="t" r="r" b="b"/>
              <a:pathLst>
                <a:path w="12521" h="12521" extrusionOk="0">
                  <a:moveTo>
                    <a:pt x="12521" y="0"/>
                  </a:moveTo>
                  <a:lnTo>
                    <a:pt x="1" y="12520"/>
                  </a:lnTo>
                  <a:lnTo>
                    <a:pt x="311" y="12520"/>
                  </a:lnTo>
                  <a:lnTo>
                    <a:pt x="12521" y="312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6">
              <a:extLst>
                <a:ext uri="{FF2B5EF4-FFF2-40B4-BE49-F238E27FC236}">
                  <a16:creationId xmlns:a16="http://schemas.microsoft.com/office/drawing/2014/main" id="{C4580A73-36B0-1341-2D42-BF35B88BE53D}"/>
                </a:ext>
              </a:extLst>
            </p:cNvPr>
            <p:cNvSpPr/>
            <p:nvPr/>
          </p:nvSpPr>
          <p:spPr>
            <a:xfrm>
              <a:off x="1501462" y="5009248"/>
              <a:ext cx="137309" cy="137332"/>
            </a:xfrm>
            <a:custGeom>
              <a:avLst/>
              <a:gdLst/>
              <a:ahLst/>
              <a:cxnLst/>
              <a:rect l="l" t="t" r="r" b="b"/>
              <a:pathLst>
                <a:path w="5968" h="5969" extrusionOk="0">
                  <a:moveTo>
                    <a:pt x="5968" y="0"/>
                  </a:moveTo>
                  <a:lnTo>
                    <a:pt x="1" y="5968"/>
                  </a:lnTo>
                  <a:lnTo>
                    <a:pt x="311" y="5968"/>
                  </a:lnTo>
                  <a:lnTo>
                    <a:pt x="5968" y="31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6">
              <a:extLst>
                <a:ext uri="{FF2B5EF4-FFF2-40B4-BE49-F238E27FC236}">
                  <a16:creationId xmlns:a16="http://schemas.microsoft.com/office/drawing/2014/main" id="{C1E61621-9D30-3263-0C2A-409F4A9290FC}"/>
                </a:ext>
              </a:extLst>
            </p:cNvPr>
            <p:cNvSpPr/>
            <p:nvPr/>
          </p:nvSpPr>
          <p:spPr>
            <a:xfrm>
              <a:off x="1451217" y="4959025"/>
              <a:ext cx="187557" cy="187557"/>
            </a:xfrm>
            <a:custGeom>
              <a:avLst/>
              <a:gdLst/>
              <a:ahLst/>
              <a:cxnLst/>
              <a:rect l="l" t="t" r="r" b="b"/>
              <a:pathLst>
                <a:path w="8152" h="8152" extrusionOk="0">
                  <a:moveTo>
                    <a:pt x="8152" y="1"/>
                  </a:moveTo>
                  <a:lnTo>
                    <a:pt x="0" y="8151"/>
                  </a:lnTo>
                  <a:lnTo>
                    <a:pt x="310" y="8151"/>
                  </a:lnTo>
                  <a:lnTo>
                    <a:pt x="8152" y="310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6">
              <a:extLst>
                <a:ext uri="{FF2B5EF4-FFF2-40B4-BE49-F238E27FC236}">
                  <a16:creationId xmlns:a16="http://schemas.microsoft.com/office/drawing/2014/main" id="{8DE14FD6-98D1-B4B1-1748-B268E9A25B8C}"/>
                </a:ext>
              </a:extLst>
            </p:cNvPr>
            <p:cNvSpPr/>
            <p:nvPr/>
          </p:nvSpPr>
          <p:spPr>
            <a:xfrm>
              <a:off x="2003943" y="4986770"/>
              <a:ext cx="159833" cy="159810"/>
            </a:xfrm>
            <a:custGeom>
              <a:avLst/>
              <a:gdLst/>
              <a:ahLst/>
              <a:cxnLst/>
              <a:rect l="l" t="t" r="r" b="b"/>
              <a:pathLst>
                <a:path w="6947" h="6946" extrusionOk="0">
                  <a:moveTo>
                    <a:pt x="6946" y="0"/>
                  </a:moveTo>
                  <a:lnTo>
                    <a:pt x="0" y="6945"/>
                  </a:lnTo>
                  <a:lnTo>
                    <a:pt x="312" y="6945"/>
                  </a:lnTo>
                  <a:lnTo>
                    <a:pt x="6946" y="312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6">
              <a:extLst>
                <a:ext uri="{FF2B5EF4-FFF2-40B4-BE49-F238E27FC236}">
                  <a16:creationId xmlns:a16="http://schemas.microsoft.com/office/drawing/2014/main" id="{7DB1BEF6-7F76-3CCE-8AD2-B70628A25C86}"/>
                </a:ext>
              </a:extLst>
            </p:cNvPr>
            <p:cNvSpPr/>
            <p:nvPr/>
          </p:nvSpPr>
          <p:spPr>
            <a:xfrm>
              <a:off x="2054211" y="5037016"/>
              <a:ext cx="109562" cy="109562"/>
            </a:xfrm>
            <a:custGeom>
              <a:avLst/>
              <a:gdLst/>
              <a:ahLst/>
              <a:cxnLst/>
              <a:rect l="l" t="t" r="r" b="b"/>
              <a:pathLst>
                <a:path w="4762" h="4762" extrusionOk="0">
                  <a:moveTo>
                    <a:pt x="4761" y="1"/>
                  </a:moveTo>
                  <a:lnTo>
                    <a:pt x="1" y="4761"/>
                  </a:lnTo>
                  <a:lnTo>
                    <a:pt x="310" y="4761"/>
                  </a:lnTo>
                  <a:lnTo>
                    <a:pt x="4761" y="312"/>
                  </a:lnTo>
                  <a:lnTo>
                    <a:pt x="4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6">
              <a:extLst>
                <a:ext uri="{FF2B5EF4-FFF2-40B4-BE49-F238E27FC236}">
                  <a16:creationId xmlns:a16="http://schemas.microsoft.com/office/drawing/2014/main" id="{A1438DB8-FBA3-D592-A3B6-910FF362F045}"/>
                </a:ext>
              </a:extLst>
            </p:cNvPr>
            <p:cNvSpPr/>
            <p:nvPr/>
          </p:nvSpPr>
          <p:spPr>
            <a:xfrm>
              <a:off x="1551708" y="5059517"/>
              <a:ext cx="87060" cy="87060"/>
            </a:xfrm>
            <a:custGeom>
              <a:avLst/>
              <a:gdLst/>
              <a:ahLst/>
              <a:cxnLst/>
              <a:rect l="l" t="t" r="r" b="b"/>
              <a:pathLst>
                <a:path w="3784" h="3784" extrusionOk="0">
                  <a:moveTo>
                    <a:pt x="3784" y="1"/>
                  </a:moveTo>
                  <a:lnTo>
                    <a:pt x="0" y="3783"/>
                  </a:lnTo>
                  <a:lnTo>
                    <a:pt x="311" y="3783"/>
                  </a:lnTo>
                  <a:lnTo>
                    <a:pt x="3784" y="311"/>
                  </a:lnTo>
                  <a:lnTo>
                    <a:pt x="3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6">
              <a:extLst>
                <a:ext uri="{FF2B5EF4-FFF2-40B4-BE49-F238E27FC236}">
                  <a16:creationId xmlns:a16="http://schemas.microsoft.com/office/drawing/2014/main" id="{855764AD-26D0-2688-4DA4-705F7355C5C8}"/>
                </a:ext>
              </a:extLst>
            </p:cNvPr>
            <p:cNvSpPr/>
            <p:nvPr/>
          </p:nvSpPr>
          <p:spPr>
            <a:xfrm>
              <a:off x="2104457" y="5087263"/>
              <a:ext cx="59313" cy="59313"/>
            </a:xfrm>
            <a:custGeom>
              <a:avLst/>
              <a:gdLst/>
              <a:ahLst/>
              <a:cxnLst/>
              <a:rect l="l" t="t" r="r" b="b"/>
              <a:pathLst>
                <a:path w="2578" h="2578" extrusionOk="0">
                  <a:moveTo>
                    <a:pt x="2577" y="1"/>
                  </a:moveTo>
                  <a:lnTo>
                    <a:pt x="1" y="2577"/>
                  </a:lnTo>
                  <a:lnTo>
                    <a:pt x="310" y="2577"/>
                  </a:lnTo>
                  <a:lnTo>
                    <a:pt x="2577" y="311"/>
                  </a:lnTo>
                  <a:lnTo>
                    <a:pt x="2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6">
              <a:extLst>
                <a:ext uri="{FF2B5EF4-FFF2-40B4-BE49-F238E27FC236}">
                  <a16:creationId xmlns:a16="http://schemas.microsoft.com/office/drawing/2014/main" id="{0D34530C-3DE2-2532-DCA8-06CE9E7D560D}"/>
                </a:ext>
              </a:extLst>
            </p:cNvPr>
            <p:cNvSpPr/>
            <p:nvPr/>
          </p:nvSpPr>
          <p:spPr>
            <a:xfrm>
              <a:off x="1903451" y="4886278"/>
              <a:ext cx="260330" cy="260307"/>
            </a:xfrm>
            <a:custGeom>
              <a:avLst/>
              <a:gdLst/>
              <a:ahLst/>
              <a:cxnLst/>
              <a:rect l="l" t="t" r="r" b="b"/>
              <a:pathLst>
                <a:path w="11315" h="11314" extrusionOk="0">
                  <a:moveTo>
                    <a:pt x="11314" y="1"/>
                  </a:moveTo>
                  <a:lnTo>
                    <a:pt x="1" y="11313"/>
                  </a:lnTo>
                  <a:lnTo>
                    <a:pt x="311" y="11313"/>
                  </a:lnTo>
                  <a:lnTo>
                    <a:pt x="11314" y="311"/>
                  </a:lnTo>
                  <a:lnTo>
                    <a:pt x="11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6">
              <a:extLst>
                <a:ext uri="{FF2B5EF4-FFF2-40B4-BE49-F238E27FC236}">
                  <a16:creationId xmlns:a16="http://schemas.microsoft.com/office/drawing/2014/main" id="{0AB8067D-B635-7324-ABD0-FF2DC453BF82}"/>
                </a:ext>
              </a:extLst>
            </p:cNvPr>
            <p:cNvSpPr/>
            <p:nvPr/>
          </p:nvSpPr>
          <p:spPr>
            <a:xfrm>
              <a:off x="1853205" y="4836032"/>
              <a:ext cx="310578" cy="310555"/>
            </a:xfrm>
            <a:custGeom>
              <a:avLst/>
              <a:gdLst/>
              <a:ahLst/>
              <a:cxnLst/>
              <a:rect l="l" t="t" r="r" b="b"/>
              <a:pathLst>
                <a:path w="13499" h="13498" extrusionOk="0">
                  <a:moveTo>
                    <a:pt x="13498" y="0"/>
                  </a:moveTo>
                  <a:lnTo>
                    <a:pt x="0" y="13497"/>
                  </a:lnTo>
                  <a:lnTo>
                    <a:pt x="311" y="13497"/>
                  </a:lnTo>
                  <a:lnTo>
                    <a:pt x="13498" y="312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6">
              <a:extLst>
                <a:ext uri="{FF2B5EF4-FFF2-40B4-BE49-F238E27FC236}">
                  <a16:creationId xmlns:a16="http://schemas.microsoft.com/office/drawing/2014/main" id="{B2DAABDB-714D-8640-1A4E-BF7831027EF8}"/>
                </a:ext>
              </a:extLst>
            </p:cNvPr>
            <p:cNvSpPr/>
            <p:nvPr/>
          </p:nvSpPr>
          <p:spPr>
            <a:xfrm>
              <a:off x="1953674" y="4936524"/>
              <a:ext cx="210104" cy="210058"/>
            </a:xfrm>
            <a:custGeom>
              <a:avLst/>
              <a:gdLst/>
              <a:ahLst/>
              <a:cxnLst/>
              <a:rect l="l" t="t" r="r" b="b"/>
              <a:pathLst>
                <a:path w="9132" h="9130" extrusionOk="0">
                  <a:moveTo>
                    <a:pt x="9131" y="1"/>
                  </a:moveTo>
                  <a:lnTo>
                    <a:pt x="1" y="9129"/>
                  </a:lnTo>
                  <a:lnTo>
                    <a:pt x="312" y="9129"/>
                  </a:lnTo>
                  <a:lnTo>
                    <a:pt x="9131" y="311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6">
              <a:extLst>
                <a:ext uri="{FF2B5EF4-FFF2-40B4-BE49-F238E27FC236}">
                  <a16:creationId xmlns:a16="http://schemas.microsoft.com/office/drawing/2014/main" id="{5C013FAE-79B0-DA85-37BA-E731DCE99317}"/>
                </a:ext>
              </a:extLst>
            </p:cNvPr>
            <p:cNvSpPr/>
            <p:nvPr/>
          </p:nvSpPr>
          <p:spPr>
            <a:xfrm>
              <a:off x="898491" y="4931256"/>
              <a:ext cx="215304" cy="215327"/>
            </a:xfrm>
            <a:custGeom>
              <a:avLst/>
              <a:gdLst/>
              <a:ahLst/>
              <a:cxnLst/>
              <a:rect l="l" t="t" r="r" b="b"/>
              <a:pathLst>
                <a:path w="9358" h="9359" extrusionOk="0">
                  <a:moveTo>
                    <a:pt x="9357" y="1"/>
                  </a:moveTo>
                  <a:lnTo>
                    <a:pt x="1" y="9358"/>
                  </a:lnTo>
                  <a:lnTo>
                    <a:pt x="310" y="9358"/>
                  </a:lnTo>
                  <a:lnTo>
                    <a:pt x="9357" y="310"/>
                  </a:lnTo>
                  <a:lnTo>
                    <a:pt x="9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6">
              <a:extLst>
                <a:ext uri="{FF2B5EF4-FFF2-40B4-BE49-F238E27FC236}">
                  <a16:creationId xmlns:a16="http://schemas.microsoft.com/office/drawing/2014/main" id="{26518F80-075D-CA4F-DC79-7DD4DD66ABA1}"/>
                </a:ext>
              </a:extLst>
            </p:cNvPr>
            <p:cNvSpPr/>
            <p:nvPr/>
          </p:nvSpPr>
          <p:spPr>
            <a:xfrm>
              <a:off x="747707" y="4780495"/>
              <a:ext cx="366095" cy="366095"/>
            </a:xfrm>
            <a:custGeom>
              <a:avLst/>
              <a:gdLst/>
              <a:ahLst/>
              <a:cxnLst/>
              <a:rect l="l" t="t" r="r" b="b"/>
              <a:pathLst>
                <a:path w="15912" h="15912" extrusionOk="0">
                  <a:moveTo>
                    <a:pt x="15911" y="1"/>
                  </a:moveTo>
                  <a:lnTo>
                    <a:pt x="1" y="15911"/>
                  </a:lnTo>
                  <a:lnTo>
                    <a:pt x="312" y="15911"/>
                  </a:lnTo>
                  <a:lnTo>
                    <a:pt x="15911" y="311"/>
                  </a:lnTo>
                  <a:lnTo>
                    <a:pt x="1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6">
              <a:extLst>
                <a:ext uri="{FF2B5EF4-FFF2-40B4-BE49-F238E27FC236}">
                  <a16:creationId xmlns:a16="http://schemas.microsoft.com/office/drawing/2014/main" id="{AA7522AF-4A37-AD67-6DC1-21A4953A4755}"/>
                </a:ext>
              </a:extLst>
            </p:cNvPr>
            <p:cNvSpPr/>
            <p:nvPr/>
          </p:nvSpPr>
          <p:spPr>
            <a:xfrm>
              <a:off x="1099496" y="5132240"/>
              <a:ext cx="14288" cy="14334"/>
            </a:xfrm>
            <a:custGeom>
              <a:avLst/>
              <a:gdLst/>
              <a:ahLst/>
              <a:cxnLst/>
              <a:rect l="l" t="t" r="r" b="b"/>
              <a:pathLst>
                <a:path w="621" h="623" extrusionOk="0">
                  <a:moveTo>
                    <a:pt x="620" y="1"/>
                  </a:moveTo>
                  <a:lnTo>
                    <a:pt x="0" y="622"/>
                  </a:lnTo>
                  <a:lnTo>
                    <a:pt x="310" y="622"/>
                  </a:lnTo>
                  <a:lnTo>
                    <a:pt x="620" y="31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6">
              <a:extLst>
                <a:ext uri="{FF2B5EF4-FFF2-40B4-BE49-F238E27FC236}">
                  <a16:creationId xmlns:a16="http://schemas.microsoft.com/office/drawing/2014/main" id="{63682BE5-03F5-2D60-653A-61429C8C4130}"/>
                </a:ext>
              </a:extLst>
            </p:cNvPr>
            <p:cNvSpPr/>
            <p:nvPr/>
          </p:nvSpPr>
          <p:spPr>
            <a:xfrm>
              <a:off x="245250" y="4802995"/>
              <a:ext cx="343594" cy="343594"/>
            </a:xfrm>
            <a:custGeom>
              <a:avLst/>
              <a:gdLst/>
              <a:ahLst/>
              <a:cxnLst/>
              <a:rect l="l" t="t" r="r" b="b"/>
              <a:pathLst>
                <a:path w="14934" h="14934" extrusionOk="0">
                  <a:moveTo>
                    <a:pt x="14934" y="1"/>
                  </a:moveTo>
                  <a:lnTo>
                    <a:pt x="0" y="14933"/>
                  </a:lnTo>
                  <a:lnTo>
                    <a:pt x="311" y="14933"/>
                  </a:lnTo>
                  <a:lnTo>
                    <a:pt x="14934" y="310"/>
                  </a:lnTo>
                  <a:lnTo>
                    <a:pt x="149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6">
              <a:extLst>
                <a:ext uri="{FF2B5EF4-FFF2-40B4-BE49-F238E27FC236}">
                  <a16:creationId xmlns:a16="http://schemas.microsoft.com/office/drawing/2014/main" id="{035E4A3F-A0C8-38D4-6072-29B00F176958}"/>
                </a:ext>
              </a:extLst>
            </p:cNvPr>
            <p:cNvSpPr/>
            <p:nvPr/>
          </p:nvSpPr>
          <p:spPr>
            <a:xfrm>
              <a:off x="345741" y="4903487"/>
              <a:ext cx="243097" cy="243097"/>
            </a:xfrm>
            <a:custGeom>
              <a:avLst/>
              <a:gdLst/>
              <a:ahLst/>
              <a:cxnLst/>
              <a:rect l="l" t="t" r="r" b="b"/>
              <a:pathLst>
                <a:path w="10566" h="10566" extrusionOk="0">
                  <a:moveTo>
                    <a:pt x="10566" y="0"/>
                  </a:moveTo>
                  <a:lnTo>
                    <a:pt x="0" y="10565"/>
                  </a:lnTo>
                  <a:lnTo>
                    <a:pt x="311" y="10565"/>
                  </a:lnTo>
                  <a:lnTo>
                    <a:pt x="10566" y="311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6">
              <a:extLst>
                <a:ext uri="{FF2B5EF4-FFF2-40B4-BE49-F238E27FC236}">
                  <a16:creationId xmlns:a16="http://schemas.microsoft.com/office/drawing/2014/main" id="{73A5AAF9-598E-C12F-B395-E45C7CF82F97}"/>
                </a:ext>
              </a:extLst>
            </p:cNvPr>
            <p:cNvSpPr/>
            <p:nvPr/>
          </p:nvSpPr>
          <p:spPr>
            <a:xfrm>
              <a:off x="295473" y="4853241"/>
              <a:ext cx="293369" cy="293346"/>
            </a:xfrm>
            <a:custGeom>
              <a:avLst/>
              <a:gdLst/>
              <a:ahLst/>
              <a:cxnLst/>
              <a:rect l="l" t="t" r="r" b="b"/>
              <a:pathLst>
                <a:path w="12751" h="12750" extrusionOk="0">
                  <a:moveTo>
                    <a:pt x="12751" y="1"/>
                  </a:moveTo>
                  <a:lnTo>
                    <a:pt x="1" y="12749"/>
                  </a:lnTo>
                  <a:lnTo>
                    <a:pt x="312" y="12749"/>
                  </a:lnTo>
                  <a:lnTo>
                    <a:pt x="12751" y="310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6">
              <a:extLst>
                <a:ext uri="{FF2B5EF4-FFF2-40B4-BE49-F238E27FC236}">
                  <a16:creationId xmlns:a16="http://schemas.microsoft.com/office/drawing/2014/main" id="{9F9173C5-0C23-EA09-86CC-31C8E5F7590A}"/>
                </a:ext>
              </a:extLst>
            </p:cNvPr>
            <p:cNvSpPr/>
            <p:nvPr/>
          </p:nvSpPr>
          <p:spPr>
            <a:xfrm>
              <a:off x="1049228" y="5081994"/>
              <a:ext cx="64559" cy="64582"/>
            </a:xfrm>
            <a:custGeom>
              <a:avLst/>
              <a:gdLst/>
              <a:ahLst/>
              <a:cxnLst/>
              <a:rect l="l" t="t" r="r" b="b"/>
              <a:pathLst>
                <a:path w="2806" h="2807" extrusionOk="0">
                  <a:moveTo>
                    <a:pt x="2805" y="1"/>
                  </a:moveTo>
                  <a:lnTo>
                    <a:pt x="1" y="2806"/>
                  </a:lnTo>
                  <a:lnTo>
                    <a:pt x="310" y="2806"/>
                  </a:lnTo>
                  <a:lnTo>
                    <a:pt x="2805" y="31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6">
              <a:extLst>
                <a:ext uri="{FF2B5EF4-FFF2-40B4-BE49-F238E27FC236}">
                  <a16:creationId xmlns:a16="http://schemas.microsoft.com/office/drawing/2014/main" id="{20A2DBCD-CA4B-5D22-E6D1-ADE156005DC2}"/>
                </a:ext>
              </a:extLst>
            </p:cNvPr>
            <p:cNvSpPr/>
            <p:nvPr/>
          </p:nvSpPr>
          <p:spPr>
            <a:xfrm>
              <a:off x="395987" y="4953733"/>
              <a:ext cx="192849" cy="192849"/>
            </a:xfrm>
            <a:custGeom>
              <a:avLst/>
              <a:gdLst/>
              <a:ahLst/>
              <a:cxnLst/>
              <a:rect l="l" t="t" r="r" b="b"/>
              <a:pathLst>
                <a:path w="8382" h="8382" extrusionOk="0">
                  <a:moveTo>
                    <a:pt x="8382" y="1"/>
                  </a:moveTo>
                  <a:lnTo>
                    <a:pt x="0" y="8381"/>
                  </a:lnTo>
                  <a:lnTo>
                    <a:pt x="310" y="8381"/>
                  </a:lnTo>
                  <a:lnTo>
                    <a:pt x="8382" y="310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6">
              <a:extLst>
                <a:ext uri="{FF2B5EF4-FFF2-40B4-BE49-F238E27FC236}">
                  <a16:creationId xmlns:a16="http://schemas.microsoft.com/office/drawing/2014/main" id="{1222E429-6E28-BE0F-C590-687E5747D503}"/>
                </a:ext>
              </a:extLst>
            </p:cNvPr>
            <p:cNvSpPr/>
            <p:nvPr/>
          </p:nvSpPr>
          <p:spPr>
            <a:xfrm>
              <a:off x="797999" y="4830764"/>
              <a:ext cx="315801" cy="315824"/>
            </a:xfrm>
            <a:custGeom>
              <a:avLst/>
              <a:gdLst/>
              <a:ahLst/>
              <a:cxnLst/>
              <a:rect l="l" t="t" r="r" b="b"/>
              <a:pathLst>
                <a:path w="13726" h="13727" extrusionOk="0">
                  <a:moveTo>
                    <a:pt x="13725" y="1"/>
                  </a:moveTo>
                  <a:lnTo>
                    <a:pt x="0" y="13726"/>
                  </a:lnTo>
                  <a:lnTo>
                    <a:pt x="310" y="13726"/>
                  </a:lnTo>
                  <a:lnTo>
                    <a:pt x="13725" y="310"/>
                  </a:lnTo>
                  <a:lnTo>
                    <a:pt x="13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6">
              <a:extLst>
                <a:ext uri="{FF2B5EF4-FFF2-40B4-BE49-F238E27FC236}">
                  <a16:creationId xmlns:a16="http://schemas.microsoft.com/office/drawing/2014/main" id="{38F4F467-2505-E7FB-97D6-8AAC0840754F}"/>
                </a:ext>
              </a:extLst>
            </p:cNvPr>
            <p:cNvSpPr/>
            <p:nvPr/>
          </p:nvSpPr>
          <p:spPr>
            <a:xfrm>
              <a:off x="848245" y="4880987"/>
              <a:ext cx="265553" cy="265599"/>
            </a:xfrm>
            <a:custGeom>
              <a:avLst/>
              <a:gdLst/>
              <a:ahLst/>
              <a:cxnLst/>
              <a:rect l="l" t="t" r="r" b="b"/>
              <a:pathLst>
                <a:path w="11542" h="11544" extrusionOk="0">
                  <a:moveTo>
                    <a:pt x="11541" y="0"/>
                  </a:moveTo>
                  <a:lnTo>
                    <a:pt x="0" y="11543"/>
                  </a:lnTo>
                  <a:lnTo>
                    <a:pt x="310" y="11543"/>
                  </a:lnTo>
                  <a:lnTo>
                    <a:pt x="11541" y="312"/>
                  </a:lnTo>
                  <a:lnTo>
                    <a:pt x="11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6">
              <a:extLst>
                <a:ext uri="{FF2B5EF4-FFF2-40B4-BE49-F238E27FC236}">
                  <a16:creationId xmlns:a16="http://schemas.microsoft.com/office/drawing/2014/main" id="{F8C88FA0-785E-7B77-E8B1-9B6C87985AA7}"/>
                </a:ext>
              </a:extLst>
            </p:cNvPr>
            <p:cNvSpPr/>
            <p:nvPr/>
          </p:nvSpPr>
          <p:spPr>
            <a:xfrm>
              <a:off x="1250234" y="4758017"/>
              <a:ext cx="388551" cy="388574"/>
            </a:xfrm>
            <a:custGeom>
              <a:avLst/>
              <a:gdLst/>
              <a:ahLst/>
              <a:cxnLst/>
              <a:rect l="l" t="t" r="r" b="b"/>
              <a:pathLst>
                <a:path w="16888" h="16889" extrusionOk="0">
                  <a:moveTo>
                    <a:pt x="16888" y="1"/>
                  </a:moveTo>
                  <a:lnTo>
                    <a:pt x="0" y="16888"/>
                  </a:lnTo>
                  <a:lnTo>
                    <a:pt x="310" y="16888"/>
                  </a:lnTo>
                  <a:lnTo>
                    <a:pt x="16888" y="311"/>
                  </a:lnTo>
                  <a:lnTo>
                    <a:pt x="16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6">
              <a:extLst>
                <a:ext uri="{FF2B5EF4-FFF2-40B4-BE49-F238E27FC236}">
                  <a16:creationId xmlns:a16="http://schemas.microsoft.com/office/drawing/2014/main" id="{67BD5F9A-E4D2-8CA8-CDC8-FFAC0279EBE5}"/>
                </a:ext>
              </a:extLst>
            </p:cNvPr>
            <p:cNvSpPr/>
            <p:nvPr/>
          </p:nvSpPr>
          <p:spPr>
            <a:xfrm>
              <a:off x="998982" y="5031771"/>
              <a:ext cx="114807" cy="114807"/>
            </a:xfrm>
            <a:custGeom>
              <a:avLst/>
              <a:gdLst/>
              <a:ahLst/>
              <a:cxnLst/>
              <a:rect l="l" t="t" r="r" b="b"/>
              <a:pathLst>
                <a:path w="4990" h="4990" extrusionOk="0">
                  <a:moveTo>
                    <a:pt x="4989" y="0"/>
                  </a:moveTo>
                  <a:lnTo>
                    <a:pt x="0" y="4989"/>
                  </a:lnTo>
                  <a:lnTo>
                    <a:pt x="310" y="4989"/>
                  </a:lnTo>
                  <a:lnTo>
                    <a:pt x="4989" y="310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6">
              <a:extLst>
                <a:ext uri="{FF2B5EF4-FFF2-40B4-BE49-F238E27FC236}">
                  <a16:creationId xmlns:a16="http://schemas.microsoft.com/office/drawing/2014/main" id="{31FBFFF3-7A67-3610-08AF-ED2E3FF79EEC}"/>
                </a:ext>
              </a:extLst>
            </p:cNvPr>
            <p:cNvSpPr/>
            <p:nvPr/>
          </p:nvSpPr>
          <p:spPr>
            <a:xfrm>
              <a:off x="948736" y="4981502"/>
              <a:ext cx="165056" cy="165079"/>
            </a:xfrm>
            <a:custGeom>
              <a:avLst/>
              <a:gdLst/>
              <a:ahLst/>
              <a:cxnLst/>
              <a:rect l="l" t="t" r="r" b="b"/>
              <a:pathLst>
                <a:path w="7174" h="7175" extrusionOk="0">
                  <a:moveTo>
                    <a:pt x="7173" y="1"/>
                  </a:moveTo>
                  <a:lnTo>
                    <a:pt x="0" y="7174"/>
                  </a:lnTo>
                  <a:lnTo>
                    <a:pt x="311" y="7174"/>
                  </a:lnTo>
                  <a:lnTo>
                    <a:pt x="7173" y="31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6">
              <a:extLst>
                <a:ext uri="{FF2B5EF4-FFF2-40B4-BE49-F238E27FC236}">
                  <a16:creationId xmlns:a16="http://schemas.microsoft.com/office/drawing/2014/main" id="{6DFAC3AC-6CCE-A15A-F652-5E13511E402A}"/>
                </a:ext>
              </a:extLst>
            </p:cNvPr>
            <p:cNvSpPr/>
            <p:nvPr/>
          </p:nvSpPr>
          <p:spPr>
            <a:xfrm>
              <a:off x="1601954" y="5109763"/>
              <a:ext cx="36812" cy="36812"/>
            </a:xfrm>
            <a:custGeom>
              <a:avLst/>
              <a:gdLst/>
              <a:ahLst/>
              <a:cxnLst/>
              <a:rect l="l" t="t" r="r" b="b"/>
              <a:pathLst>
                <a:path w="1600" h="1600" extrusionOk="0">
                  <a:moveTo>
                    <a:pt x="1600" y="1"/>
                  </a:moveTo>
                  <a:lnTo>
                    <a:pt x="0" y="1599"/>
                  </a:lnTo>
                  <a:lnTo>
                    <a:pt x="310" y="1599"/>
                  </a:lnTo>
                  <a:lnTo>
                    <a:pt x="1600" y="310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6">
              <a:extLst>
                <a:ext uri="{FF2B5EF4-FFF2-40B4-BE49-F238E27FC236}">
                  <a16:creationId xmlns:a16="http://schemas.microsoft.com/office/drawing/2014/main" id="{4282F5ED-E2D2-AA2E-DCD3-A6D39AB803E3}"/>
                </a:ext>
              </a:extLst>
            </p:cNvPr>
            <p:cNvSpPr/>
            <p:nvPr/>
          </p:nvSpPr>
          <p:spPr>
            <a:xfrm>
              <a:off x="179935" y="4630838"/>
              <a:ext cx="386802" cy="387170"/>
            </a:xfrm>
            <a:custGeom>
              <a:avLst/>
              <a:gdLst/>
              <a:ahLst/>
              <a:cxnLst/>
              <a:rect l="l" t="t" r="r" b="b"/>
              <a:pathLst>
                <a:path w="16812" h="16828" extrusionOk="0">
                  <a:moveTo>
                    <a:pt x="16518" y="1"/>
                  </a:moveTo>
                  <a:lnTo>
                    <a:pt x="1" y="16518"/>
                  </a:lnTo>
                  <a:lnTo>
                    <a:pt x="1" y="16828"/>
                  </a:lnTo>
                  <a:lnTo>
                    <a:pt x="16811" y="17"/>
                  </a:lnTo>
                  <a:cubicBezTo>
                    <a:pt x="16755" y="9"/>
                    <a:pt x="16698" y="1"/>
                    <a:pt x="16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6">
              <a:extLst>
                <a:ext uri="{FF2B5EF4-FFF2-40B4-BE49-F238E27FC236}">
                  <a16:creationId xmlns:a16="http://schemas.microsoft.com/office/drawing/2014/main" id="{02E46D67-F547-FD43-80F7-6D1BC0A1CBBF}"/>
                </a:ext>
              </a:extLst>
            </p:cNvPr>
            <p:cNvSpPr/>
            <p:nvPr/>
          </p:nvSpPr>
          <p:spPr>
            <a:xfrm>
              <a:off x="704893" y="4328257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6">
              <a:extLst>
                <a:ext uri="{FF2B5EF4-FFF2-40B4-BE49-F238E27FC236}">
                  <a16:creationId xmlns:a16="http://schemas.microsoft.com/office/drawing/2014/main" id="{17ADE89D-6F21-F65E-A610-EC317F4AD9BE}"/>
                </a:ext>
              </a:extLst>
            </p:cNvPr>
            <p:cNvSpPr/>
            <p:nvPr/>
          </p:nvSpPr>
          <p:spPr>
            <a:xfrm>
              <a:off x="704893" y="4227742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6">
              <a:extLst>
                <a:ext uri="{FF2B5EF4-FFF2-40B4-BE49-F238E27FC236}">
                  <a16:creationId xmlns:a16="http://schemas.microsoft.com/office/drawing/2014/main" id="{3F5086E3-FBAA-F65B-DA2E-BB458A389402}"/>
                </a:ext>
              </a:extLst>
            </p:cNvPr>
            <p:cNvSpPr/>
            <p:nvPr/>
          </p:nvSpPr>
          <p:spPr>
            <a:xfrm>
              <a:off x="704893" y="427801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6">
              <a:extLst>
                <a:ext uri="{FF2B5EF4-FFF2-40B4-BE49-F238E27FC236}">
                  <a16:creationId xmlns:a16="http://schemas.microsoft.com/office/drawing/2014/main" id="{8050695C-BCDC-3C46-E6C9-AF4D4A914E6D}"/>
                </a:ext>
              </a:extLst>
            </p:cNvPr>
            <p:cNvSpPr/>
            <p:nvPr/>
          </p:nvSpPr>
          <p:spPr>
            <a:xfrm>
              <a:off x="704893" y="4378503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6">
              <a:extLst>
                <a:ext uri="{FF2B5EF4-FFF2-40B4-BE49-F238E27FC236}">
                  <a16:creationId xmlns:a16="http://schemas.microsoft.com/office/drawing/2014/main" id="{4B5CDCFB-D20E-F7E6-63E2-3B47CF478302}"/>
                </a:ext>
              </a:extLst>
            </p:cNvPr>
            <p:cNvSpPr/>
            <p:nvPr/>
          </p:nvSpPr>
          <p:spPr>
            <a:xfrm>
              <a:off x="704893" y="4478995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6">
              <a:extLst>
                <a:ext uri="{FF2B5EF4-FFF2-40B4-BE49-F238E27FC236}">
                  <a16:creationId xmlns:a16="http://schemas.microsoft.com/office/drawing/2014/main" id="{1F1C40F2-BB5B-7146-E16C-A2B8EBF41743}"/>
                </a:ext>
              </a:extLst>
            </p:cNvPr>
            <p:cNvSpPr/>
            <p:nvPr/>
          </p:nvSpPr>
          <p:spPr>
            <a:xfrm>
              <a:off x="704893" y="4428749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6">
              <a:extLst>
                <a:ext uri="{FF2B5EF4-FFF2-40B4-BE49-F238E27FC236}">
                  <a16:creationId xmlns:a16="http://schemas.microsoft.com/office/drawing/2014/main" id="{A2B8EE69-71E4-D388-7C9E-C20E712D8835}"/>
                </a:ext>
              </a:extLst>
            </p:cNvPr>
            <p:cNvSpPr/>
            <p:nvPr/>
          </p:nvSpPr>
          <p:spPr>
            <a:xfrm>
              <a:off x="704893" y="4031382"/>
              <a:ext cx="406842" cy="411420"/>
            </a:xfrm>
            <a:custGeom>
              <a:avLst/>
              <a:gdLst/>
              <a:ahLst/>
              <a:cxnLst/>
              <a:rect l="l" t="t" r="r" b="b"/>
              <a:pathLst>
                <a:path w="17683" h="17882" extrusionOk="0">
                  <a:moveTo>
                    <a:pt x="17572" y="0"/>
                  </a:moveTo>
                  <a:lnTo>
                    <a:pt x="0" y="17572"/>
                  </a:lnTo>
                  <a:lnTo>
                    <a:pt x="0" y="17882"/>
                  </a:lnTo>
                  <a:lnTo>
                    <a:pt x="17683" y="200"/>
                  </a:lnTo>
                  <a:cubicBezTo>
                    <a:pt x="17653" y="129"/>
                    <a:pt x="17616" y="62"/>
                    <a:pt x="17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6">
              <a:extLst>
                <a:ext uri="{FF2B5EF4-FFF2-40B4-BE49-F238E27FC236}">
                  <a16:creationId xmlns:a16="http://schemas.microsoft.com/office/drawing/2014/main" id="{B4F66E84-1364-C0CD-50C9-AD86FA188FC2}"/>
                </a:ext>
              </a:extLst>
            </p:cNvPr>
            <p:cNvSpPr/>
            <p:nvPr/>
          </p:nvSpPr>
          <p:spPr>
            <a:xfrm>
              <a:off x="704893" y="4020063"/>
              <a:ext cx="271995" cy="271995"/>
            </a:xfrm>
            <a:custGeom>
              <a:avLst/>
              <a:gdLst/>
              <a:ahLst/>
              <a:cxnLst/>
              <a:rect l="l" t="t" r="r" b="b"/>
              <a:pathLst>
                <a:path w="11822" h="11822" extrusionOk="0">
                  <a:moveTo>
                    <a:pt x="11512" y="0"/>
                  </a:moveTo>
                  <a:lnTo>
                    <a:pt x="0" y="11511"/>
                  </a:lnTo>
                  <a:lnTo>
                    <a:pt x="0" y="11822"/>
                  </a:lnTo>
                  <a:lnTo>
                    <a:pt x="11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6">
              <a:extLst>
                <a:ext uri="{FF2B5EF4-FFF2-40B4-BE49-F238E27FC236}">
                  <a16:creationId xmlns:a16="http://schemas.microsoft.com/office/drawing/2014/main" id="{B269D673-5F2B-7854-77AF-0059F8DB7C5C}"/>
                </a:ext>
              </a:extLst>
            </p:cNvPr>
            <p:cNvSpPr/>
            <p:nvPr/>
          </p:nvSpPr>
          <p:spPr>
            <a:xfrm>
              <a:off x="704893" y="4177519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6">
              <a:extLst>
                <a:ext uri="{FF2B5EF4-FFF2-40B4-BE49-F238E27FC236}">
                  <a16:creationId xmlns:a16="http://schemas.microsoft.com/office/drawing/2014/main" id="{78709D17-754E-87B8-4A9F-7322370EB404}"/>
                </a:ext>
              </a:extLst>
            </p:cNvPr>
            <p:cNvSpPr/>
            <p:nvPr/>
          </p:nvSpPr>
          <p:spPr>
            <a:xfrm>
              <a:off x="704893" y="4020063"/>
              <a:ext cx="322266" cy="322243"/>
            </a:xfrm>
            <a:custGeom>
              <a:avLst/>
              <a:gdLst/>
              <a:ahLst/>
              <a:cxnLst/>
              <a:rect l="l" t="t" r="r" b="b"/>
              <a:pathLst>
                <a:path w="14007" h="14006" extrusionOk="0">
                  <a:moveTo>
                    <a:pt x="13697" y="0"/>
                  </a:moveTo>
                  <a:lnTo>
                    <a:pt x="0" y="13696"/>
                  </a:lnTo>
                  <a:lnTo>
                    <a:pt x="0" y="14005"/>
                  </a:lnTo>
                  <a:lnTo>
                    <a:pt x="140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6">
              <a:extLst>
                <a:ext uri="{FF2B5EF4-FFF2-40B4-BE49-F238E27FC236}">
                  <a16:creationId xmlns:a16="http://schemas.microsoft.com/office/drawing/2014/main" id="{365E94CF-E613-E995-F67D-A1078BEF5000}"/>
                </a:ext>
              </a:extLst>
            </p:cNvPr>
            <p:cNvSpPr/>
            <p:nvPr/>
          </p:nvSpPr>
          <p:spPr>
            <a:xfrm>
              <a:off x="704893" y="4020063"/>
              <a:ext cx="372514" cy="372491"/>
            </a:xfrm>
            <a:custGeom>
              <a:avLst/>
              <a:gdLst/>
              <a:ahLst/>
              <a:cxnLst/>
              <a:rect l="l" t="t" r="r" b="b"/>
              <a:pathLst>
                <a:path w="16191" h="16190" extrusionOk="0">
                  <a:moveTo>
                    <a:pt x="15880" y="0"/>
                  </a:moveTo>
                  <a:lnTo>
                    <a:pt x="0" y="15880"/>
                  </a:lnTo>
                  <a:lnTo>
                    <a:pt x="0" y="16190"/>
                  </a:lnTo>
                  <a:lnTo>
                    <a:pt x="16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6">
              <a:extLst>
                <a:ext uri="{FF2B5EF4-FFF2-40B4-BE49-F238E27FC236}">
                  <a16:creationId xmlns:a16="http://schemas.microsoft.com/office/drawing/2014/main" id="{26108F58-BC13-F8B4-3000-E990285BEB36}"/>
                </a:ext>
              </a:extLst>
            </p:cNvPr>
            <p:cNvSpPr/>
            <p:nvPr/>
          </p:nvSpPr>
          <p:spPr>
            <a:xfrm>
              <a:off x="704893" y="4077004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6">
              <a:extLst>
                <a:ext uri="{FF2B5EF4-FFF2-40B4-BE49-F238E27FC236}">
                  <a16:creationId xmlns:a16="http://schemas.microsoft.com/office/drawing/2014/main" id="{422CE81B-E9B6-0D52-B529-300C89CB6B0D}"/>
                </a:ext>
              </a:extLst>
            </p:cNvPr>
            <p:cNvSpPr/>
            <p:nvPr/>
          </p:nvSpPr>
          <p:spPr>
            <a:xfrm>
              <a:off x="704893" y="412727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6">
              <a:extLst>
                <a:ext uri="{FF2B5EF4-FFF2-40B4-BE49-F238E27FC236}">
                  <a16:creationId xmlns:a16="http://schemas.microsoft.com/office/drawing/2014/main" id="{D6203109-DCBF-2900-151A-2549933952FC}"/>
                </a:ext>
              </a:extLst>
            </p:cNvPr>
            <p:cNvSpPr/>
            <p:nvPr/>
          </p:nvSpPr>
          <p:spPr>
            <a:xfrm>
              <a:off x="704893" y="452924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6">
              <a:extLst>
                <a:ext uri="{FF2B5EF4-FFF2-40B4-BE49-F238E27FC236}">
                  <a16:creationId xmlns:a16="http://schemas.microsoft.com/office/drawing/2014/main" id="{E9423FF2-A3F2-1D04-8533-662B5690D926}"/>
                </a:ext>
              </a:extLst>
            </p:cNvPr>
            <p:cNvSpPr/>
            <p:nvPr/>
          </p:nvSpPr>
          <p:spPr>
            <a:xfrm>
              <a:off x="179935" y="4630838"/>
              <a:ext cx="286696" cy="286719"/>
            </a:xfrm>
            <a:custGeom>
              <a:avLst/>
              <a:gdLst/>
              <a:ahLst/>
              <a:cxnLst/>
              <a:rect l="l" t="t" r="r" b="b"/>
              <a:pathLst>
                <a:path w="12461" h="12462" extrusionOk="0">
                  <a:moveTo>
                    <a:pt x="12150" y="1"/>
                  </a:moveTo>
                  <a:lnTo>
                    <a:pt x="1" y="12152"/>
                  </a:lnTo>
                  <a:lnTo>
                    <a:pt x="1" y="12461"/>
                  </a:lnTo>
                  <a:lnTo>
                    <a:pt x="12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6">
              <a:extLst>
                <a:ext uri="{FF2B5EF4-FFF2-40B4-BE49-F238E27FC236}">
                  <a16:creationId xmlns:a16="http://schemas.microsoft.com/office/drawing/2014/main" id="{B07466A0-CE65-6A9B-394D-8BEC06711FF3}"/>
                </a:ext>
              </a:extLst>
            </p:cNvPr>
            <p:cNvSpPr/>
            <p:nvPr/>
          </p:nvSpPr>
          <p:spPr>
            <a:xfrm>
              <a:off x="179935" y="4630838"/>
              <a:ext cx="236425" cy="236448"/>
            </a:xfrm>
            <a:custGeom>
              <a:avLst/>
              <a:gdLst/>
              <a:ahLst/>
              <a:cxnLst/>
              <a:rect l="l" t="t" r="r" b="b"/>
              <a:pathLst>
                <a:path w="10276" h="10277" extrusionOk="0">
                  <a:moveTo>
                    <a:pt x="9966" y="1"/>
                  </a:moveTo>
                  <a:lnTo>
                    <a:pt x="1" y="9966"/>
                  </a:lnTo>
                  <a:lnTo>
                    <a:pt x="1" y="10277"/>
                  </a:lnTo>
                  <a:lnTo>
                    <a:pt x="102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6">
              <a:extLst>
                <a:ext uri="{FF2B5EF4-FFF2-40B4-BE49-F238E27FC236}">
                  <a16:creationId xmlns:a16="http://schemas.microsoft.com/office/drawing/2014/main" id="{DC141647-EAF3-601E-0F77-E65D1D01F729}"/>
                </a:ext>
              </a:extLst>
            </p:cNvPr>
            <p:cNvSpPr/>
            <p:nvPr/>
          </p:nvSpPr>
          <p:spPr>
            <a:xfrm>
              <a:off x="179935" y="4630838"/>
              <a:ext cx="336922" cy="336968"/>
            </a:xfrm>
            <a:custGeom>
              <a:avLst/>
              <a:gdLst/>
              <a:ahLst/>
              <a:cxnLst/>
              <a:rect l="l" t="t" r="r" b="b"/>
              <a:pathLst>
                <a:path w="14644" h="14646" extrusionOk="0">
                  <a:moveTo>
                    <a:pt x="14334" y="1"/>
                  </a:moveTo>
                  <a:lnTo>
                    <a:pt x="1" y="14335"/>
                  </a:lnTo>
                  <a:lnTo>
                    <a:pt x="1" y="14645"/>
                  </a:lnTo>
                  <a:lnTo>
                    <a:pt x="146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6">
              <a:extLst>
                <a:ext uri="{FF2B5EF4-FFF2-40B4-BE49-F238E27FC236}">
                  <a16:creationId xmlns:a16="http://schemas.microsoft.com/office/drawing/2014/main" id="{91D0B731-C3F1-A423-4BD0-5A2387440A81}"/>
                </a:ext>
              </a:extLst>
            </p:cNvPr>
            <p:cNvSpPr/>
            <p:nvPr/>
          </p:nvSpPr>
          <p:spPr>
            <a:xfrm>
              <a:off x="179935" y="4652671"/>
              <a:ext cx="408912" cy="415607"/>
            </a:xfrm>
            <a:custGeom>
              <a:avLst/>
              <a:gdLst/>
              <a:ahLst/>
              <a:cxnLst/>
              <a:rect l="l" t="t" r="r" b="b"/>
              <a:pathLst>
                <a:path w="17773" h="18064" extrusionOk="0">
                  <a:moveTo>
                    <a:pt x="17753" y="0"/>
                  </a:moveTo>
                  <a:lnTo>
                    <a:pt x="1" y="17753"/>
                  </a:lnTo>
                  <a:lnTo>
                    <a:pt x="1" y="18063"/>
                  </a:lnTo>
                  <a:lnTo>
                    <a:pt x="17773" y="291"/>
                  </a:lnTo>
                  <a:lnTo>
                    <a:pt x="17773" y="184"/>
                  </a:lnTo>
                  <a:cubicBezTo>
                    <a:pt x="17773" y="121"/>
                    <a:pt x="17764" y="61"/>
                    <a:pt x="17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6">
              <a:extLst>
                <a:ext uri="{FF2B5EF4-FFF2-40B4-BE49-F238E27FC236}">
                  <a16:creationId xmlns:a16="http://schemas.microsoft.com/office/drawing/2014/main" id="{2924838F-A780-7383-6F35-D33B3262309B}"/>
                </a:ext>
              </a:extLst>
            </p:cNvPr>
            <p:cNvSpPr/>
            <p:nvPr/>
          </p:nvSpPr>
          <p:spPr>
            <a:xfrm>
              <a:off x="179935" y="4630838"/>
              <a:ext cx="186177" cy="186200"/>
            </a:xfrm>
            <a:custGeom>
              <a:avLst/>
              <a:gdLst/>
              <a:ahLst/>
              <a:cxnLst/>
              <a:rect l="l" t="t" r="r" b="b"/>
              <a:pathLst>
                <a:path w="8092" h="8093" extrusionOk="0">
                  <a:moveTo>
                    <a:pt x="7782" y="1"/>
                  </a:moveTo>
                  <a:lnTo>
                    <a:pt x="1" y="7782"/>
                  </a:lnTo>
                  <a:lnTo>
                    <a:pt x="1" y="8092"/>
                  </a:lnTo>
                  <a:lnTo>
                    <a:pt x="8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6">
              <a:extLst>
                <a:ext uri="{FF2B5EF4-FFF2-40B4-BE49-F238E27FC236}">
                  <a16:creationId xmlns:a16="http://schemas.microsoft.com/office/drawing/2014/main" id="{BAF06E1A-7B70-BAA8-4DA9-3ED266D6631B}"/>
                </a:ext>
              </a:extLst>
            </p:cNvPr>
            <p:cNvSpPr/>
            <p:nvPr/>
          </p:nvSpPr>
          <p:spPr>
            <a:xfrm>
              <a:off x="704893" y="4579511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6">
              <a:extLst>
                <a:ext uri="{FF2B5EF4-FFF2-40B4-BE49-F238E27FC236}">
                  <a16:creationId xmlns:a16="http://schemas.microsoft.com/office/drawing/2014/main" id="{F6A12FEC-D7C0-D9CA-8B3B-0C903CDE859B}"/>
                </a:ext>
              </a:extLst>
            </p:cNvPr>
            <p:cNvSpPr/>
            <p:nvPr/>
          </p:nvSpPr>
          <p:spPr>
            <a:xfrm>
              <a:off x="179935" y="4702480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3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6">
              <a:extLst>
                <a:ext uri="{FF2B5EF4-FFF2-40B4-BE49-F238E27FC236}">
                  <a16:creationId xmlns:a16="http://schemas.microsoft.com/office/drawing/2014/main" id="{0D304ADF-A7C6-00B7-4550-721DF22F23EE}"/>
                </a:ext>
              </a:extLst>
            </p:cNvPr>
            <p:cNvSpPr/>
            <p:nvPr/>
          </p:nvSpPr>
          <p:spPr>
            <a:xfrm>
              <a:off x="179935" y="4630838"/>
              <a:ext cx="135928" cy="135951"/>
            </a:xfrm>
            <a:custGeom>
              <a:avLst/>
              <a:gdLst/>
              <a:ahLst/>
              <a:cxnLst/>
              <a:rect l="l" t="t" r="r" b="b"/>
              <a:pathLst>
                <a:path w="5908" h="5909" extrusionOk="0">
                  <a:moveTo>
                    <a:pt x="5598" y="1"/>
                  </a:moveTo>
                  <a:lnTo>
                    <a:pt x="1" y="5597"/>
                  </a:lnTo>
                  <a:lnTo>
                    <a:pt x="1" y="5908"/>
                  </a:lnTo>
                  <a:lnTo>
                    <a:pt x="59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6">
              <a:extLst>
                <a:ext uri="{FF2B5EF4-FFF2-40B4-BE49-F238E27FC236}">
                  <a16:creationId xmlns:a16="http://schemas.microsoft.com/office/drawing/2014/main" id="{7ACF190B-CA96-5BD6-4A06-0787E9A9E75C}"/>
                </a:ext>
              </a:extLst>
            </p:cNvPr>
            <p:cNvSpPr/>
            <p:nvPr/>
          </p:nvSpPr>
          <p:spPr>
            <a:xfrm>
              <a:off x="704893" y="4679980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6">
              <a:extLst>
                <a:ext uri="{FF2B5EF4-FFF2-40B4-BE49-F238E27FC236}">
                  <a16:creationId xmlns:a16="http://schemas.microsoft.com/office/drawing/2014/main" id="{5ED56A54-329D-6D51-1856-847F185779C7}"/>
                </a:ext>
              </a:extLst>
            </p:cNvPr>
            <p:cNvSpPr/>
            <p:nvPr/>
          </p:nvSpPr>
          <p:spPr>
            <a:xfrm>
              <a:off x="704893" y="4629734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4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6">
              <a:extLst>
                <a:ext uri="{FF2B5EF4-FFF2-40B4-BE49-F238E27FC236}">
                  <a16:creationId xmlns:a16="http://schemas.microsoft.com/office/drawing/2014/main" id="{BCC151BE-7A60-AE2F-728D-28F43339F08E}"/>
                </a:ext>
              </a:extLst>
            </p:cNvPr>
            <p:cNvSpPr/>
            <p:nvPr/>
          </p:nvSpPr>
          <p:spPr>
            <a:xfrm>
              <a:off x="704893" y="4730249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6">
              <a:extLst>
                <a:ext uri="{FF2B5EF4-FFF2-40B4-BE49-F238E27FC236}">
                  <a16:creationId xmlns:a16="http://schemas.microsoft.com/office/drawing/2014/main" id="{E05A89C6-CAB8-F275-3615-3830192A78BE}"/>
                </a:ext>
              </a:extLst>
            </p:cNvPr>
            <p:cNvSpPr/>
            <p:nvPr/>
          </p:nvSpPr>
          <p:spPr>
            <a:xfrm>
              <a:off x="179935" y="4630838"/>
              <a:ext cx="85680" cy="85703"/>
            </a:xfrm>
            <a:custGeom>
              <a:avLst/>
              <a:gdLst/>
              <a:ahLst/>
              <a:cxnLst/>
              <a:rect l="l" t="t" r="r" b="b"/>
              <a:pathLst>
                <a:path w="3724" h="3725" extrusionOk="0">
                  <a:moveTo>
                    <a:pt x="3413" y="1"/>
                  </a:moveTo>
                  <a:lnTo>
                    <a:pt x="1" y="3414"/>
                  </a:lnTo>
                  <a:lnTo>
                    <a:pt x="1" y="3725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6">
              <a:extLst>
                <a:ext uri="{FF2B5EF4-FFF2-40B4-BE49-F238E27FC236}">
                  <a16:creationId xmlns:a16="http://schemas.microsoft.com/office/drawing/2014/main" id="{7C894F2C-74E7-D01A-C18B-37F7A659AAED}"/>
                </a:ext>
              </a:extLst>
            </p:cNvPr>
            <p:cNvSpPr/>
            <p:nvPr/>
          </p:nvSpPr>
          <p:spPr>
            <a:xfrm>
              <a:off x="179935" y="4630838"/>
              <a:ext cx="35432" cy="35455"/>
            </a:xfrm>
            <a:custGeom>
              <a:avLst/>
              <a:gdLst/>
              <a:ahLst/>
              <a:cxnLst/>
              <a:rect l="l" t="t" r="r" b="b"/>
              <a:pathLst>
                <a:path w="1540" h="1541" extrusionOk="0">
                  <a:moveTo>
                    <a:pt x="1230" y="1"/>
                  </a:moveTo>
                  <a:lnTo>
                    <a:pt x="1" y="1229"/>
                  </a:lnTo>
                  <a:lnTo>
                    <a:pt x="1" y="15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6">
              <a:extLst>
                <a:ext uri="{FF2B5EF4-FFF2-40B4-BE49-F238E27FC236}">
                  <a16:creationId xmlns:a16="http://schemas.microsoft.com/office/drawing/2014/main" id="{781B39F8-2D6F-D850-58C9-6F9A53871ABC}"/>
                </a:ext>
              </a:extLst>
            </p:cNvPr>
            <p:cNvSpPr/>
            <p:nvPr/>
          </p:nvSpPr>
          <p:spPr>
            <a:xfrm>
              <a:off x="1754831" y="4735540"/>
              <a:ext cx="408958" cy="411052"/>
            </a:xfrm>
            <a:custGeom>
              <a:avLst/>
              <a:gdLst/>
              <a:ahLst/>
              <a:cxnLst/>
              <a:rect l="l" t="t" r="r" b="b"/>
              <a:pathLst>
                <a:path w="17775" h="17866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7865"/>
                  </a:lnTo>
                  <a:lnTo>
                    <a:pt x="219" y="17865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6">
              <a:extLst>
                <a:ext uri="{FF2B5EF4-FFF2-40B4-BE49-F238E27FC236}">
                  <a16:creationId xmlns:a16="http://schemas.microsoft.com/office/drawing/2014/main" id="{DE1C4D13-A2A3-C664-709B-0D52556469EE}"/>
                </a:ext>
              </a:extLst>
            </p:cNvPr>
            <p:cNvSpPr/>
            <p:nvPr/>
          </p:nvSpPr>
          <p:spPr>
            <a:xfrm>
              <a:off x="1229873" y="4322943"/>
              <a:ext cx="348656" cy="348610"/>
            </a:xfrm>
            <a:custGeom>
              <a:avLst/>
              <a:gdLst/>
              <a:ahLst/>
              <a:cxnLst/>
              <a:rect l="l" t="t" r="r" b="b"/>
              <a:pathLst>
                <a:path w="15154" h="15152" extrusionOk="0">
                  <a:moveTo>
                    <a:pt x="14843" y="0"/>
                  </a:moveTo>
                  <a:lnTo>
                    <a:pt x="1" y="14842"/>
                  </a:lnTo>
                  <a:lnTo>
                    <a:pt x="1" y="15152"/>
                  </a:lnTo>
                  <a:lnTo>
                    <a:pt x="15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6">
              <a:extLst>
                <a:ext uri="{FF2B5EF4-FFF2-40B4-BE49-F238E27FC236}">
                  <a16:creationId xmlns:a16="http://schemas.microsoft.com/office/drawing/2014/main" id="{EB275AB5-F7C4-8F6B-3BD4-4CB919FC55F2}"/>
                </a:ext>
              </a:extLst>
            </p:cNvPr>
            <p:cNvSpPr/>
            <p:nvPr/>
          </p:nvSpPr>
          <p:spPr>
            <a:xfrm>
              <a:off x="1229873" y="4322943"/>
              <a:ext cx="97391" cy="97391"/>
            </a:xfrm>
            <a:custGeom>
              <a:avLst/>
              <a:gdLst/>
              <a:ahLst/>
              <a:cxnLst/>
              <a:rect l="l" t="t" r="r" b="b"/>
              <a:pathLst>
                <a:path w="4233" h="4233" extrusionOk="0">
                  <a:moveTo>
                    <a:pt x="3923" y="0"/>
                  </a:moveTo>
                  <a:lnTo>
                    <a:pt x="1" y="3922"/>
                  </a:lnTo>
                  <a:lnTo>
                    <a:pt x="1" y="4232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6">
              <a:extLst>
                <a:ext uri="{FF2B5EF4-FFF2-40B4-BE49-F238E27FC236}">
                  <a16:creationId xmlns:a16="http://schemas.microsoft.com/office/drawing/2014/main" id="{B8F340DC-30CC-A4FB-1834-F707C0077B21}"/>
                </a:ext>
              </a:extLst>
            </p:cNvPr>
            <p:cNvSpPr/>
            <p:nvPr/>
          </p:nvSpPr>
          <p:spPr>
            <a:xfrm>
              <a:off x="1229873" y="4322943"/>
              <a:ext cx="197888" cy="197864"/>
            </a:xfrm>
            <a:custGeom>
              <a:avLst/>
              <a:gdLst/>
              <a:ahLst/>
              <a:cxnLst/>
              <a:rect l="l" t="t" r="r" b="b"/>
              <a:pathLst>
                <a:path w="8601" h="8600" extrusionOk="0">
                  <a:moveTo>
                    <a:pt x="8291" y="0"/>
                  </a:moveTo>
                  <a:lnTo>
                    <a:pt x="1" y="8290"/>
                  </a:lnTo>
                  <a:lnTo>
                    <a:pt x="1" y="8600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6">
              <a:extLst>
                <a:ext uri="{FF2B5EF4-FFF2-40B4-BE49-F238E27FC236}">
                  <a16:creationId xmlns:a16="http://schemas.microsoft.com/office/drawing/2014/main" id="{58B0CD15-BB81-DF60-3EDB-9AB853AAEC13}"/>
                </a:ext>
              </a:extLst>
            </p:cNvPr>
            <p:cNvSpPr/>
            <p:nvPr/>
          </p:nvSpPr>
          <p:spPr>
            <a:xfrm>
              <a:off x="704893" y="4020063"/>
              <a:ext cx="221746" cy="221746"/>
            </a:xfrm>
            <a:custGeom>
              <a:avLst/>
              <a:gdLst/>
              <a:ahLst/>
              <a:cxnLst/>
              <a:rect l="l" t="t" r="r" b="b"/>
              <a:pathLst>
                <a:path w="9638" h="9638" extrusionOk="0">
                  <a:moveTo>
                    <a:pt x="9328" y="0"/>
                  </a:moveTo>
                  <a:lnTo>
                    <a:pt x="0" y="9328"/>
                  </a:lnTo>
                  <a:lnTo>
                    <a:pt x="0" y="9638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6">
              <a:extLst>
                <a:ext uri="{FF2B5EF4-FFF2-40B4-BE49-F238E27FC236}">
                  <a16:creationId xmlns:a16="http://schemas.microsoft.com/office/drawing/2014/main" id="{0B835700-19FA-D73C-2404-098B592BD0DB}"/>
                </a:ext>
              </a:extLst>
            </p:cNvPr>
            <p:cNvSpPr/>
            <p:nvPr/>
          </p:nvSpPr>
          <p:spPr>
            <a:xfrm>
              <a:off x="1229873" y="4322943"/>
              <a:ext cx="298384" cy="298384"/>
            </a:xfrm>
            <a:custGeom>
              <a:avLst/>
              <a:gdLst/>
              <a:ahLst/>
              <a:cxnLst/>
              <a:rect l="l" t="t" r="r" b="b"/>
              <a:pathLst>
                <a:path w="12969" h="12969" extrusionOk="0">
                  <a:moveTo>
                    <a:pt x="12659" y="0"/>
                  </a:moveTo>
                  <a:lnTo>
                    <a:pt x="1" y="12658"/>
                  </a:lnTo>
                  <a:lnTo>
                    <a:pt x="1" y="12968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6">
              <a:extLst>
                <a:ext uri="{FF2B5EF4-FFF2-40B4-BE49-F238E27FC236}">
                  <a16:creationId xmlns:a16="http://schemas.microsoft.com/office/drawing/2014/main" id="{87FFE43B-3CE2-EDFB-4EBD-CE54B111210B}"/>
                </a:ext>
              </a:extLst>
            </p:cNvPr>
            <p:cNvSpPr/>
            <p:nvPr/>
          </p:nvSpPr>
          <p:spPr>
            <a:xfrm>
              <a:off x="1229873" y="4322943"/>
              <a:ext cx="248136" cy="248136"/>
            </a:xfrm>
            <a:custGeom>
              <a:avLst/>
              <a:gdLst/>
              <a:ahLst/>
              <a:cxnLst/>
              <a:rect l="l" t="t" r="r" b="b"/>
              <a:pathLst>
                <a:path w="10785" h="10785" extrusionOk="0">
                  <a:moveTo>
                    <a:pt x="10475" y="0"/>
                  </a:moveTo>
                  <a:lnTo>
                    <a:pt x="1" y="10474"/>
                  </a:lnTo>
                  <a:lnTo>
                    <a:pt x="1" y="10784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6">
              <a:extLst>
                <a:ext uri="{FF2B5EF4-FFF2-40B4-BE49-F238E27FC236}">
                  <a16:creationId xmlns:a16="http://schemas.microsoft.com/office/drawing/2014/main" id="{582F8E74-53A6-A4E0-C49F-6ED4C2A7C9F0}"/>
                </a:ext>
              </a:extLst>
            </p:cNvPr>
            <p:cNvSpPr/>
            <p:nvPr/>
          </p:nvSpPr>
          <p:spPr>
            <a:xfrm>
              <a:off x="1229873" y="4322943"/>
              <a:ext cx="47142" cy="47119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739" y="0"/>
                  </a:moveTo>
                  <a:lnTo>
                    <a:pt x="1" y="1738"/>
                  </a:lnTo>
                  <a:lnTo>
                    <a:pt x="1" y="2048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6">
              <a:extLst>
                <a:ext uri="{FF2B5EF4-FFF2-40B4-BE49-F238E27FC236}">
                  <a16:creationId xmlns:a16="http://schemas.microsoft.com/office/drawing/2014/main" id="{04B08F58-202C-EF55-133E-1BCD56A2913F}"/>
                </a:ext>
              </a:extLst>
            </p:cNvPr>
            <p:cNvSpPr/>
            <p:nvPr/>
          </p:nvSpPr>
          <p:spPr>
            <a:xfrm>
              <a:off x="1754831" y="4584779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4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6">
              <a:extLst>
                <a:ext uri="{FF2B5EF4-FFF2-40B4-BE49-F238E27FC236}">
                  <a16:creationId xmlns:a16="http://schemas.microsoft.com/office/drawing/2014/main" id="{A94DF0B9-90DC-DB16-9CF4-406BDE922852}"/>
                </a:ext>
              </a:extLst>
            </p:cNvPr>
            <p:cNvSpPr/>
            <p:nvPr/>
          </p:nvSpPr>
          <p:spPr>
            <a:xfrm>
              <a:off x="1754831" y="4534556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6">
              <a:extLst>
                <a:ext uri="{FF2B5EF4-FFF2-40B4-BE49-F238E27FC236}">
                  <a16:creationId xmlns:a16="http://schemas.microsoft.com/office/drawing/2014/main" id="{B5F8B2B1-8839-F86E-6F1F-1BF9DF94F30F}"/>
                </a:ext>
              </a:extLst>
            </p:cNvPr>
            <p:cNvSpPr/>
            <p:nvPr/>
          </p:nvSpPr>
          <p:spPr>
            <a:xfrm>
              <a:off x="1754831" y="4434041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6">
              <a:extLst>
                <a:ext uri="{FF2B5EF4-FFF2-40B4-BE49-F238E27FC236}">
                  <a16:creationId xmlns:a16="http://schemas.microsoft.com/office/drawing/2014/main" id="{2C595EC4-CD45-3B04-3C35-4723A4EF2C0C}"/>
                </a:ext>
              </a:extLst>
            </p:cNvPr>
            <p:cNvSpPr/>
            <p:nvPr/>
          </p:nvSpPr>
          <p:spPr>
            <a:xfrm>
              <a:off x="1754831" y="4484287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6">
              <a:extLst>
                <a:ext uri="{FF2B5EF4-FFF2-40B4-BE49-F238E27FC236}">
                  <a16:creationId xmlns:a16="http://schemas.microsoft.com/office/drawing/2014/main" id="{F0A6B0FE-9A80-4B13-2615-B3113617BED2}"/>
                </a:ext>
              </a:extLst>
            </p:cNvPr>
            <p:cNvSpPr/>
            <p:nvPr/>
          </p:nvSpPr>
          <p:spPr>
            <a:xfrm>
              <a:off x="1754831" y="4685294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6">
              <a:extLst>
                <a:ext uri="{FF2B5EF4-FFF2-40B4-BE49-F238E27FC236}">
                  <a16:creationId xmlns:a16="http://schemas.microsoft.com/office/drawing/2014/main" id="{27ADB83F-A84C-0977-6840-D4F7D92B5983}"/>
                </a:ext>
              </a:extLst>
            </p:cNvPr>
            <p:cNvSpPr/>
            <p:nvPr/>
          </p:nvSpPr>
          <p:spPr>
            <a:xfrm>
              <a:off x="1754831" y="463502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6">
              <a:extLst>
                <a:ext uri="{FF2B5EF4-FFF2-40B4-BE49-F238E27FC236}">
                  <a16:creationId xmlns:a16="http://schemas.microsoft.com/office/drawing/2014/main" id="{A9D3FAE5-132C-8156-2057-5C670539969F}"/>
                </a:ext>
              </a:extLst>
            </p:cNvPr>
            <p:cNvSpPr/>
            <p:nvPr/>
          </p:nvSpPr>
          <p:spPr>
            <a:xfrm>
              <a:off x="1229873" y="4322943"/>
              <a:ext cx="147639" cy="147639"/>
            </a:xfrm>
            <a:custGeom>
              <a:avLst/>
              <a:gdLst/>
              <a:ahLst/>
              <a:cxnLst/>
              <a:rect l="l" t="t" r="r" b="b"/>
              <a:pathLst>
                <a:path w="6417" h="6417" extrusionOk="0">
                  <a:moveTo>
                    <a:pt x="6106" y="0"/>
                  </a:moveTo>
                  <a:lnTo>
                    <a:pt x="1" y="6106"/>
                  </a:lnTo>
                  <a:lnTo>
                    <a:pt x="1" y="6416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6">
              <a:extLst>
                <a:ext uri="{FF2B5EF4-FFF2-40B4-BE49-F238E27FC236}">
                  <a16:creationId xmlns:a16="http://schemas.microsoft.com/office/drawing/2014/main" id="{4CBD38EE-DD03-12CA-B23E-8ED63473846E}"/>
                </a:ext>
              </a:extLst>
            </p:cNvPr>
            <p:cNvSpPr/>
            <p:nvPr/>
          </p:nvSpPr>
          <p:spPr>
            <a:xfrm>
              <a:off x="705721" y="4020868"/>
              <a:ext cx="19142" cy="1914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421" y="100"/>
                    <a:pt x="99" y="421"/>
                    <a:pt x="0" y="831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6">
              <a:extLst>
                <a:ext uri="{FF2B5EF4-FFF2-40B4-BE49-F238E27FC236}">
                  <a16:creationId xmlns:a16="http://schemas.microsoft.com/office/drawing/2014/main" id="{6DBB72B2-F2A9-EE60-7223-ABC1AFAEEABE}"/>
                </a:ext>
              </a:extLst>
            </p:cNvPr>
            <p:cNvSpPr/>
            <p:nvPr/>
          </p:nvSpPr>
          <p:spPr>
            <a:xfrm>
              <a:off x="1229873" y="470777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6">
              <a:extLst>
                <a:ext uri="{FF2B5EF4-FFF2-40B4-BE49-F238E27FC236}">
                  <a16:creationId xmlns:a16="http://schemas.microsoft.com/office/drawing/2014/main" id="{51B54273-095C-3A62-6166-DF2D13A9E7EA}"/>
                </a:ext>
              </a:extLst>
            </p:cNvPr>
            <p:cNvSpPr/>
            <p:nvPr/>
          </p:nvSpPr>
          <p:spPr>
            <a:xfrm>
              <a:off x="704893" y="4020063"/>
              <a:ext cx="71001" cy="71001"/>
            </a:xfrm>
            <a:custGeom>
              <a:avLst/>
              <a:gdLst/>
              <a:ahLst/>
              <a:cxnLst/>
              <a:rect l="l" t="t" r="r" b="b"/>
              <a:pathLst>
                <a:path w="3086" h="3086" extrusionOk="0">
                  <a:moveTo>
                    <a:pt x="2776" y="0"/>
                  </a:moveTo>
                  <a:lnTo>
                    <a:pt x="0" y="2775"/>
                  </a:lnTo>
                  <a:lnTo>
                    <a:pt x="0" y="308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6">
              <a:extLst>
                <a:ext uri="{FF2B5EF4-FFF2-40B4-BE49-F238E27FC236}">
                  <a16:creationId xmlns:a16="http://schemas.microsoft.com/office/drawing/2014/main" id="{4EB7EDD1-E39D-833B-C35F-030D72F224D6}"/>
                </a:ext>
              </a:extLst>
            </p:cNvPr>
            <p:cNvSpPr/>
            <p:nvPr/>
          </p:nvSpPr>
          <p:spPr>
            <a:xfrm>
              <a:off x="704893" y="4020063"/>
              <a:ext cx="171521" cy="171498"/>
            </a:xfrm>
            <a:custGeom>
              <a:avLst/>
              <a:gdLst/>
              <a:ahLst/>
              <a:cxnLst/>
              <a:rect l="l" t="t" r="r" b="b"/>
              <a:pathLst>
                <a:path w="7455" h="7454" extrusionOk="0">
                  <a:moveTo>
                    <a:pt x="7144" y="0"/>
                  </a:moveTo>
                  <a:lnTo>
                    <a:pt x="0" y="7144"/>
                  </a:lnTo>
                  <a:lnTo>
                    <a:pt x="0" y="7453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6">
              <a:extLst>
                <a:ext uri="{FF2B5EF4-FFF2-40B4-BE49-F238E27FC236}">
                  <a16:creationId xmlns:a16="http://schemas.microsoft.com/office/drawing/2014/main" id="{4D26C5EA-F5F4-3E64-4A5C-3565D7211A52}"/>
                </a:ext>
              </a:extLst>
            </p:cNvPr>
            <p:cNvSpPr/>
            <p:nvPr/>
          </p:nvSpPr>
          <p:spPr>
            <a:xfrm>
              <a:off x="1229873" y="465750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4"/>
                  </a:lnTo>
                  <a:lnTo>
                    <a:pt x="17773" y="312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6">
              <a:extLst>
                <a:ext uri="{FF2B5EF4-FFF2-40B4-BE49-F238E27FC236}">
                  <a16:creationId xmlns:a16="http://schemas.microsoft.com/office/drawing/2014/main" id="{328F3443-E6CD-645D-30E5-23861BD6E21F}"/>
                </a:ext>
              </a:extLst>
            </p:cNvPr>
            <p:cNvSpPr/>
            <p:nvPr/>
          </p:nvSpPr>
          <p:spPr>
            <a:xfrm>
              <a:off x="704893" y="4020063"/>
              <a:ext cx="121250" cy="121227"/>
            </a:xfrm>
            <a:custGeom>
              <a:avLst/>
              <a:gdLst/>
              <a:ahLst/>
              <a:cxnLst/>
              <a:rect l="l" t="t" r="r" b="b"/>
              <a:pathLst>
                <a:path w="5270" h="5269" extrusionOk="0">
                  <a:moveTo>
                    <a:pt x="4960" y="0"/>
                  </a:moveTo>
                  <a:lnTo>
                    <a:pt x="0" y="4959"/>
                  </a:lnTo>
                  <a:lnTo>
                    <a:pt x="0" y="526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6">
              <a:extLst>
                <a:ext uri="{FF2B5EF4-FFF2-40B4-BE49-F238E27FC236}">
                  <a16:creationId xmlns:a16="http://schemas.microsoft.com/office/drawing/2014/main" id="{4F79787E-64F0-8501-0CDC-C97536F91244}"/>
                </a:ext>
              </a:extLst>
            </p:cNvPr>
            <p:cNvSpPr/>
            <p:nvPr/>
          </p:nvSpPr>
          <p:spPr>
            <a:xfrm>
              <a:off x="1229873" y="4406272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0"/>
                  </a:moveTo>
                  <a:lnTo>
                    <a:pt x="1" y="17773"/>
                  </a:lnTo>
                  <a:lnTo>
                    <a:pt x="1" y="18083"/>
                  </a:lnTo>
                  <a:lnTo>
                    <a:pt x="17773" y="312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6">
              <a:extLst>
                <a:ext uri="{FF2B5EF4-FFF2-40B4-BE49-F238E27FC236}">
                  <a16:creationId xmlns:a16="http://schemas.microsoft.com/office/drawing/2014/main" id="{192B1381-2E37-F023-EB7D-4D97C625EC4D}"/>
                </a:ext>
              </a:extLst>
            </p:cNvPr>
            <p:cNvSpPr/>
            <p:nvPr/>
          </p:nvSpPr>
          <p:spPr>
            <a:xfrm>
              <a:off x="1229873" y="4607256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6">
              <a:extLst>
                <a:ext uri="{FF2B5EF4-FFF2-40B4-BE49-F238E27FC236}">
                  <a16:creationId xmlns:a16="http://schemas.microsoft.com/office/drawing/2014/main" id="{9365E84D-A2E4-DDF6-CD62-6FFB5F1EB545}"/>
                </a:ext>
              </a:extLst>
            </p:cNvPr>
            <p:cNvSpPr/>
            <p:nvPr/>
          </p:nvSpPr>
          <p:spPr>
            <a:xfrm>
              <a:off x="1229873" y="4324208"/>
              <a:ext cx="395476" cy="397616"/>
            </a:xfrm>
            <a:custGeom>
              <a:avLst/>
              <a:gdLst/>
              <a:ahLst/>
              <a:cxnLst/>
              <a:rect l="l" t="t" r="r" b="b"/>
              <a:pathLst>
                <a:path w="17189" h="17282" extrusionOk="0">
                  <a:moveTo>
                    <a:pt x="16972" y="1"/>
                  </a:moveTo>
                  <a:lnTo>
                    <a:pt x="1" y="16971"/>
                  </a:lnTo>
                  <a:lnTo>
                    <a:pt x="1" y="17281"/>
                  </a:lnTo>
                  <a:lnTo>
                    <a:pt x="17189" y="93"/>
                  </a:lnTo>
                  <a:cubicBezTo>
                    <a:pt x="17121" y="54"/>
                    <a:pt x="17048" y="23"/>
                    <a:pt x="16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6">
              <a:extLst>
                <a:ext uri="{FF2B5EF4-FFF2-40B4-BE49-F238E27FC236}">
                  <a16:creationId xmlns:a16="http://schemas.microsoft.com/office/drawing/2014/main" id="{71BEC6FC-60E5-0A09-9219-2D314B0D12E0}"/>
                </a:ext>
              </a:extLst>
            </p:cNvPr>
            <p:cNvSpPr/>
            <p:nvPr/>
          </p:nvSpPr>
          <p:spPr>
            <a:xfrm>
              <a:off x="1229873" y="4356026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6">
              <a:extLst>
                <a:ext uri="{FF2B5EF4-FFF2-40B4-BE49-F238E27FC236}">
                  <a16:creationId xmlns:a16="http://schemas.microsoft.com/office/drawing/2014/main" id="{669ADB5C-5C6C-92FE-7D58-28CE2C20F7FB}"/>
                </a:ext>
              </a:extLst>
            </p:cNvPr>
            <p:cNvSpPr/>
            <p:nvPr/>
          </p:nvSpPr>
          <p:spPr>
            <a:xfrm>
              <a:off x="1229873" y="4456518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2"/>
                  </a:lnTo>
                  <a:lnTo>
                    <a:pt x="1" y="18083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6">
              <a:extLst>
                <a:ext uri="{FF2B5EF4-FFF2-40B4-BE49-F238E27FC236}">
                  <a16:creationId xmlns:a16="http://schemas.microsoft.com/office/drawing/2014/main" id="{9070A1EF-FAD2-506A-A327-80C33A8693C1}"/>
                </a:ext>
              </a:extLst>
            </p:cNvPr>
            <p:cNvSpPr/>
            <p:nvPr/>
          </p:nvSpPr>
          <p:spPr>
            <a:xfrm>
              <a:off x="1229873" y="455703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6">
              <a:extLst>
                <a:ext uri="{FF2B5EF4-FFF2-40B4-BE49-F238E27FC236}">
                  <a16:creationId xmlns:a16="http://schemas.microsoft.com/office/drawing/2014/main" id="{B1B544DB-33BC-A4A8-662A-6202E3D16BD2}"/>
                </a:ext>
              </a:extLst>
            </p:cNvPr>
            <p:cNvSpPr/>
            <p:nvPr/>
          </p:nvSpPr>
          <p:spPr>
            <a:xfrm>
              <a:off x="1229873" y="4506764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6">
              <a:extLst>
                <a:ext uri="{FF2B5EF4-FFF2-40B4-BE49-F238E27FC236}">
                  <a16:creationId xmlns:a16="http://schemas.microsoft.com/office/drawing/2014/main" id="{CDE0FC25-B992-D077-3C73-DEAF2DC7A301}"/>
                </a:ext>
              </a:extLst>
            </p:cNvPr>
            <p:cNvSpPr/>
            <p:nvPr/>
          </p:nvSpPr>
          <p:spPr>
            <a:xfrm>
              <a:off x="109950" y="5136496"/>
              <a:ext cx="2123868" cy="20178"/>
            </a:xfrm>
            <a:custGeom>
              <a:avLst/>
              <a:gdLst/>
              <a:ahLst/>
              <a:cxnLst/>
              <a:rect l="l" t="t" r="r" b="b"/>
              <a:pathLst>
                <a:path w="92312" h="877" extrusionOk="0">
                  <a:moveTo>
                    <a:pt x="439" y="0"/>
                  </a:moveTo>
                  <a:cubicBezTo>
                    <a:pt x="197" y="0"/>
                    <a:pt x="1" y="195"/>
                    <a:pt x="1" y="438"/>
                  </a:cubicBezTo>
                  <a:cubicBezTo>
                    <a:pt x="1" y="680"/>
                    <a:pt x="196" y="876"/>
                    <a:pt x="439" y="876"/>
                  </a:cubicBezTo>
                  <a:lnTo>
                    <a:pt x="91873" y="876"/>
                  </a:lnTo>
                  <a:cubicBezTo>
                    <a:pt x="92115" y="876"/>
                    <a:pt x="92311" y="680"/>
                    <a:pt x="92310" y="438"/>
                  </a:cubicBezTo>
                  <a:cubicBezTo>
                    <a:pt x="92310" y="196"/>
                    <a:pt x="92115" y="0"/>
                    <a:pt x="91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6">
              <a:extLst>
                <a:ext uri="{FF2B5EF4-FFF2-40B4-BE49-F238E27FC236}">
                  <a16:creationId xmlns:a16="http://schemas.microsoft.com/office/drawing/2014/main" id="{BCC736E1-AD10-5B09-E230-992A6218A9B6}"/>
                </a:ext>
              </a:extLst>
            </p:cNvPr>
            <p:cNvSpPr/>
            <p:nvPr/>
          </p:nvSpPr>
          <p:spPr>
            <a:xfrm>
              <a:off x="353403" y="3545924"/>
              <a:ext cx="1637007" cy="1020475"/>
            </a:xfrm>
            <a:custGeom>
              <a:avLst/>
              <a:gdLst/>
              <a:ahLst/>
              <a:cxnLst/>
              <a:rect l="l" t="t" r="r" b="b"/>
              <a:pathLst>
                <a:path w="71151" h="44354" extrusionOk="0">
                  <a:moveTo>
                    <a:pt x="69803" y="438"/>
                  </a:moveTo>
                  <a:cubicBezTo>
                    <a:pt x="70302" y="438"/>
                    <a:pt x="70710" y="845"/>
                    <a:pt x="70710" y="1347"/>
                  </a:cubicBezTo>
                  <a:cubicBezTo>
                    <a:pt x="70710" y="1847"/>
                    <a:pt x="70303" y="2254"/>
                    <a:pt x="69803" y="2254"/>
                  </a:cubicBezTo>
                  <a:cubicBezTo>
                    <a:pt x="69301" y="2254"/>
                    <a:pt x="68893" y="1847"/>
                    <a:pt x="68893" y="1347"/>
                  </a:cubicBezTo>
                  <a:cubicBezTo>
                    <a:pt x="68893" y="845"/>
                    <a:pt x="69301" y="438"/>
                    <a:pt x="69803" y="438"/>
                  </a:cubicBezTo>
                  <a:close/>
                  <a:moveTo>
                    <a:pt x="24165" y="15357"/>
                  </a:moveTo>
                  <a:cubicBezTo>
                    <a:pt x="24667" y="15357"/>
                    <a:pt x="25074" y="15766"/>
                    <a:pt x="25074" y="16266"/>
                  </a:cubicBezTo>
                  <a:cubicBezTo>
                    <a:pt x="25073" y="16766"/>
                    <a:pt x="24666" y="17175"/>
                    <a:pt x="24165" y="17175"/>
                  </a:cubicBezTo>
                  <a:cubicBezTo>
                    <a:pt x="23664" y="17175"/>
                    <a:pt x="23258" y="16766"/>
                    <a:pt x="23258" y="16266"/>
                  </a:cubicBezTo>
                  <a:cubicBezTo>
                    <a:pt x="23258" y="15766"/>
                    <a:pt x="23665" y="15357"/>
                    <a:pt x="24165" y="15357"/>
                  </a:cubicBezTo>
                  <a:close/>
                  <a:moveTo>
                    <a:pt x="46983" y="28522"/>
                  </a:moveTo>
                  <a:cubicBezTo>
                    <a:pt x="47483" y="28522"/>
                    <a:pt x="47892" y="28930"/>
                    <a:pt x="47892" y="29430"/>
                  </a:cubicBezTo>
                  <a:cubicBezTo>
                    <a:pt x="47892" y="29932"/>
                    <a:pt x="47484" y="30339"/>
                    <a:pt x="46983" y="30339"/>
                  </a:cubicBezTo>
                  <a:cubicBezTo>
                    <a:pt x="46481" y="30339"/>
                    <a:pt x="46074" y="29931"/>
                    <a:pt x="46074" y="29430"/>
                  </a:cubicBezTo>
                  <a:cubicBezTo>
                    <a:pt x="46074" y="28928"/>
                    <a:pt x="46481" y="28522"/>
                    <a:pt x="46983" y="28522"/>
                  </a:cubicBezTo>
                  <a:close/>
                  <a:moveTo>
                    <a:pt x="1346" y="42097"/>
                  </a:moveTo>
                  <a:cubicBezTo>
                    <a:pt x="1847" y="42097"/>
                    <a:pt x="2255" y="42505"/>
                    <a:pt x="2255" y="43006"/>
                  </a:cubicBezTo>
                  <a:cubicBezTo>
                    <a:pt x="2255" y="43507"/>
                    <a:pt x="1847" y="43915"/>
                    <a:pt x="1346" y="43915"/>
                  </a:cubicBezTo>
                  <a:cubicBezTo>
                    <a:pt x="845" y="43915"/>
                    <a:pt x="437" y="43508"/>
                    <a:pt x="437" y="43006"/>
                  </a:cubicBezTo>
                  <a:cubicBezTo>
                    <a:pt x="437" y="42505"/>
                    <a:pt x="845" y="42097"/>
                    <a:pt x="1346" y="42097"/>
                  </a:cubicBezTo>
                  <a:close/>
                  <a:moveTo>
                    <a:pt x="69803" y="0"/>
                  </a:moveTo>
                  <a:cubicBezTo>
                    <a:pt x="69059" y="0"/>
                    <a:pt x="68455" y="604"/>
                    <a:pt x="68455" y="1347"/>
                  </a:cubicBezTo>
                  <a:cubicBezTo>
                    <a:pt x="68455" y="1689"/>
                    <a:pt x="68585" y="2001"/>
                    <a:pt x="68796" y="2238"/>
                  </a:cubicBezTo>
                  <a:lnTo>
                    <a:pt x="47651" y="28262"/>
                  </a:lnTo>
                  <a:cubicBezTo>
                    <a:pt x="47453" y="28149"/>
                    <a:pt x="47226" y="28083"/>
                    <a:pt x="46983" y="28083"/>
                  </a:cubicBezTo>
                  <a:cubicBezTo>
                    <a:pt x="46564" y="28083"/>
                    <a:pt x="46190" y="28276"/>
                    <a:pt x="45941" y="28577"/>
                  </a:cubicBezTo>
                  <a:lnTo>
                    <a:pt x="25425" y="16740"/>
                  </a:lnTo>
                  <a:cubicBezTo>
                    <a:pt x="25480" y="16591"/>
                    <a:pt x="25512" y="16432"/>
                    <a:pt x="25512" y="16266"/>
                  </a:cubicBezTo>
                  <a:cubicBezTo>
                    <a:pt x="25512" y="15524"/>
                    <a:pt x="24908" y="14919"/>
                    <a:pt x="24165" y="14919"/>
                  </a:cubicBezTo>
                  <a:cubicBezTo>
                    <a:pt x="23422" y="14919"/>
                    <a:pt x="22818" y="15524"/>
                    <a:pt x="22818" y="16266"/>
                  </a:cubicBezTo>
                  <a:cubicBezTo>
                    <a:pt x="22818" y="16597"/>
                    <a:pt x="22938" y="16899"/>
                    <a:pt x="23136" y="17134"/>
                  </a:cubicBezTo>
                  <a:lnTo>
                    <a:pt x="2042" y="41854"/>
                  </a:lnTo>
                  <a:cubicBezTo>
                    <a:pt x="1838" y="41731"/>
                    <a:pt x="1600" y="41659"/>
                    <a:pt x="1347" y="41659"/>
                  </a:cubicBezTo>
                  <a:cubicBezTo>
                    <a:pt x="604" y="41659"/>
                    <a:pt x="0" y="42264"/>
                    <a:pt x="0" y="43006"/>
                  </a:cubicBezTo>
                  <a:cubicBezTo>
                    <a:pt x="0" y="43750"/>
                    <a:pt x="604" y="44353"/>
                    <a:pt x="1347" y="44353"/>
                  </a:cubicBezTo>
                  <a:cubicBezTo>
                    <a:pt x="2090" y="44353"/>
                    <a:pt x="2695" y="43750"/>
                    <a:pt x="2695" y="43006"/>
                  </a:cubicBezTo>
                  <a:cubicBezTo>
                    <a:pt x="2695" y="42676"/>
                    <a:pt x="2574" y="42374"/>
                    <a:pt x="2376" y="42138"/>
                  </a:cubicBezTo>
                  <a:lnTo>
                    <a:pt x="23471" y="17418"/>
                  </a:lnTo>
                  <a:cubicBezTo>
                    <a:pt x="23674" y="17542"/>
                    <a:pt x="23911" y="17614"/>
                    <a:pt x="24165" y="17614"/>
                  </a:cubicBezTo>
                  <a:cubicBezTo>
                    <a:pt x="24584" y="17614"/>
                    <a:pt x="24960" y="17420"/>
                    <a:pt x="25207" y="17120"/>
                  </a:cubicBezTo>
                  <a:lnTo>
                    <a:pt x="45724" y="28957"/>
                  </a:lnTo>
                  <a:cubicBezTo>
                    <a:pt x="45669" y="29105"/>
                    <a:pt x="45637" y="29262"/>
                    <a:pt x="45637" y="29430"/>
                  </a:cubicBezTo>
                  <a:cubicBezTo>
                    <a:pt x="45637" y="30173"/>
                    <a:pt x="46242" y="30777"/>
                    <a:pt x="46984" y="30777"/>
                  </a:cubicBezTo>
                  <a:cubicBezTo>
                    <a:pt x="47728" y="30777"/>
                    <a:pt x="48331" y="30173"/>
                    <a:pt x="48331" y="29430"/>
                  </a:cubicBezTo>
                  <a:cubicBezTo>
                    <a:pt x="48331" y="29088"/>
                    <a:pt x="48202" y="28777"/>
                    <a:pt x="47992" y="28537"/>
                  </a:cubicBezTo>
                  <a:lnTo>
                    <a:pt x="69136" y="2515"/>
                  </a:lnTo>
                  <a:cubicBezTo>
                    <a:pt x="69333" y="2628"/>
                    <a:pt x="69561" y="2692"/>
                    <a:pt x="69804" y="2692"/>
                  </a:cubicBezTo>
                  <a:cubicBezTo>
                    <a:pt x="70546" y="2692"/>
                    <a:pt x="71151" y="2089"/>
                    <a:pt x="71151" y="1345"/>
                  </a:cubicBezTo>
                  <a:cubicBezTo>
                    <a:pt x="71149" y="604"/>
                    <a:pt x="70545" y="0"/>
                    <a:pt x="69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70;p46">
            <a:extLst>
              <a:ext uri="{FF2B5EF4-FFF2-40B4-BE49-F238E27FC236}">
                <a16:creationId xmlns:a16="http://schemas.microsoft.com/office/drawing/2014/main" id="{A1D4E6E0-5AD1-4862-F2A3-040DC6DAC0E4}"/>
              </a:ext>
            </a:extLst>
          </p:cNvPr>
          <p:cNvSpPr/>
          <p:nvPr/>
        </p:nvSpPr>
        <p:spPr>
          <a:xfrm>
            <a:off x="5606296" y="2093897"/>
            <a:ext cx="1334782" cy="852465"/>
          </a:xfrm>
          <a:custGeom>
            <a:avLst/>
            <a:gdLst/>
            <a:ahLst/>
            <a:cxnLst/>
            <a:rect l="l" t="t" r="r" b="b"/>
            <a:pathLst>
              <a:path w="25005" h="13902" extrusionOk="0">
                <a:moveTo>
                  <a:pt x="24203" y="0"/>
                </a:moveTo>
                <a:cubicBezTo>
                  <a:pt x="23759" y="0"/>
                  <a:pt x="23400" y="359"/>
                  <a:pt x="23400" y="803"/>
                </a:cubicBezTo>
                <a:cubicBezTo>
                  <a:pt x="23400" y="1028"/>
                  <a:pt x="23492" y="1232"/>
                  <a:pt x="23641" y="1377"/>
                </a:cubicBezTo>
                <a:lnTo>
                  <a:pt x="20686" y="5370"/>
                </a:lnTo>
                <a:cubicBezTo>
                  <a:pt x="20571" y="5307"/>
                  <a:pt x="20443" y="5269"/>
                  <a:pt x="20303" y="5269"/>
                </a:cubicBezTo>
                <a:cubicBezTo>
                  <a:pt x="20016" y="5269"/>
                  <a:pt x="19766" y="5420"/>
                  <a:pt x="19624" y="5646"/>
                </a:cubicBezTo>
                <a:lnTo>
                  <a:pt x="17168" y="4540"/>
                </a:lnTo>
                <a:cubicBezTo>
                  <a:pt x="17190" y="4468"/>
                  <a:pt x="17204" y="4394"/>
                  <a:pt x="17204" y="4316"/>
                </a:cubicBezTo>
                <a:cubicBezTo>
                  <a:pt x="17204" y="3872"/>
                  <a:pt x="16844" y="3514"/>
                  <a:pt x="16402" y="3514"/>
                </a:cubicBezTo>
                <a:cubicBezTo>
                  <a:pt x="15959" y="3514"/>
                  <a:pt x="15599" y="3872"/>
                  <a:pt x="15599" y="4316"/>
                </a:cubicBezTo>
                <a:cubicBezTo>
                  <a:pt x="15599" y="4483"/>
                  <a:pt x="15650" y="4638"/>
                  <a:pt x="15738" y="4766"/>
                </a:cubicBezTo>
                <a:lnTo>
                  <a:pt x="13017" y="7216"/>
                </a:lnTo>
                <a:cubicBezTo>
                  <a:pt x="12876" y="7098"/>
                  <a:pt x="12699" y="7024"/>
                  <a:pt x="12500" y="7024"/>
                </a:cubicBezTo>
                <a:cubicBezTo>
                  <a:pt x="12057" y="7024"/>
                  <a:pt x="11698" y="7384"/>
                  <a:pt x="11698" y="7828"/>
                </a:cubicBezTo>
                <a:cubicBezTo>
                  <a:pt x="11698" y="7906"/>
                  <a:pt x="11714" y="7981"/>
                  <a:pt x="11734" y="8052"/>
                </a:cubicBezTo>
                <a:lnTo>
                  <a:pt x="9281" y="9158"/>
                </a:lnTo>
                <a:cubicBezTo>
                  <a:pt x="9138" y="8932"/>
                  <a:pt x="8889" y="8782"/>
                  <a:pt x="8602" y="8782"/>
                </a:cubicBezTo>
                <a:cubicBezTo>
                  <a:pt x="8159" y="8782"/>
                  <a:pt x="7799" y="9142"/>
                  <a:pt x="7799" y="9584"/>
                </a:cubicBezTo>
                <a:cubicBezTo>
                  <a:pt x="7799" y="9751"/>
                  <a:pt x="7850" y="9907"/>
                  <a:pt x="7937" y="10035"/>
                </a:cubicBezTo>
                <a:lnTo>
                  <a:pt x="5217" y="12485"/>
                </a:lnTo>
                <a:cubicBezTo>
                  <a:pt x="5077" y="12367"/>
                  <a:pt x="4899" y="12294"/>
                  <a:pt x="4702" y="12294"/>
                </a:cubicBezTo>
                <a:cubicBezTo>
                  <a:pt x="4415" y="12294"/>
                  <a:pt x="4165" y="12446"/>
                  <a:pt x="4024" y="12672"/>
                </a:cubicBezTo>
                <a:lnTo>
                  <a:pt x="1568" y="11567"/>
                </a:lnTo>
                <a:cubicBezTo>
                  <a:pt x="1591" y="11495"/>
                  <a:pt x="1604" y="11420"/>
                  <a:pt x="1604" y="11341"/>
                </a:cubicBezTo>
                <a:cubicBezTo>
                  <a:pt x="1604" y="10898"/>
                  <a:pt x="1245" y="10539"/>
                  <a:pt x="802" y="10539"/>
                </a:cubicBezTo>
                <a:cubicBezTo>
                  <a:pt x="359" y="10539"/>
                  <a:pt x="0" y="10898"/>
                  <a:pt x="0" y="11341"/>
                </a:cubicBezTo>
                <a:cubicBezTo>
                  <a:pt x="0" y="11785"/>
                  <a:pt x="359" y="12145"/>
                  <a:pt x="802" y="12145"/>
                </a:cubicBezTo>
                <a:cubicBezTo>
                  <a:pt x="1089" y="12145"/>
                  <a:pt x="1339" y="11993"/>
                  <a:pt x="1481" y="11768"/>
                </a:cubicBezTo>
                <a:lnTo>
                  <a:pt x="3937" y="12874"/>
                </a:lnTo>
                <a:cubicBezTo>
                  <a:pt x="3916" y="12946"/>
                  <a:pt x="3901" y="13020"/>
                  <a:pt x="3901" y="13099"/>
                </a:cubicBezTo>
                <a:cubicBezTo>
                  <a:pt x="3901" y="13542"/>
                  <a:pt x="4260" y="13901"/>
                  <a:pt x="4703" y="13901"/>
                </a:cubicBezTo>
                <a:cubicBezTo>
                  <a:pt x="5146" y="13901"/>
                  <a:pt x="5506" y="13542"/>
                  <a:pt x="5506" y="13099"/>
                </a:cubicBezTo>
                <a:cubicBezTo>
                  <a:pt x="5506" y="12931"/>
                  <a:pt x="5455" y="12776"/>
                  <a:pt x="5367" y="12647"/>
                </a:cubicBezTo>
                <a:lnTo>
                  <a:pt x="8088" y="10197"/>
                </a:lnTo>
                <a:cubicBezTo>
                  <a:pt x="8227" y="10315"/>
                  <a:pt x="8405" y="10389"/>
                  <a:pt x="8603" y="10389"/>
                </a:cubicBezTo>
                <a:cubicBezTo>
                  <a:pt x="9047" y="10389"/>
                  <a:pt x="9405" y="10029"/>
                  <a:pt x="9405" y="9585"/>
                </a:cubicBezTo>
                <a:cubicBezTo>
                  <a:pt x="9405" y="9507"/>
                  <a:pt x="9392" y="9433"/>
                  <a:pt x="9369" y="9361"/>
                </a:cubicBezTo>
                <a:lnTo>
                  <a:pt x="11824" y="8255"/>
                </a:lnTo>
                <a:cubicBezTo>
                  <a:pt x="11965" y="8481"/>
                  <a:pt x="12216" y="8631"/>
                  <a:pt x="12500" y="8631"/>
                </a:cubicBezTo>
                <a:cubicBezTo>
                  <a:pt x="12945" y="8631"/>
                  <a:pt x="13305" y="8273"/>
                  <a:pt x="13305" y="7829"/>
                </a:cubicBezTo>
                <a:cubicBezTo>
                  <a:pt x="13305" y="7662"/>
                  <a:pt x="13253" y="7506"/>
                  <a:pt x="13166" y="7378"/>
                </a:cubicBezTo>
                <a:lnTo>
                  <a:pt x="15886" y="4928"/>
                </a:lnTo>
                <a:cubicBezTo>
                  <a:pt x="16026" y="5046"/>
                  <a:pt x="16203" y="5119"/>
                  <a:pt x="16401" y="5119"/>
                </a:cubicBezTo>
                <a:cubicBezTo>
                  <a:pt x="16688" y="5119"/>
                  <a:pt x="16937" y="4967"/>
                  <a:pt x="17080" y="4741"/>
                </a:cubicBezTo>
                <a:lnTo>
                  <a:pt x="19535" y="5847"/>
                </a:lnTo>
                <a:cubicBezTo>
                  <a:pt x="19514" y="5919"/>
                  <a:pt x="19499" y="5994"/>
                  <a:pt x="19499" y="6072"/>
                </a:cubicBezTo>
                <a:cubicBezTo>
                  <a:pt x="19499" y="6515"/>
                  <a:pt x="19859" y="6875"/>
                  <a:pt x="20303" y="6875"/>
                </a:cubicBezTo>
                <a:cubicBezTo>
                  <a:pt x="20746" y="6875"/>
                  <a:pt x="21105" y="6517"/>
                  <a:pt x="21105" y="6072"/>
                </a:cubicBezTo>
                <a:cubicBezTo>
                  <a:pt x="21105" y="5847"/>
                  <a:pt x="21013" y="5645"/>
                  <a:pt x="20863" y="5499"/>
                </a:cubicBezTo>
                <a:lnTo>
                  <a:pt x="23818" y="1506"/>
                </a:lnTo>
                <a:cubicBezTo>
                  <a:pt x="23933" y="1567"/>
                  <a:pt x="24062" y="1607"/>
                  <a:pt x="24202" y="1607"/>
                </a:cubicBezTo>
                <a:cubicBezTo>
                  <a:pt x="24645" y="1607"/>
                  <a:pt x="25005" y="1248"/>
                  <a:pt x="25005" y="803"/>
                </a:cubicBezTo>
                <a:cubicBezTo>
                  <a:pt x="25005" y="360"/>
                  <a:pt x="24646" y="0"/>
                  <a:pt x="24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78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Features</a:t>
            </a:r>
            <a:endParaRPr dirty="0"/>
          </a:p>
        </p:txBody>
      </p:sp>
      <p:sp>
        <p:nvSpPr>
          <p:cNvPr id="2588" name="Google Shape;2588;p74"/>
          <p:cNvSpPr txBox="1"/>
          <p:nvPr/>
        </p:nvSpPr>
        <p:spPr>
          <a:xfrm>
            <a:off x="595170" y="1316150"/>
            <a:ext cx="2537644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Dynamic Table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89" name="Google Shape;2589;p74"/>
          <p:cNvSpPr txBox="1"/>
          <p:nvPr/>
        </p:nvSpPr>
        <p:spPr>
          <a:xfrm>
            <a:off x="844187" y="1762231"/>
            <a:ext cx="2288625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Intuitive way for clinical researchers to expedite the process of literature review</a:t>
            </a:r>
            <a:endParaRPr sz="11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0" name="Google Shape;2590;p74"/>
          <p:cNvSpPr/>
          <p:nvPr/>
        </p:nvSpPr>
        <p:spPr>
          <a:xfrm>
            <a:off x="3195063" y="1316150"/>
            <a:ext cx="826500" cy="82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91" name="Google Shape;2591;p74"/>
          <p:cNvSpPr/>
          <p:nvPr/>
        </p:nvSpPr>
        <p:spPr>
          <a:xfrm>
            <a:off x="5127592" y="1316150"/>
            <a:ext cx="826500" cy="82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92" name="Google Shape;2592;p74"/>
          <p:cNvSpPr/>
          <p:nvPr/>
        </p:nvSpPr>
        <p:spPr>
          <a:xfrm>
            <a:off x="3195063" y="2493700"/>
            <a:ext cx="826500" cy="82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93" name="Google Shape;2593;p74"/>
          <p:cNvSpPr/>
          <p:nvPr/>
        </p:nvSpPr>
        <p:spPr>
          <a:xfrm>
            <a:off x="5127591" y="2503650"/>
            <a:ext cx="826500" cy="82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94" name="Google Shape;2594;p74"/>
          <p:cNvSpPr/>
          <p:nvPr/>
        </p:nvSpPr>
        <p:spPr>
          <a:xfrm>
            <a:off x="3195066" y="3691150"/>
            <a:ext cx="826500" cy="82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95" name="Google Shape;2595;p74"/>
          <p:cNvSpPr/>
          <p:nvPr/>
        </p:nvSpPr>
        <p:spPr>
          <a:xfrm>
            <a:off x="5127590" y="3691150"/>
            <a:ext cx="826500" cy="82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06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96" name="Google Shape;2596;p74"/>
          <p:cNvSpPr txBox="1"/>
          <p:nvPr/>
        </p:nvSpPr>
        <p:spPr>
          <a:xfrm>
            <a:off x="-141248" y="2493688"/>
            <a:ext cx="3274061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Tagging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97" name="Google Shape;2597;p74"/>
          <p:cNvSpPr txBox="1"/>
          <p:nvPr/>
        </p:nvSpPr>
        <p:spPr>
          <a:xfrm>
            <a:off x="1067227" y="2984657"/>
            <a:ext cx="20766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Tag articles deemed “relevant” or “not relevant” for a given query</a:t>
            </a:r>
            <a:endParaRPr sz="11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8" name="Google Shape;2598;p74"/>
          <p:cNvSpPr txBox="1"/>
          <p:nvPr/>
        </p:nvSpPr>
        <p:spPr>
          <a:xfrm>
            <a:off x="513011" y="3691138"/>
            <a:ext cx="2619802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Citation Export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99" name="Google Shape;2599;p74"/>
          <p:cNvSpPr txBox="1"/>
          <p:nvPr/>
        </p:nvSpPr>
        <p:spPr>
          <a:xfrm>
            <a:off x="1056213" y="4091888"/>
            <a:ext cx="20766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Export a .cvs or .json file of the curated data for future use </a:t>
            </a:r>
            <a:endParaRPr sz="11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00" name="Google Shape;2600;p74"/>
          <p:cNvSpPr txBox="1"/>
          <p:nvPr/>
        </p:nvSpPr>
        <p:spPr>
          <a:xfrm>
            <a:off x="6011188" y="1316150"/>
            <a:ext cx="3132812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 Fields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01" name="Google Shape;2601;p74"/>
          <p:cNvSpPr txBox="1"/>
          <p:nvPr/>
        </p:nvSpPr>
        <p:spPr>
          <a:xfrm>
            <a:off x="6011188" y="1716900"/>
            <a:ext cx="20766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Add data fields to be extracted or summarized from articles</a:t>
            </a:r>
            <a:endParaRPr sz="11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02" name="Google Shape;2602;p74"/>
          <p:cNvSpPr txBox="1"/>
          <p:nvPr/>
        </p:nvSpPr>
        <p:spPr>
          <a:xfrm>
            <a:off x="6011188" y="2493688"/>
            <a:ext cx="20766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Filtering</a:t>
            </a:r>
          </a:p>
        </p:txBody>
      </p:sp>
      <p:sp>
        <p:nvSpPr>
          <p:cNvPr id="2603" name="Google Shape;2603;p74"/>
          <p:cNvSpPr txBox="1"/>
          <p:nvPr/>
        </p:nvSpPr>
        <p:spPr>
          <a:xfrm>
            <a:off x="6005676" y="2984251"/>
            <a:ext cx="20766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Filter data by keyword or using custom logic in a specific column</a:t>
            </a:r>
            <a:endParaRPr sz="11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04" name="Google Shape;2604;p74"/>
          <p:cNvSpPr txBox="1"/>
          <p:nvPr/>
        </p:nvSpPr>
        <p:spPr>
          <a:xfrm>
            <a:off x="6011187" y="3691138"/>
            <a:ext cx="2619801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Authentication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05" name="Google Shape;2605;p74"/>
          <p:cNvSpPr txBox="1"/>
          <p:nvPr/>
        </p:nvSpPr>
        <p:spPr>
          <a:xfrm>
            <a:off x="6005676" y="4255267"/>
            <a:ext cx="20766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Create secure accounts that have previous queries &amp; results saved to review over several sessions</a:t>
            </a:r>
            <a:endParaRPr sz="11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606" name="Google Shape;2606;p74"/>
          <p:cNvCxnSpPr>
            <a:stCxn id="2590" idx="6"/>
            <a:endCxn id="2591" idx="2"/>
          </p:cNvCxnSpPr>
          <p:nvPr/>
        </p:nvCxnSpPr>
        <p:spPr>
          <a:xfrm>
            <a:off x="4021563" y="1729400"/>
            <a:ext cx="1106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607" name="Google Shape;2607;p74"/>
          <p:cNvCxnSpPr>
            <a:stCxn id="2591" idx="4"/>
            <a:endCxn id="2593" idx="0"/>
          </p:cNvCxnSpPr>
          <p:nvPr/>
        </p:nvCxnSpPr>
        <p:spPr>
          <a:xfrm>
            <a:off x="5540842" y="2142650"/>
            <a:ext cx="0" cy="3609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608" name="Google Shape;2608;p74"/>
          <p:cNvCxnSpPr>
            <a:stCxn id="2593" idx="2"/>
            <a:endCxn id="2592" idx="6"/>
          </p:cNvCxnSpPr>
          <p:nvPr/>
        </p:nvCxnSpPr>
        <p:spPr>
          <a:xfrm rot="10800000">
            <a:off x="4021491" y="2907000"/>
            <a:ext cx="1106100" cy="99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609" name="Google Shape;2609;p74"/>
          <p:cNvCxnSpPr>
            <a:stCxn id="2592" idx="4"/>
            <a:endCxn id="2594" idx="0"/>
          </p:cNvCxnSpPr>
          <p:nvPr/>
        </p:nvCxnSpPr>
        <p:spPr>
          <a:xfrm>
            <a:off x="3608313" y="3320200"/>
            <a:ext cx="0" cy="370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610" name="Google Shape;2610;p74"/>
          <p:cNvCxnSpPr>
            <a:stCxn id="2594" idx="6"/>
            <a:endCxn id="2595" idx="2"/>
          </p:cNvCxnSpPr>
          <p:nvPr/>
        </p:nvCxnSpPr>
        <p:spPr>
          <a:xfrm>
            <a:off x="4021566" y="4104400"/>
            <a:ext cx="1106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611" name="Google Shape;2611;p74"/>
          <p:cNvGrpSpPr/>
          <p:nvPr/>
        </p:nvGrpSpPr>
        <p:grpSpPr>
          <a:xfrm flipH="1">
            <a:off x="7257794" y="288768"/>
            <a:ext cx="1166216" cy="826453"/>
            <a:chOff x="109950" y="3651569"/>
            <a:chExt cx="2123868" cy="1505105"/>
          </a:xfrm>
        </p:grpSpPr>
        <p:sp>
          <p:nvSpPr>
            <p:cNvPr id="2612" name="Google Shape;2612;p74"/>
            <p:cNvSpPr/>
            <p:nvPr/>
          </p:nvSpPr>
          <p:spPr>
            <a:xfrm>
              <a:off x="154674" y="3651569"/>
              <a:ext cx="2034438" cy="1495096"/>
            </a:xfrm>
            <a:custGeom>
              <a:avLst/>
              <a:gdLst/>
              <a:ahLst/>
              <a:cxnLst/>
              <a:rect l="l" t="t" r="r" b="b"/>
              <a:pathLst>
                <a:path w="88425" h="64983" extrusionOk="0">
                  <a:moveTo>
                    <a:pt x="2230" y="41469"/>
                  </a:moveTo>
                  <a:cubicBezTo>
                    <a:pt x="999" y="41469"/>
                    <a:pt x="1" y="42466"/>
                    <a:pt x="1" y="43698"/>
                  </a:cubicBezTo>
                  <a:lnTo>
                    <a:pt x="1" y="64981"/>
                  </a:lnTo>
                  <a:lnTo>
                    <a:pt x="19967" y="64981"/>
                  </a:lnTo>
                  <a:lnTo>
                    <a:pt x="19967" y="43698"/>
                  </a:lnTo>
                  <a:cubicBezTo>
                    <a:pt x="19967" y="42466"/>
                    <a:pt x="18970" y="41469"/>
                    <a:pt x="17739" y="41469"/>
                  </a:cubicBezTo>
                  <a:close/>
                  <a:moveTo>
                    <a:pt x="25049" y="14920"/>
                  </a:moveTo>
                  <a:cubicBezTo>
                    <a:pt x="23818" y="14920"/>
                    <a:pt x="22820" y="15920"/>
                    <a:pt x="22820" y="17150"/>
                  </a:cubicBezTo>
                  <a:lnTo>
                    <a:pt x="22820" y="64981"/>
                  </a:lnTo>
                  <a:lnTo>
                    <a:pt x="42787" y="64981"/>
                  </a:lnTo>
                  <a:lnTo>
                    <a:pt x="42787" y="17150"/>
                  </a:lnTo>
                  <a:cubicBezTo>
                    <a:pt x="42787" y="15918"/>
                    <a:pt x="41788" y="14920"/>
                    <a:pt x="40556" y="14920"/>
                  </a:cubicBezTo>
                  <a:close/>
                  <a:moveTo>
                    <a:pt x="70687" y="1"/>
                  </a:moveTo>
                  <a:cubicBezTo>
                    <a:pt x="69455" y="1"/>
                    <a:pt x="68458" y="1000"/>
                    <a:pt x="68458" y="2230"/>
                  </a:cubicBezTo>
                  <a:lnTo>
                    <a:pt x="68458" y="64981"/>
                  </a:lnTo>
                  <a:lnTo>
                    <a:pt x="88424" y="64981"/>
                  </a:lnTo>
                  <a:lnTo>
                    <a:pt x="88424" y="2230"/>
                  </a:lnTo>
                  <a:cubicBezTo>
                    <a:pt x="88423" y="999"/>
                    <a:pt x="87425" y="1"/>
                    <a:pt x="86193" y="1"/>
                  </a:cubicBezTo>
                  <a:close/>
                  <a:moveTo>
                    <a:pt x="47868" y="28085"/>
                  </a:moveTo>
                  <a:cubicBezTo>
                    <a:pt x="46637" y="28085"/>
                    <a:pt x="45639" y="29084"/>
                    <a:pt x="45639" y="30315"/>
                  </a:cubicBezTo>
                  <a:lnTo>
                    <a:pt x="45639" y="64982"/>
                  </a:lnTo>
                  <a:lnTo>
                    <a:pt x="65606" y="64982"/>
                  </a:lnTo>
                  <a:lnTo>
                    <a:pt x="65606" y="30314"/>
                  </a:lnTo>
                  <a:cubicBezTo>
                    <a:pt x="65604" y="29083"/>
                    <a:pt x="64606" y="28085"/>
                    <a:pt x="63375" y="280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4"/>
            <p:cNvSpPr/>
            <p:nvPr/>
          </p:nvSpPr>
          <p:spPr>
            <a:xfrm>
              <a:off x="1754831" y="3676807"/>
              <a:ext cx="168323" cy="168323"/>
            </a:xfrm>
            <a:custGeom>
              <a:avLst/>
              <a:gdLst/>
              <a:ahLst/>
              <a:cxnLst/>
              <a:rect l="l" t="t" r="r" b="b"/>
              <a:pathLst>
                <a:path w="7316" h="7316" extrusionOk="0">
                  <a:moveTo>
                    <a:pt x="7006" y="0"/>
                  </a:moveTo>
                  <a:lnTo>
                    <a:pt x="0" y="7004"/>
                  </a:lnTo>
                  <a:lnTo>
                    <a:pt x="0" y="7315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4"/>
            <p:cNvSpPr/>
            <p:nvPr/>
          </p:nvSpPr>
          <p:spPr>
            <a:xfrm>
              <a:off x="1754831" y="3676807"/>
              <a:ext cx="268797" cy="268797"/>
            </a:xfrm>
            <a:custGeom>
              <a:avLst/>
              <a:gdLst/>
              <a:ahLst/>
              <a:cxnLst/>
              <a:rect l="l" t="t" r="r" b="b"/>
              <a:pathLst>
                <a:path w="11683" h="11683" extrusionOk="0">
                  <a:moveTo>
                    <a:pt x="11373" y="0"/>
                  </a:moveTo>
                  <a:lnTo>
                    <a:pt x="0" y="11372"/>
                  </a:lnTo>
                  <a:lnTo>
                    <a:pt x="0" y="11683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4"/>
            <p:cNvSpPr/>
            <p:nvPr/>
          </p:nvSpPr>
          <p:spPr>
            <a:xfrm>
              <a:off x="446233" y="5003979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6198" h="6198" extrusionOk="0">
                  <a:moveTo>
                    <a:pt x="6198" y="1"/>
                  </a:moveTo>
                  <a:lnTo>
                    <a:pt x="1" y="6197"/>
                  </a:lnTo>
                  <a:lnTo>
                    <a:pt x="311" y="6197"/>
                  </a:lnTo>
                  <a:lnTo>
                    <a:pt x="6198" y="310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4"/>
            <p:cNvSpPr/>
            <p:nvPr/>
          </p:nvSpPr>
          <p:spPr>
            <a:xfrm>
              <a:off x="1754831" y="438379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4"/>
            <p:cNvSpPr/>
            <p:nvPr/>
          </p:nvSpPr>
          <p:spPr>
            <a:xfrm>
              <a:off x="1754831" y="3676807"/>
              <a:ext cx="369316" cy="369316"/>
            </a:xfrm>
            <a:custGeom>
              <a:avLst/>
              <a:gdLst/>
              <a:ahLst/>
              <a:cxnLst/>
              <a:rect l="l" t="t" r="r" b="b"/>
              <a:pathLst>
                <a:path w="16052" h="16052" extrusionOk="0">
                  <a:moveTo>
                    <a:pt x="15742" y="0"/>
                  </a:moveTo>
                  <a:lnTo>
                    <a:pt x="0" y="15740"/>
                  </a:lnTo>
                  <a:lnTo>
                    <a:pt x="0" y="16052"/>
                  </a:lnTo>
                  <a:lnTo>
                    <a:pt x="160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4"/>
            <p:cNvSpPr/>
            <p:nvPr/>
          </p:nvSpPr>
          <p:spPr>
            <a:xfrm>
              <a:off x="1754854" y="3686355"/>
              <a:ext cx="405737" cy="409971"/>
            </a:xfrm>
            <a:custGeom>
              <a:avLst/>
              <a:gdLst/>
              <a:ahLst/>
              <a:cxnLst/>
              <a:rect l="l" t="t" r="r" b="b"/>
              <a:pathLst>
                <a:path w="17635" h="17819" extrusionOk="0">
                  <a:moveTo>
                    <a:pt x="17509" y="1"/>
                  </a:moveTo>
                  <a:lnTo>
                    <a:pt x="0" y="17509"/>
                  </a:lnTo>
                  <a:lnTo>
                    <a:pt x="0" y="17819"/>
                  </a:lnTo>
                  <a:lnTo>
                    <a:pt x="17634" y="186"/>
                  </a:lnTo>
                  <a:cubicBezTo>
                    <a:pt x="17598" y="120"/>
                    <a:pt x="17557" y="58"/>
                    <a:pt x="17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4"/>
            <p:cNvSpPr/>
            <p:nvPr/>
          </p:nvSpPr>
          <p:spPr>
            <a:xfrm>
              <a:off x="1754831" y="3676807"/>
              <a:ext cx="319068" cy="319068"/>
            </a:xfrm>
            <a:custGeom>
              <a:avLst/>
              <a:gdLst/>
              <a:ahLst/>
              <a:cxnLst/>
              <a:rect l="l" t="t" r="r" b="b"/>
              <a:pathLst>
                <a:path w="13868" h="13868" extrusionOk="0">
                  <a:moveTo>
                    <a:pt x="13558" y="0"/>
                  </a:moveTo>
                  <a:lnTo>
                    <a:pt x="0" y="13556"/>
                  </a:lnTo>
                  <a:lnTo>
                    <a:pt x="0" y="13867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4"/>
            <p:cNvSpPr/>
            <p:nvPr/>
          </p:nvSpPr>
          <p:spPr>
            <a:xfrm>
              <a:off x="546724" y="5104471"/>
              <a:ext cx="42104" cy="42104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1830" y="1"/>
                  </a:moveTo>
                  <a:lnTo>
                    <a:pt x="0" y="1829"/>
                  </a:lnTo>
                  <a:lnTo>
                    <a:pt x="312" y="1829"/>
                  </a:lnTo>
                  <a:lnTo>
                    <a:pt x="1830" y="311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4"/>
            <p:cNvSpPr/>
            <p:nvPr/>
          </p:nvSpPr>
          <p:spPr>
            <a:xfrm>
              <a:off x="496479" y="5054248"/>
              <a:ext cx="92352" cy="92329"/>
            </a:xfrm>
            <a:custGeom>
              <a:avLst/>
              <a:gdLst/>
              <a:ahLst/>
              <a:cxnLst/>
              <a:rect l="l" t="t" r="r" b="b"/>
              <a:pathLst>
                <a:path w="4014" h="4013" extrusionOk="0">
                  <a:moveTo>
                    <a:pt x="4014" y="0"/>
                  </a:moveTo>
                  <a:lnTo>
                    <a:pt x="0" y="4012"/>
                  </a:lnTo>
                  <a:lnTo>
                    <a:pt x="312" y="4012"/>
                  </a:lnTo>
                  <a:lnTo>
                    <a:pt x="4014" y="31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4"/>
            <p:cNvSpPr/>
            <p:nvPr/>
          </p:nvSpPr>
          <p:spPr>
            <a:xfrm>
              <a:off x="195004" y="4752749"/>
              <a:ext cx="393842" cy="393842"/>
            </a:xfrm>
            <a:custGeom>
              <a:avLst/>
              <a:gdLst/>
              <a:ahLst/>
              <a:cxnLst/>
              <a:rect l="l" t="t" r="r" b="b"/>
              <a:pathLst>
                <a:path w="17118" h="17118" extrusionOk="0">
                  <a:moveTo>
                    <a:pt x="17118" y="0"/>
                  </a:moveTo>
                  <a:lnTo>
                    <a:pt x="0" y="17117"/>
                  </a:lnTo>
                  <a:lnTo>
                    <a:pt x="310" y="17117"/>
                  </a:lnTo>
                  <a:lnTo>
                    <a:pt x="17118" y="310"/>
                  </a:lnTo>
                  <a:lnTo>
                    <a:pt x="1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4"/>
            <p:cNvSpPr/>
            <p:nvPr/>
          </p:nvSpPr>
          <p:spPr>
            <a:xfrm>
              <a:off x="1757430" y="3679407"/>
              <a:ext cx="12355" cy="1235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537" y="0"/>
                  </a:moveTo>
                  <a:lnTo>
                    <a:pt x="537" y="0"/>
                  </a:lnTo>
                  <a:cubicBezTo>
                    <a:pt x="303" y="112"/>
                    <a:pt x="112" y="302"/>
                    <a:pt x="0" y="536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4"/>
            <p:cNvSpPr/>
            <p:nvPr/>
          </p:nvSpPr>
          <p:spPr>
            <a:xfrm>
              <a:off x="2154680" y="5137532"/>
              <a:ext cx="9088" cy="9042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394" y="0"/>
                  </a:moveTo>
                  <a:lnTo>
                    <a:pt x="0" y="392"/>
                  </a:lnTo>
                  <a:lnTo>
                    <a:pt x="312" y="392"/>
                  </a:lnTo>
                  <a:lnTo>
                    <a:pt x="394" y="31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4"/>
            <p:cNvSpPr/>
            <p:nvPr/>
          </p:nvSpPr>
          <p:spPr>
            <a:xfrm>
              <a:off x="1754831" y="3676807"/>
              <a:ext cx="67803" cy="67780"/>
            </a:xfrm>
            <a:custGeom>
              <a:avLst/>
              <a:gdLst/>
              <a:ahLst/>
              <a:cxnLst/>
              <a:rect l="l" t="t" r="r" b="b"/>
              <a:pathLst>
                <a:path w="2947" h="2946" extrusionOk="0">
                  <a:moveTo>
                    <a:pt x="2636" y="0"/>
                  </a:moveTo>
                  <a:lnTo>
                    <a:pt x="0" y="2636"/>
                  </a:lnTo>
                  <a:lnTo>
                    <a:pt x="0" y="2946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4"/>
            <p:cNvSpPr/>
            <p:nvPr/>
          </p:nvSpPr>
          <p:spPr>
            <a:xfrm>
              <a:off x="1754831" y="3676807"/>
              <a:ext cx="118051" cy="118028"/>
            </a:xfrm>
            <a:custGeom>
              <a:avLst/>
              <a:gdLst/>
              <a:ahLst/>
              <a:cxnLst/>
              <a:rect l="l" t="t" r="r" b="b"/>
              <a:pathLst>
                <a:path w="5131" h="5130" extrusionOk="0">
                  <a:moveTo>
                    <a:pt x="4821" y="0"/>
                  </a:moveTo>
                  <a:lnTo>
                    <a:pt x="0" y="4819"/>
                  </a:lnTo>
                  <a:lnTo>
                    <a:pt x="0" y="5130"/>
                  </a:lnTo>
                  <a:lnTo>
                    <a:pt x="5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4"/>
            <p:cNvSpPr/>
            <p:nvPr/>
          </p:nvSpPr>
          <p:spPr>
            <a:xfrm>
              <a:off x="1754831" y="4182788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4"/>
            <p:cNvSpPr/>
            <p:nvPr/>
          </p:nvSpPr>
          <p:spPr>
            <a:xfrm>
              <a:off x="1754831" y="4233057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4"/>
            <p:cNvSpPr/>
            <p:nvPr/>
          </p:nvSpPr>
          <p:spPr>
            <a:xfrm>
              <a:off x="1754831" y="373057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4"/>
            <p:cNvSpPr/>
            <p:nvPr/>
          </p:nvSpPr>
          <p:spPr>
            <a:xfrm>
              <a:off x="1754831" y="433354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4"/>
            <p:cNvSpPr/>
            <p:nvPr/>
          </p:nvSpPr>
          <p:spPr>
            <a:xfrm>
              <a:off x="1754831" y="4082319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4"/>
            <p:cNvSpPr/>
            <p:nvPr/>
          </p:nvSpPr>
          <p:spPr>
            <a:xfrm>
              <a:off x="1754831" y="428330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4"/>
            <p:cNvSpPr/>
            <p:nvPr/>
          </p:nvSpPr>
          <p:spPr>
            <a:xfrm>
              <a:off x="1754831" y="413256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4"/>
            <p:cNvSpPr/>
            <p:nvPr/>
          </p:nvSpPr>
          <p:spPr>
            <a:xfrm>
              <a:off x="1754831" y="4032050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4"/>
            <p:cNvSpPr/>
            <p:nvPr/>
          </p:nvSpPr>
          <p:spPr>
            <a:xfrm>
              <a:off x="1754831" y="383106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4"/>
            <p:cNvSpPr/>
            <p:nvPr/>
          </p:nvSpPr>
          <p:spPr>
            <a:xfrm>
              <a:off x="1754831" y="378081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4"/>
            <p:cNvSpPr/>
            <p:nvPr/>
          </p:nvSpPr>
          <p:spPr>
            <a:xfrm>
              <a:off x="1754831" y="3881311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4"/>
            <p:cNvSpPr/>
            <p:nvPr/>
          </p:nvSpPr>
          <p:spPr>
            <a:xfrm>
              <a:off x="1754831" y="3931580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4"/>
            <p:cNvSpPr/>
            <p:nvPr/>
          </p:nvSpPr>
          <p:spPr>
            <a:xfrm>
              <a:off x="1754831" y="3981803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4"/>
            <p:cNvSpPr/>
            <p:nvPr/>
          </p:nvSpPr>
          <p:spPr>
            <a:xfrm>
              <a:off x="1754831" y="3676807"/>
              <a:ext cx="218571" cy="218548"/>
            </a:xfrm>
            <a:custGeom>
              <a:avLst/>
              <a:gdLst/>
              <a:ahLst/>
              <a:cxnLst/>
              <a:rect l="l" t="t" r="r" b="b"/>
              <a:pathLst>
                <a:path w="9500" h="9499" extrusionOk="0">
                  <a:moveTo>
                    <a:pt x="9189" y="0"/>
                  </a:moveTo>
                  <a:lnTo>
                    <a:pt x="0" y="9188"/>
                  </a:lnTo>
                  <a:lnTo>
                    <a:pt x="0" y="9499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4"/>
            <p:cNvSpPr/>
            <p:nvPr/>
          </p:nvSpPr>
          <p:spPr>
            <a:xfrm>
              <a:off x="1802937" y="4785763"/>
              <a:ext cx="360850" cy="360827"/>
            </a:xfrm>
            <a:custGeom>
              <a:avLst/>
              <a:gdLst/>
              <a:ahLst/>
              <a:cxnLst/>
              <a:rect l="l" t="t" r="r" b="b"/>
              <a:pathLst>
                <a:path w="15684" h="15683" extrusionOk="0">
                  <a:moveTo>
                    <a:pt x="15683" y="1"/>
                  </a:moveTo>
                  <a:lnTo>
                    <a:pt x="1" y="15682"/>
                  </a:lnTo>
                  <a:lnTo>
                    <a:pt x="312" y="15682"/>
                  </a:lnTo>
                  <a:lnTo>
                    <a:pt x="15683" y="311"/>
                  </a:lnTo>
                  <a:lnTo>
                    <a:pt x="15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4"/>
            <p:cNvSpPr/>
            <p:nvPr/>
          </p:nvSpPr>
          <p:spPr>
            <a:xfrm>
              <a:off x="1300479" y="4808241"/>
              <a:ext cx="338302" cy="338348"/>
            </a:xfrm>
            <a:custGeom>
              <a:avLst/>
              <a:gdLst/>
              <a:ahLst/>
              <a:cxnLst/>
              <a:rect l="l" t="t" r="r" b="b"/>
              <a:pathLst>
                <a:path w="14704" h="14706" extrusionOk="0">
                  <a:moveTo>
                    <a:pt x="14704" y="1"/>
                  </a:moveTo>
                  <a:lnTo>
                    <a:pt x="0" y="14705"/>
                  </a:lnTo>
                  <a:lnTo>
                    <a:pt x="310" y="14705"/>
                  </a:lnTo>
                  <a:lnTo>
                    <a:pt x="14704" y="312"/>
                  </a:lnTo>
                  <a:lnTo>
                    <a:pt x="14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4"/>
            <p:cNvSpPr/>
            <p:nvPr/>
          </p:nvSpPr>
          <p:spPr>
            <a:xfrm>
              <a:off x="1400971" y="4908756"/>
              <a:ext cx="237806" cy="237829"/>
            </a:xfrm>
            <a:custGeom>
              <a:avLst/>
              <a:gdLst/>
              <a:ahLst/>
              <a:cxnLst/>
              <a:rect l="l" t="t" r="r" b="b"/>
              <a:pathLst>
                <a:path w="10336" h="10337" extrusionOk="0">
                  <a:moveTo>
                    <a:pt x="10336" y="1"/>
                  </a:moveTo>
                  <a:lnTo>
                    <a:pt x="0" y="10336"/>
                  </a:lnTo>
                  <a:lnTo>
                    <a:pt x="310" y="10336"/>
                  </a:lnTo>
                  <a:lnTo>
                    <a:pt x="10336" y="311"/>
                  </a:lnTo>
                  <a:lnTo>
                    <a:pt x="10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4"/>
            <p:cNvSpPr/>
            <p:nvPr/>
          </p:nvSpPr>
          <p:spPr>
            <a:xfrm>
              <a:off x="1350702" y="4858510"/>
              <a:ext cx="288077" cy="288077"/>
            </a:xfrm>
            <a:custGeom>
              <a:avLst/>
              <a:gdLst/>
              <a:ahLst/>
              <a:cxnLst/>
              <a:rect l="l" t="t" r="r" b="b"/>
              <a:pathLst>
                <a:path w="12521" h="12521" extrusionOk="0">
                  <a:moveTo>
                    <a:pt x="12521" y="0"/>
                  </a:moveTo>
                  <a:lnTo>
                    <a:pt x="1" y="12520"/>
                  </a:lnTo>
                  <a:lnTo>
                    <a:pt x="311" y="12520"/>
                  </a:lnTo>
                  <a:lnTo>
                    <a:pt x="12521" y="312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4"/>
            <p:cNvSpPr/>
            <p:nvPr/>
          </p:nvSpPr>
          <p:spPr>
            <a:xfrm>
              <a:off x="1501462" y="5009248"/>
              <a:ext cx="137309" cy="137332"/>
            </a:xfrm>
            <a:custGeom>
              <a:avLst/>
              <a:gdLst/>
              <a:ahLst/>
              <a:cxnLst/>
              <a:rect l="l" t="t" r="r" b="b"/>
              <a:pathLst>
                <a:path w="5968" h="5969" extrusionOk="0">
                  <a:moveTo>
                    <a:pt x="5968" y="0"/>
                  </a:moveTo>
                  <a:lnTo>
                    <a:pt x="1" y="5968"/>
                  </a:lnTo>
                  <a:lnTo>
                    <a:pt x="311" y="5968"/>
                  </a:lnTo>
                  <a:lnTo>
                    <a:pt x="5968" y="31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4"/>
            <p:cNvSpPr/>
            <p:nvPr/>
          </p:nvSpPr>
          <p:spPr>
            <a:xfrm>
              <a:off x="1451217" y="4959025"/>
              <a:ext cx="187557" cy="187557"/>
            </a:xfrm>
            <a:custGeom>
              <a:avLst/>
              <a:gdLst/>
              <a:ahLst/>
              <a:cxnLst/>
              <a:rect l="l" t="t" r="r" b="b"/>
              <a:pathLst>
                <a:path w="8152" h="8152" extrusionOk="0">
                  <a:moveTo>
                    <a:pt x="8152" y="1"/>
                  </a:moveTo>
                  <a:lnTo>
                    <a:pt x="0" y="8151"/>
                  </a:lnTo>
                  <a:lnTo>
                    <a:pt x="310" y="8151"/>
                  </a:lnTo>
                  <a:lnTo>
                    <a:pt x="8152" y="310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4"/>
            <p:cNvSpPr/>
            <p:nvPr/>
          </p:nvSpPr>
          <p:spPr>
            <a:xfrm>
              <a:off x="2003943" y="4986770"/>
              <a:ext cx="159833" cy="159810"/>
            </a:xfrm>
            <a:custGeom>
              <a:avLst/>
              <a:gdLst/>
              <a:ahLst/>
              <a:cxnLst/>
              <a:rect l="l" t="t" r="r" b="b"/>
              <a:pathLst>
                <a:path w="6947" h="6946" extrusionOk="0">
                  <a:moveTo>
                    <a:pt x="6946" y="0"/>
                  </a:moveTo>
                  <a:lnTo>
                    <a:pt x="0" y="6945"/>
                  </a:lnTo>
                  <a:lnTo>
                    <a:pt x="312" y="6945"/>
                  </a:lnTo>
                  <a:lnTo>
                    <a:pt x="6946" y="312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4"/>
            <p:cNvSpPr/>
            <p:nvPr/>
          </p:nvSpPr>
          <p:spPr>
            <a:xfrm>
              <a:off x="2054211" y="5037016"/>
              <a:ext cx="109562" cy="109562"/>
            </a:xfrm>
            <a:custGeom>
              <a:avLst/>
              <a:gdLst/>
              <a:ahLst/>
              <a:cxnLst/>
              <a:rect l="l" t="t" r="r" b="b"/>
              <a:pathLst>
                <a:path w="4762" h="4762" extrusionOk="0">
                  <a:moveTo>
                    <a:pt x="4761" y="1"/>
                  </a:moveTo>
                  <a:lnTo>
                    <a:pt x="1" y="4761"/>
                  </a:lnTo>
                  <a:lnTo>
                    <a:pt x="310" y="4761"/>
                  </a:lnTo>
                  <a:lnTo>
                    <a:pt x="4761" y="312"/>
                  </a:lnTo>
                  <a:lnTo>
                    <a:pt x="4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4"/>
            <p:cNvSpPr/>
            <p:nvPr/>
          </p:nvSpPr>
          <p:spPr>
            <a:xfrm>
              <a:off x="1551708" y="5059517"/>
              <a:ext cx="87060" cy="87060"/>
            </a:xfrm>
            <a:custGeom>
              <a:avLst/>
              <a:gdLst/>
              <a:ahLst/>
              <a:cxnLst/>
              <a:rect l="l" t="t" r="r" b="b"/>
              <a:pathLst>
                <a:path w="3784" h="3784" extrusionOk="0">
                  <a:moveTo>
                    <a:pt x="3784" y="1"/>
                  </a:moveTo>
                  <a:lnTo>
                    <a:pt x="0" y="3783"/>
                  </a:lnTo>
                  <a:lnTo>
                    <a:pt x="311" y="3783"/>
                  </a:lnTo>
                  <a:lnTo>
                    <a:pt x="3784" y="311"/>
                  </a:lnTo>
                  <a:lnTo>
                    <a:pt x="3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4"/>
            <p:cNvSpPr/>
            <p:nvPr/>
          </p:nvSpPr>
          <p:spPr>
            <a:xfrm>
              <a:off x="2104457" y="5087263"/>
              <a:ext cx="59313" cy="59313"/>
            </a:xfrm>
            <a:custGeom>
              <a:avLst/>
              <a:gdLst/>
              <a:ahLst/>
              <a:cxnLst/>
              <a:rect l="l" t="t" r="r" b="b"/>
              <a:pathLst>
                <a:path w="2578" h="2578" extrusionOk="0">
                  <a:moveTo>
                    <a:pt x="2577" y="1"/>
                  </a:moveTo>
                  <a:lnTo>
                    <a:pt x="1" y="2577"/>
                  </a:lnTo>
                  <a:lnTo>
                    <a:pt x="310" y="2577"/>
                  </a:lnTo>
                  <a:lnTo>
                    <a:pt x="2577" y="311"/>
                  </a:lnTo>
                  <a:lnTo>
                    <a:pt x="2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4"/>
            <p:cNvSpPr/>
            <p:nvPr/>
          </p:nvSpPr>
          <p:spPr>
            <a:xfrm>
              <a:off x="1903451" y="4886278"/>
              <a:ext cx="260330" cy="260307"/>
            </a:xfrm>
            <a:custGeom>
              <a:avLst/>
              <a:gdLst/>
              <a:ahLst/>
              <a:cxnLst/>
              <a:rect l="l" t="t" r="r" b="b"/>
              <a:pathLst>
                <a:path w="11315" h="11314" extrusionOk="0">
                  <a:moveTo>
                    <a:pt x="11314" y="1"/>
                  </a:moveTo>
                  <a:lnTo>
                    <a:pt x="1" y="11313"/>
                  </a:lnTo>
                  <a:lnTo>
                    <a:pt x="311" y="11313"/>
                  </a:lnTo>
                  <a:lnTo>
                    <a:pt x="11314" y="311"/>
                  </a:lnTo>
                  <a:lnTo>
                    <a:pt x="11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4"/>
            <p:cNvSpPr/>
            <p:nvPr/>
          </p:nvSpPr>
          <p:spPr>
            <a:xfrm>
              <a:off x="1853205" y="4836032"/>
              <a:ext cx="310578" cy="310555"/>
            </a:xfrm>
            <a:custGeom>
              <a:avLst/>
              <a:gdLst/>
              <a:ahLst/>
              <a:cxnLst/>
              <a:rect l="l" t="t" r="r" b="b"/>
              <a:pathLst>
                <a:path w="13499" h="13498" extrusionOk="0">
                  <a:moveTo>
                    <a:pt x="13498" y="0"/>
                  </a:moveTo>
                  <a:lnTo>
                    <a:pt x="0" y="13497"/>
                  </a:lnTo>
                  <a:lnTo>
                    <a:pt x="311" y="13497"/>
                  </a:lnTo>
                  <a:lnTo>
                    <a:pt x="13498" y="312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4"/>
            <p:cNvSpPr/>
            <p:nvPr/>
          </p:nvSpPr>
          <p:spPr>
            <a:xfrm>
              <a:off x="1953674" y="4936524"/>
              <a:ext cx="210104" cy="210058"/>
            </a:xfrm>
            <a:custGeom>
              <a:avLst/>
              <a:gdLst/>
              <a:ahLst/>
              <a:cxnLst/>
              <a:rect l="l" t="t" r="r" b="b"/>
              <a:pathLst>
                <a:path w="9132" h="9130" extrusionOk="0">
                  <a:moveTo>
                    <a:pt x="9131" y="1"/>
                  </a:moveTo>
                  <a:lnTo>
                    <a:pt x="1" y="9129"/>
                  </a:lnTo>
                  <a:lnTo>
                    <a:pt x="312" y="9129"/>
                  </a:lnTo>
                  <a:lnTo>
                    <a:pt x="9131" y="311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4"/>
            <p:cNvSpPr/>
            <p:nvPr/>
          </p:nvSpPr>
          <p:spPr>
            <a:xfrm>
              <a:off x="898491" y="4931256"/>
              <a:ext cx="215304" cy="215327"/>
            </a:xfrm>
            <a:custGeom>
              <a:avLst/>
              <a:gdLst/>
              <a:ahLst/>
              <a:cxnLst/>
              <a:rect l="l" t="t" r="r" b="b"/>
              <a:pathLst>
                <a:path w="9358" h="9359" extrusionOk="0">
                  <a:moveTo>
                    <a:pt x="9357" y="1"/>
                  </a:moveTo>
                  <a:lnTo>
                    <a:pt x="1" y="9358"/>
                  </a:lnTo>
                  <a:lnTo>
                    <a:pt x="310" y="9358"/>
                  </a:lnTo>
                  <a:lnTo>
                    <a:pt x="9357" y="310"/>
                  </a:lnTo>
                  <a:lnTo>
                    <a:pt x="9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4"/>
            <p:cNvSpPr/>
            <p:nvPr/>
          </p:nvSpPr>
          <p:spPr>
            <a:xfrm>
              <a:off x="747707" y="4780495"/>
              <a:ext cx="366095" cy="366095"/>
            </a:xfrm>
            <a:custGeom>
              <a:avLst/>
              <a:gdLst/>
              <a:ahLst/>
              <a:cxnLst/>
              <a:rect l="l" t="t" r="r" b="b"/>
              <a:pathLst>
                <a:path w="15912" h="15912" extrusionOk="0">
                  <a:moveTo>
                    <a:pt x="15911" y="1"/>
                  </a:moveTo>
                  <a:lnTo>
                    <a:pt x="1" y="15911"/>
                  </a:lnTo>
                  <a:lnTo>
                    <a:pt x="312" y="15911"/>
                  </a:lnTo>
                  <a:lnTo>
                    <a:pt x="15911" y="311"/>
                  </a:lnTo>
                  <a:lnTo>
                    <a:pt x="1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4"/>
            <p:cNvSpPr/>
            <p:nvPr/>
          </p:nvSpPr>
          <p:spPr>
            <a:xfrm>
              <a:off x="1099496" y="5132240"/>
              <a:ext cx="14288" cy="14334"/>
            </a:xfrm>
            <a:custGeom>
              <a:avLst/>
              <a:gdLst/>
              <a:ahLst/>
              <a:cxnLst/>
              <a:rect l="l" t="t" r="r" b="b"/>
              <a:pathLst>
                <a:path w="621" h="623" extrusionOk="0">
                  <a:moveTo>
                    <a:pt x="620" y="1"/>
                  </a:moveTo>
                  <a:lnTo>
                    <a:pt x="0" y="622"/>
                  </a:lnTo>
                  <a:lnTo>
                    <a:pt x="310" y="622"/>
                  </a:lnTo>
                  <a:lnTo>
                    <a:pt x="620" y="31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4"/>
            <p:cNvSpPr/>
            <p:nvPr/>
          </p:nvSpPr>
          <p:spPr>
            <a:xfrm>
              <a:off x="245250" y="4802995"/>
              <a:ext cx="343594" cy="343594"/>
            </a:xfrm>
            <a:custGeom>
              <a:avLst/>
              <a:gdLst/>
              <a:ahLst/>
              <a:cxnLst/>
              <a:rect l="l" t="t" r="r" b="b"/>
              <a:pathLst>
                <a:path w="14934" h="14934" extrusionOk="0">
                  <a:moveTo>
                    <a:pt x="14934" y="1"/>
                  </a:moveTo>
                  <a:lnTo>
                    <a:pt x="0" y="14933"/>
                  </a:lnTo>
                  <a:lnTo>
                    <a:pt x="311" y="14933"/>
                  </a:lnTo>
                  <a:lnTo>
                    <a:pt x="14934" y="310"/>
                  </a:lnTo>
                  <a:lnTo>
                    <a:pt x="149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4"/>
            <p:cNvSpPr/>
            <p:nvPr/>
          </p:nvSpPr>
          <p:spPr>
            <a:xfrm>
              <a:off x="345741" y="4903487"/>
              <a:ext cx="243097" cy="243097"/>
            </a:xfrm>
            <a:custGeom>
              <a:avLst/>
              <a:gdLst/>
              <a:ahLst/>
              <a:cxnLst/>
              <a:rect l="l" t="t" r="r" b="b"/>
              <a:pathLst>
                <a:path w="10566" h="10566" extrusionOk="0">
                  <a:moveTo>
                    <a:pt x="10566" y="0"/>
                  </a:moveTo>
                  <a:lnTo>
                    <a:pt x="0" y="10565"/>
                  </a:lnTo>
                  <a:lnTo>
                    <a:pt x="311" y="10565"/>
                  </a:lnTo>
                  <a:lnTo>
                    <a:pt x="10566" y="311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4"/>
            <p:cNvSpPr/>
            <p:nvPr/>
          </p:nvSpPr>
          <p:spPr>
            <a:xfrm>
              <a:off x="295473" y="4853241"/>
              <a:ext cx="293369" cy="293346"/>
            </a:xfrm>
            <a:custGeom>
              <a:avLst/>
              <a:gdLst/>
              <a:ahLst/>
              <a:cxnLst/>
              <a:rect l="l" t="t" r="r" b="b"/>
              <a:pathLst>
                <a:path w="12751" h="12750" extrusionOk="0">
                  <a:moveTo>
                    <a:pt x="12751" y="1"/>
                  </a:moveTo>
                  <a:lnTo>
                    <a:pt x="1" y="12749"/>
                  </a:lnTo>
                  <a:lnTo>
                    <a:pt x="312" y="12749"/>
                  </a:lnTo>
                  <a:lnTo>
                    <a:pt x="12751" y="310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4"/>
            <p:cNvSpPr/>
            <p:nvPr/>
          </p:nvSpPr>
          <p:spPr>
            <a:xfrm>
              <a:off x="1049228" y="5081994"/>
              <a:ext cx="64559" cy="64582"/>
            </a:xfrm>
            <a:custGeom>
              <a:avLst/>
              <a:gdLst/>
              <a:ahLst/>
              <a:cxnLst/>
              <a:rect l="l" t="t" r="r" b="b"/>
              <a:pathLst>
                <a:path w="2806" h="2807" extrusionOk="0">
                  <a:moveTo>
                    <a:pt x="2805" y="1"/>
                  </a:moveTo>
                  <a:lnTo>
                    <a:pt x="1" y="2806"/>
                  </a:lnTo>
                  <a:lnTo>
                    <a:pt x="310" y="2806"/>
                  </a:lnTo>
                  <a:lnTo>
                    <a:pt x="2805" y="31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4"/>
            <p:cNvSpPr/>
            <p:nvPr/>
          </p:nvSpPr>
          <p:spPr>
            <a:xfrm>
              <a:off x="395987" y="4953733"/>
              <a:ext cx="192849" cy="192849"/>
            </a:xfrm>
            <a:custGeom>
              <a:avLst/>
              <a:gdLst/>
              <a:ahLst/>
              <a:cxnLst/>
              <a:rect l="l" t="t" r="r" b="b"/>
              <a:pathLst>
                <a:path w="8382" h="8382" extrusionOk="0">
                  <a:moveTo>
                    <a:pt x="8382" y="1"/>
                  </a:moveTo>
                  <a:lnTo>
                    <a:pt x="0" y="8381"/>
                  </a:lnTo>
                  <a:lnTo>
                    <a:pt x="310" y="8381"/>
                  </a:lnTo>
                  <a:lnTo>
                    <a:pt x="8382" y="310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4"/>
            <p:cNvSpPr/>
            <p:nvPr/>
          </p:nvSpPr>
          <p:spPr>
            <a:xfrm>
              <a:off x="797999" y="4830764"/>
              <a:ext cx="315801" cy="315824"/>
            </a:xfrm>
            <a:custGeom>
              <a:avLst/>
              <a:gdLst/>
              <a:ahLst/>
              <a:cxnLst/>
              <a:rect l="l" t="t" r="r" b="b"/>
              <a:pathLst>
                <a:path w="13726" h="13727" extrusionOk="0">
                  <a:moveTo>
                    <a:pt x="13725" y="1"/>
                  </a:moveTo>
                  <a:lnTo>
                    <a:pt x="0" y="13726"/>
                  </a:lnTo>
                  <a:lnTo>
                    <a:pt x="310" y="13726"/>
                  </a:lnTo>
                  <a:lnTo>
                    <a:pt x="13725" y="310"/>
                  </a:lnTo>
                  <a:lnTo>
                    <a:pt x="13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4"/>
            <p:cNvSpPr/>
            <p:nvPr/>
          </p:nvSpPr>
          <p:spPr>
            <a:xfrm>
              <a:off x="848245" y="4880987"/>
              <a:ext cx="265553" cy="265599"/>
            </a:xfrm>
            <a:custGeom>
              <a:avLst/>
              <a:gdLst/>
              <a:ahLst/>
              <a:cxnLst/>
              <a:rect l="l" t="t" r="r" b="b"/>
              <a:pathLst>
                <a:path w="11542" h="11544" extrusionOk="0">
                  <a:moveTo>
                    <a:pt x="11541" y="0"/>
                  </a:moveTo>
                  <a:lnTo>
                    <a:pt x="0" y="11543"/>
                  </a:lnTo>
                  <a:lnTo>
                    <a:pt x="310" y="11543"/>
                  </a:lnTo>
                  <a:lnTo>
                    <a:pt x="11541" y="312"/>
                  </a:lnTo>
                  <a:lnTo>
                    <a:pt x="11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4"/>
            <p:cNvSpPr/>
            <p:nvPr/>
          </p:nvSpPr>
          <p:spPr>
            <a:xfrm>
              <a:off x="1250234" y="4758017"/>
              <a:ext cx="388551" cy="388574"/>
            </a:xfrm>
            <a:custGeom>
              <a:avLst/>
              <a:gdLst/>
              <a:ahLst/>
              <a:cxnLst/>
              <a:rect l="l" t="t" r="r" b="b"/>
              <a:pathLst>
                <a:path w="16888" h="16889" extrusionOk="0">
                  <a:moveTo>
                    <a:pt x="16888" y="1"/>
                  </a:moveTo>
                  <a:lnTo>
                    <a:pt x="0" y="16888"/>
                  </a:lnTo>
                  <a:lnTo>
                    <a:pt x="310" y="16888"/>
                  </a:lnTo>
                  <a:lnTo>
                    <a:pt x="16888" y="311"/>
                  </a:lnTo>
                  <a:lnTo>
                    <a:pt x="16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4"/>
            <p:cNvSpPr/>
            <p:nvPr/>
          </p:nvSpPr>
          <p:spPr>
            <a:xfrm>
              <a:off x="998982" y="5031771"/>
              <a:ext cx="114807" cy="114807"/>
            </a:xfrm>
            <a:custGeom>
              <a:avLst/>
              <a:gdLst/>
              <a:ahLst/>
              <a:cxnLst/>
              <a:rect l="l" t="t" r="r" b="b"/>
              <a:pathLst>
                <a:path w="4990" h="4990" extrusionOk="0">
                  <a:moveTo>
                    <a:pt x="4989" y="0"/>
                  </a:moveTo>
                  <a:lnTo>
                    <a:pt x="0" y="4989"/>
                  </a:lnTo>
                  <a:lnTo>
                    <a:pt x="310" y="4989"/>
                  </a:lnTo>
                  <a:lnTo>
                    <a:pt x="4989" y="310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4"/>
            <p:cNvSpPr/>
            <p:nvPr/>
          </p:nvSpPr>
          <p:spPr>
            <a:xfrm>
              <a:off x="948736" y="4981502"/>
              <a:ext cx="165056" cy="165079"/>
            </a:xfrm>
            <a:custGeom>
              <a:avLst/>
              <a:gdLst/>
              <a:ahLst/>
              <a:cxnLst/>
              <a:rect l="l" t="t" r="r" b="b"/>
              <a:pathLst>
                <a:path w="7174" h="7175" extrusionOk="0">
                  <a:moveTo>
                    <a:pt x="7173" y="1"/>
                  </a:moveTo>
                  <a:lnTo>
                    <a:pt x="0" y="7174"/>
                  </a:lnTo>
                  <a:lnTo>
                    <a:pt x="311" y="7174"/>
                  </a:lnTo>
                  <a:lnTo>
                    <a:pt x="7173" y="31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4"/>
            <p:cNvSpPr/>
            <p:nvPr/>
          </p:nvSpPr>
          <p:spPr>
            <a:xfrm>
              <a:off x="1601954" y="5109763"/>
              <a:ext cx="36812" cy="36812"/>
            </a:xfrm>
            <a:custGeom>
              <a:avLst/>
              <a:gdLst/>
              <a:ahLst/>
              <a:cxnLst/>
              <a:rect l="l" t="t" r="r" b="b"/>
              <a:pathLst>
                <a:path w="1600" h="1600" extrusionOk="0">
                  <a:moveTo>
                    <a:pt x="1600" y="1"/>
                  </a:moveTo>
                  <a:lnTo>
                    <a:pt x="0" y="1599"/>
                  </a:lnTo>
                  <a:lnTo>
                    <a:pt x="310" y="1599"/>
                  </a:lnTo>
                  <a:lnTo>
                    <a:pt x="1600" y="310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4"/>
            <p:cNvSpPr/>
            <p:nvPr/>
          </p:nvSpPr>
          <p:spPr>
            <a:xfrm>
              <a:off x="179935" y="4630838"/>
              <a:ext cx="386802" cy="387170"/>
            </a:xfrm>
            <a:custGeom>
              <a:avLst/>
              <a:gdLst/>
              <a:ahLst/>
              <a:cxnLst/>
              <a:rect l="l" t="t" r="r" b="b"/>
              <a:pathLst>
                <a:path w="16812" h="16828" extrusionOk="0">
                  <a:moveTo>
                    <a:pt x="16518" y="1"/>
                  </a:moveTo>
                  <a:lnTo>
                    <a:pt x="1" y="16518"/>
                  </a:lnTo>
                  <a:lnTo>
                    <a:pt x="1" y="16828"/>
                  </a:lnTo>
                  <a:lnTo>
                    <a:pt x="16811" y="17"/>
                  </a:lnTo>
                  <a:cubicBezTo>
                    <a:pt x="16755" y="9"/>
                    <a:pt x="16698" y="1"/>
                    <a:pt x="16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4"/>
            <p:cNvSpPr/>
            <p:nvPr/>
          </p:nvSpPr>
          <p:spPr>
            <a:xfrm>
              <a:off x="704893" y="4328257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4"/>
            <p:cNvSpPr/>
            <p:nvPr/>
          </p:nvSpPr>
          <p:spPr>
            <a:xfrm>
              <a:off x="704893" y="4227742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4"/>
            <p:cNvSpPr/>
            <p:nvPr/>
          </p:nvSpPr>
          <p:spPr>
            <a:xfrm>
              <a:off x="704893" y="427801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4"/>
            <p:cNvSpPr/>
            <p:nvPr/>
          </p:nvSpPr>
          <p:spPr>
            <a:xfrm>
              <a:off x="704893" y="4378503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4"/>
            <p:cNvSpPr/>
            <p:nvPr/>
          </p:nvSpPr>
          <p:spPr>
            <a:xfrm>
              <a:off x="704893" y="4478995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4"/>
            <p:cNvSpPr/>
            <p:nvPr/>
          </p:nvSpPr>
          <p:spPr>
            <a:xfrm>
              <a:off x="704893" y="4428749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4"/>
            <p:cNvSpPr/>
            <p:nvPr/>
          </p:nvSpPr>
          <p:spPr>
            <a:xfrm>
              <a:off x="704893" y="4031382"/>
              <a:ext cx="406842" cy="411420"/>
            </a:xfrm>
            <a:custGeom>
              <a:avLst/>
              <a:gdLst/>
              <a:ahLst/>
              <a:cxnLst/>
              <a:rect l="l" t="t" r="r" b="b"/>
              <a:pathLst>
                <a:path w="17683" h="17882" extrusionOk="0">
                  <a:moveTo>
                    <a:pt x="17572" y="0"/>
                  </a:moveTo>
                  <a:lnTo>
                    <a:pt x="0" y="17572"/>
                  </a:lnTo>
                  <a:lnTo>
                    <a:pt x="0" y="17882"/>
                  </a:lnTo>
                  <a:lnTo>
                    <a:pt x="17683" y="200"/>
                  </a:lnTo>
                  <a:cubicBezTo>
                    <a:pt x="17653" y="129"/>
                    <a:pt x="17616" y="62"/>
                    <a:pt x="17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4"/>
            <p:cNvSpPr/>
            <p:nvPr/>
          </p:nvSpPr>
          <p:spPr>
            <a:xfrm>
              <a:off x="704893" y="4020063"/>
              <a:ext cx="271995" cy="271995"/>
            </a:xfrm>
            <a:custGeom>
              <a:avLst/>
              <a:gdLst/>
              <a:ahLst/>
              <a:cxnLst/>
              <a:rect l="l" t="t" r="r" b="b"/>
              <a:pathLst>
                <a:path w="11822" h="11822" extrusionOk="0">
                  <a:moveTo>
                    <a:pt x="11512" y="0"/>
                  </a:moveTo>
                  <a:lnTo>
                    <a:pt x="0" y="11511"/>
                  </a:lnTo>
                  <a:lnTo>
                    <a:pt x="0" y="11822"/>
                  </a:lnTo>
                  <a:lnTo>
                    <a:pt x="11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4"/>
            <p:cNvSpPr/>
            <p:nvPr/>
          </p:nvSpPr>
          <p:spPr>
            <a:xfrm>
              <a:off x="704893" y="4177519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4"/>
            <p:cNvSpPr/>
            <p:nvPr/>
          </p:nvSpPr>
          <p:spPr>
            <a:xfrm>
              <a:off x="704893" y="4020063"/>
              <a:ext cx="322266" cy="322243"/>
            </a:xfrm>
            <a:custGeom>
              <a:avLst/>
              <a:gdLst/>
              <a:ahLst/>
              <a:cxnLst/>
              <a:rect l="l" t="t" r="r" b="b"/>
              <a:pathLst>
                <a:path w="14007" h="14006" extrusionOk="0">
                  <a:moveTo>
                    <a:pt x="13697" y="0"/>
                  </a:moveTo>
                  <a:lnTo>
                    <a:pt x="0" y="13696"/>
                  </a:lnTo>
                  <a:lnTo>
                    <a:pt x="0" y="14005"/>
                  </a:lnTo>
                  <a:lnTo>
                    <a:pt x="140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4"/>
            <p:cNvSpPr/>
            <p:nvPr/>
          </p:nvSpPr>
          <p:spPr>
            <a:xfrm>
              <a:off x="704893" y="4020063"/>
              <a:ext cx="372514" cy="372491"/>
            </a:xfrm>
            <a:custGeom>
              <a:avLst/>
              <a:gdLst/>
              <a:ahLst/>
              <a:cxnLst/>
              <a:rect l="l" t="t" r="r" b="b"/>
              <a:pathLst>
                <a:path w="16191" h="16190" extrusionOk="0">
                  <a:moveTo>
                    <a:pt x="15880" y="0"/>
                  </a:moveTo>
                  <a:lnTo>
                    <a:pt x="0" y="15880"/>
                  </a:lnTo>
                  <a:lnTo>
                    <a:pt x="0" y="16190"/>
                  </a:lnTo>
                  <a:lnTo>
                    <a:pt x="16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4"/>
            <p:cNvSpPr/>
            <p:nvPr/>
          </p:nvSpPr>
          <p:spPr>
            <a:xfrm>
              <a:off x="704893" y="4077004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4"/>
            <p:cNvSpPr/>
            <p:nvPr/>
          </p:nvSpPr>
          <p:spPr>
            <a:xfrm>
              <a:off x="704893" y="412727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4"/>
            <p:cNvSpPr/>
            <p:nvPr/>
          </p:nvSpPr>
          <p:spPr>
            <a:xfrm>
              <a:off x="704893" y="452924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4"/>
            <p:cNvSpPr/>
            <p:nvPr/>
          </p:nvSpPr>
          <p:spPr>
            <a:xfrm>
              <a:off x="179935" y="4630838"/>
              <a:ext cx="286696" cy="286719"/>
            </a:xfrm>
            <a:custGeom>
              <a:avLst/>
              <a:gdLst/>
              <a:ahLst/>
              <a:cxnLst/>
              <a:rect l="l" t="t" r="r" b="b"/>
              <a:pathLst>
                <a:path w="12461" h="12462" extrusionOk="0">
                  <a:moveTo>
                    <a:pt x="12150" y="1"/>
                  </a:moveTo>
                  <a:lnTo>
                    <a:pt x="1" y="12152"/>
                  </a:lnTo>
                  <a:lnTo>
                    <a:pt x="1" y="12461"/>
                  </a:lnTo>
                  <a:lnTo>
                    <a:pt x="12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4"/>
            <p:cNvSpPr/>
            <p:nvPr/>
          </p:nvSpPr>
          <p:spPr>
            <a:xfrm>
              <a:off x="179935" y="4630838"/>
              <a:ext cx="236425" cy="236448"/>
            </a:xfrm>
            <a:custGeom>
              <a:avLst/>
              <a:gdLst/>
              <a:ahLst/>
              <a:cxnLst/>
              <a:rect l="l" t="t" r="r" b="b"/>
              <a:pathLst>
                <a:path w="10276" h="10277" extrusionOk="0">
                  <a:moveTo>
                    <a:pt x="9966" y="1"/>
                  </a:moveTo>
                  <a:lnTo>
                    <a:pt x="1" y="9966"/>
                  </a:lnTo>
                  <a:lnTo>
                    <a:pt x="1" y="10277"/>
                  </a:lnTo>
                  <a:lnTo>
                    <a:pt x="102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4"/>
            <p:cNvSpPr/>
            <p:nvPr/>
          </p:nvSpPr>
          <p:spPr>
            <a:xfrm>
              <a:off x="179935" y="4630838"/>
              <a:ext cx="336922" cy="336968"/>
            </a:xfrm>
            <a:custGeom>
              <a:avLst/>
              <a:gdLst/>
              <a:ahLst/>
              <a:cxnLst/>
              <a:rect l="l" t="t" r="r" b="b"/>
              <a:pathLst>
                <a:path w="14644" h="14646" extrusionOk="0">
                  <a:moveTo>
                    <a:pt x="14334" y="1"/>
                  </a:moveTo>
                  <a:lnTo>
                    <a:pt x="1" y="14335"/>
                  </a:lnTo>
                  <a:lnTo>
                    <a:pt x="1" y="14645"/>
                  </a:lnTo>
                  <a:lnTo>
                    <a:pt x="146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4"/>
            <p:cNvSpPr/>
            <p:nvPr/>
          </p:nvSpPr>
          <p:spPr>
            <a:xfrm>
              <a:off x="179935" y="4652671"/>
              <a:ext cx="408912" cy="415607"/>
            </a:xfrm>
            <a:custGeom>
              <a:avLst/>
              <a:gdLst/>
              <a:ahLst/>
              <a:cxnLst/>
              <a:rect l="l" t="t" r="r" b="b"/>
              <a:pathLst>
                <a:path w="17773" h="18064" extrusionOk="0">
                  <a:moveTo>
                    <a:pt x="17753" y="0"/>
                  </a:moveTo>
                  <a:lnTo>
                    <a:pt x="1" y="17753"/>
                  </a:lnTo>
                  <a:lnTo>
                    <a:pt x="1" y="18063"/>
                  </a:lnTo>
                  <a:lnTo>
                    <a:pt x="17773" y="291"/>
                  </a:lnTo>
                  <a:lnTo>
                    <a:pt x="17773" y="184"/>
                  </a:lnTo>
                  <a:cubicBezTo>
                    <a:pt x="17773" y="121"/>
                    <a:pt x="17764" y="61"/>
                    <a:pt x="17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4"/>
            <p:cNvSpPr/>
            <p:nvPr/>
          </p:nvSpPr>
          <p:spPr>
            <a:xfrm>
              <a:off x="179935" y="4630838"/>
              <a:ext cx="186177" cy="186200"/>
            </a:xfrm>
            <a:custGeom>
              <a:avLst/>
              <a:gdLst/>
              <a:ahLst/>
              <a:cxnLst/>
              <a:rect l="l" t="t" r="r" b="b"/>
              <a:pathLst>
                <a:path w="8092" h="8093" extrusionOk="0">
                  <a:moveTo>
                    <a:pt x="7782" y="1"/>
                  </a:moveTo>
                  <a:lnTo>
                    <a:pt x="1" y="7782"/>
                  </a:lnTo>
                  <a:lnTo>
                    <a:pt x="1" y="8092"/>
                  </a:lnTo>
                  <a:lnTo>
                    <a:pt x="8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4"/>
            <p:cNvSpPr/>
            <p:nvPr/>
          </p:nvSpPr>
          <p:spPr>
            <a:xfrm>
              <a:off x="704893" y="4579511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4"/>
            <p:cNvSpPr/>
            <p:nvPr/>
          </p:nvSpPr>
          <p:spPr>
            <a:xfrm>
              <a:off x="179935" y="4702480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3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4"/>
            <p:cNvSpPr/>
            <p:nvPr/>
          </p:nvSpPr>
          <p:spPr>
            <a:xfrm>
              <a:off x="179935" y="4630838"/>
              <a:ext cx="135928" cy="135951"/>
            </a:xfrm>
            <a:custGeom>
              <a:avLst/>
              <a:gdLst/>
              <a:ahLst/>
              <a:cxnLst/>
              <a:rect l="l" t="t" r="r" b="b"/>
              <a:pathLst>
                <a:path w="5908" h="5909" extrusionOk="0">
                  <a:moveTo>
                    <a:pt x="5598" y="1"/>
                  </a:moveTo>
                  <a:lnTo>
                    <a:pt x="1" y="5597"/>
                  </a:lnTo>
                  <a:lnTo>
                    <a:pt x="1" y="5908"/>
                  </a:lnTo>
                  <a:lnTo>
                    <a:pt x="59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4"/>
            <p:cNvSpPr/>
            <p:nvPr/>
          </p:nvSpPr>
          <p:spPr>
            <a:xfrm>
              <a:off x="704893" y="4679980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4"/>
            <p:cNvSpPr/>
            <p:nvPr/>
          </p:nvSpPr>
          <p:spPr>
            <a:xfrm>
              <a:off x="704893" y="4629734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4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4"/>
            <p:cNvSpPr/>
            <p:nvPr/>
          </p:nvSpPr>
          <p:spPr>
            <a:xfrm>
              <a:off x="704893" y="4730249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4"/>
            <p:cNvSpPr/>
            <p:nvPr/>
          </p:nvSpPr>
          <p:spPr>
            <a:xfrm>
              <a:off x="179935" y="4630838"/>
              <a:ext cx="85680" cy="85703"/>
            </a:xfrm>
            <a:custGeom>
              <a:avLst/>
              <a:gdLst/>
              <a:ahLst/>
              <a:cxnLst/>
              <a:rect l="l" t="t" r="r" b="b"/>
              <a:pathLst>
                <a:path w="3724" h="3725" extrusionOk="0">
                  <a:moveTo>
                    <a:pt x="3413" y="1"/>
                  </a:moveTo>
                  <a:lnTo>
                    <a:pt x="1" y="3414"/>
                  </a:lnTo>
                  <a:lnTo>
                    <a:pt x="1" y="3725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4"/>
            <p:cNvSpPr/>
            <p:nvPr/>
          </p:nvSpPr>
          <p:spPr>
            <a:xfrm>
              <a:off x="179935" y="4630838"/>
              <a:ext cx="35432" cy="35455"/>
            </a:xfrm>
            <a:custGeom>
              <a:avLst/>
              <a:gdLst/>
              <a:ahLst/>
              <a:cxnLst/>
              <a:rect l="l" t="t" r="r" b="b"/>
              <a:pathLst>
                <a:path w="1540" h="1541" extrusionOk="0">
                  <a:moveTo>
                    <a:pt x="1230" y="1"/>
                  </a:moveTo>
                  <a:lnTo>
                    <a:pt x="1" y="1229"/>
                  </a:lnTo>
                  <a:lnTo>
                    <a:pt x="1" y="15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4"/>
            <p:cNvSpPr/>
            <p:nvPr/>
          </p:nvSpPr>
          <p:spPr>
            <a:xfrm>
              <a:off x="1754831" y="4735540"/>
              <a:ext cx="408958" cy="411052"/>
            </a:xfrm>
            <a:custGeom>
              <a:avLst/>
              <a:gdLst/>
              <a:ahLst/>
              <a:cxnLst/>
              <a:rect l="l" t="t" r="r" b="b"/>
              <a:pathLst>
                <a:path w="17775" h="17866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7865"/>
                  </a:lnTo>
                  <a:lnTo>
                    <a:pt x="219" y="17865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4"/>
            <p:cNvSpPr/>
            <p:nvPr/>
          </p:nvSpPr>
          <p:spPr>
            <a:xfrm>
              <a:off x="1229873" y="4322943"/>
              <a:ext cx="348656" cy="348610"/>
            </a:xfrm>
            <a:custGeom>
              <a:avLst/>
              <a:gdLst/>
              <a:ahLst/>
              <a:cxnLst/>
              <a:rect l="l" t="t" r="r" b="b"/>
              <a:pathLst>
                <a:path w="15154" h="15152" extrusionOk="0">
                  <a:moveTo>
                    <a:pt x="14843" y="0"/>
                  </a:moveTo>
                  <a:lnTo>
                    <a:pt x="1" y="14842"/>
                  </a:lnTo>
                  <a:lnTo>
                    <a:pt x="1" y="15152"/>
                  </a:lnTo>
                  <a:lnTo>
                    <a:pt x="15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4"/>
            <p:cNvSpPr/>
            <p:nvPr/>
          </p:nvSpPr>
          <p:spPr>
            <a:xfrm>
              <a:off x="1229873" y="4322943"/>
              <a:ext cx="97391" cy="97391"/>
            </a:xfrm>
            <a:custGeom>
              <a:avLst/>
              <a:gdLst/>
              <a:ahLst/>
              <a:cxnLst/>
              <a:rect l="l" t="t" r="r" b="b"/>
              <a:pathLst>
                <a:path w="4233" h="4233" extrusionOk="0">
                  <a:moveTo>
                    <a:pt x="3923" y="0"/>
                  </a:moveTo>
                  <a:lnTo>
                    <a:pt x="1" y="3922"/>
                  </a:lnTo>
                  <a:lnTo>
                    <a:pt x="1" y="4232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4"/>
            <p:cNvSpPr/>
            <p:nvPr/>
          </p:nvSpPr>
          <p:spPr>
            <a:xfrm>
              <a:off x="1229873" y="4322943"/>
              <a:ext cx="197888" cy="197864"/>
            </a:xfrm>
            <a:custGeom>
              <a:avLst/>
              <a:gdLst/>
              <a:ahLst/>
              <a:cxnLst/>
              <a:rect l="l" t="t" r="r" b="b"/>
              <a:pathLst>
                <a:path w="8601" h="8600" extrusionOk="0">
                  <a:moveTo>
                    <a:pt x="8291" y="0"/>
                  </a:moveTo>
                  <a:lnTo>
                    <a:pt x="1" y="8290"/>
                  </a:lnTo>
                  <a:lnTo>
                    <a:pt x="1" y="8600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4"/>
            <p:cNvSpPr/>
            <p:nvPr/>
          </p:nvSpPr>
          <p:spPr>
            <a:xfrm>
              <a:off x="704893" y="4020063"/>
              <a:ext cx="221746" cy="221746"/>
            </a:xfrm>
            <a:custGeom>
              <a:avLst/>
              <a:gdLst/>
              <a:ahLst/>
              <a:cxnLst/>
              <a:rect l="l" t="t" r="r" b="b"/>
              <a:pathLst>
                <a:path w="9638" h="9638" extrusionOk="0">
                  <a:moveTo>
                    <a:pt x="9328" y="0"/>
                  </a:moveTo>
                  <a:lnTo>
                    <a:pt x="0" y="9328"/>
                  </a:lnTo>
                  <a:lnTo>
                    <a:pt x="0" y="9638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4"/>
            <p:cNvSpPr/>
            <p:nvPr/>
          </p:nvSpPr>
          <p:spPr>
            <a:xfrm>
              <a:off x="1229873" y="4322943"/>
              <a:ext cx="298384" cy="298384"/>
            </a:xfrm>
            <a:custGeom>
              <a:avLst/>
              <a:gdLst/>
              <a:ahLst/>
              <a:cxnLst/>
              <a:rect l="l" t="t" r="r" b="b"/>
              <a:pathLst>
                <a:path w="12969" h="12969" extrusionOk="0">
                  <a:moveTo>
                    <a:pt x="12659" y="0"/>
                  </a:moveTo>
                  <a:lnTo>
                    <a:pt x="1" y="12658"/>
                  </a:lnTo>
                  <a:lnTo>
                    <a:pt x="1" y="12968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4"/>
            <p:cNvSpPr/>
            <p:nvPr/>
          </p:nvSpPr>
          <p:spPr>
            <a:xfrm>
              <a:off x="1229873" y="4322943"/>
              <a:ext cx="248136" cy="248136"/>
            </a:xfrm>
            <a:custGeom>
              <a:avLst/>
              <a:gdLst/>
              <a:ahLst/>
              <a:cxnLst/>
              <a:rect l="l" t="t" r="r" b="b"/>
              <a:pathLst>
                <a:path w="10785" h="10785" extrusionOk="0">
                  <a:moveTo>
                    <a:pt x="10475" y="0"/>
                  </a:moveTo>
                  <a:lnTo>
                    <a:pt x="1" y="10474"/>
                  </a:lnTo>
                  <a:lnTo>
                    <a:pt x="1" y="10784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4"/>
            <p:cNvSpPr/>
            <p:nvPr/>
          </p:nvSpPr>
          <p:spPr>
            <a:xfrm>
              <a:off x="1229873" y="4322943"/>
              <a:ext cx="47142" cy="47119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739" y="0"/>
                  </a:moveTo>
                  <a:lnTo>
                    <a:pt x="1" y="1738"/>
                  </a:lnTo>
                  <a:lnTo>
                    <a:pt x="1" y="2048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4"/>
            <p:cNvSpPr/>
            <p:nvPr/>
          </p:nvSpPr>
          <p:spPr>
            <a:xfrm>
              <a:off x="1754831" y="4584779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4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4"/>
            <p:cNvSpPr/>
            <p:nvPr/>
          </p:nvSpPr>
          <p:spPr>
            <a:xfrm>
              <a:off x="1754831" y="4534556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4"/>
            <p:cNvSpPr/>
            <p:nvPr/>
          </p:nvSpPr>
          <p:spPr>
            <a:xfrm>
              <a:off x="1754831" y="4434041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4"/>
            <p:cNvSpPr/>
            <p:nvPr/>
          </p:nvSpPr>
          <p:spPr>
            <a:xfrm>
              <a:off x="1754831" y="4484287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4"/>
            <p:cNvSpPr/>
            <p:nvPr/>
          </p:nvSpPr>
          <p:spPr>
            <a:xfrm>
              <a:off x="1754831" y="4685294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4"/>
            <p:cNvSpPr/>
            <p:nvPr/>
          </p:nvSpPr>
          <p:spPr>
            <a:xfrm>
              <a:off x="1754831" y="463502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4"/>
            <p:cNvSpPr/>
            <p:nvPr/>
          </p:nvSpPr>
          <p:spPr>
            <a:xfrm>
              <a:off x="1229873" y="4322943"/>
              <a:ext cx="147639" cy="147639"/>
            </a:xfrm>
            <a:custGeom>
              <a:avLst/>
              <a:gdLst/>
              <a:ahLst/>
              <a:cxnLst/>
              <a:rect l="l" t="t" r="r" b="b"/>
              <a:pathLst>
                <a:path w="6417" h="6417" extrusionOk="0">
                  <a:moveTo>
                    <a:pt x="6106" y="0"/>
                  </a:moveTo>
                  <a:lnTo>
                    <a:pt x="1" y="6106"/>
                  </a:lnTo>
                  <a:lnTo>
                    <a:pt x="1" y="6416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4"/>
            <p:cNvSpPr/>
            <p:nvPr/>
          </p:nvSpPr>
          <p:spPr>
            <a:xfrm>
              <a:off x="705721" y="4020868"/>
              <a:ext cx="19142" cy="1914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421" y="100"/>
                    <a:pt x="99" y="421"/>
                    <a:pt x="0" y="831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4"/>
            <p:cNvSpPr/>
            <p:nvPr/>
          </p:nvSpPr>
          <p:spPr>
            <a:xfrm>
              <a:off x="1229873" y="470777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4"/>
            <p:cNvSpPr/>
            <p:nvPr/>
          </p:nvSpPr>
          <p:spPr>
            <a:xfrm>
              <a:off x="704893" y="4020063"/>
              <a:ext cx="71001" cy="71001"/>
            </a:xfrm>
            <a:custGeom>
              <a:avLst/>
              <a:gdLst/>
              <a:ahLst/>
              <a:cxnLst/>
              <a:rect l="l" t="t" r="r" b="b"/>
              <a:pathLst>
                <a:path w="3086" h="3086" extrusionOk="0">
                  <a:moveTo>
                    <a:pt x="2776" y="0"/>
                  </a:moveTo>
                  <a:lnTo>
                    <a:pt x="0" y="2775"/>
                  </a:lnTo>
                  <a:lnTo>
                    <a:pt x="0" y="308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4"/>
            <p:cNvSpPr/>
            <p:nvPr/>
          </p:nvSpPr>
          <p:spPr>
            <a:xfrm>
              <a:off x="704893" y="4020063"/>
              <a:ext cx="171521" cy="171498"/>
            </a:xfrm>
            <a:custGeom>
              <a:avLst/>
              <a:gdLst/>
              <a:ahLst/>
              <a:cxnLst/>
              <a:rect l="l" t="t" r="r" b="b"/>
              <a:pathLst>
                <a:path w="7455" h="7454" extrusionOk="0">
                  <a:moveTo>
                    <a:pt x="7144" y="0"/>
                  </a:moveTo>
                  <a:lnTo>
                    <a:pt x="0" y="7144"/>
                  </a:lnTo>
                  <a:lnTo>
                    <a:pt x="0" y="7453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4"/>
            <p:cNvSpPr/>
            <p:nvPr/>
          </p:nvSpPr>
          <p:spPr>
            <a:xfrm>
              <a:off x="1229873" y="465750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4"/>
                  </a:lnTo>
                  <a:lnTo>
                    <a:pt x="17773" y="312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4"/>
            <p:cNvSpPr/>
            <p:nvPr/>
          </p:nvSpPr>
          <p:spPr>
            <a:xfrm>
              <a:off x="704893" y="4020063"/>
              <a:ext cx="121250" cy="121227"/>
            </a:xfrm>
            <a:custGeom>
              <a:avLst/>
              <a:gdLst/>
              <a:ahLst/>
              <a:cxnLst/>
              <a:rect l="l" t="t" r="r" b="b"/>
              <a:pathLst>
                <a:path w="5270" h="5269" extrusionOk="0">
                  <a:moveTo>
                    <a:pt x="4960" y="0"/>
                  </a:moveTo>
                  <a:lnTo>
                    <a:pt x="0" y="4959"/>
                  </a:lnTo>
                  <a:lnTo>
                    <a:pt x="0" y="526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4"/>
            <p:cNvSpPr/>
            <p:nvPr/>
          </p:nvSpPr>
          <p:spPr>
            <a:xfrm>
              <a:off x="1229873" y="4406272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0"/>
                  </a:moveTo>
                  <a:lnTo>
                    <a:pt x="1" y="17773"/>
                  </a:lnTo>
                  <a:lnTo>
                    <a:pt x="1" y="18083"/>
                  </a:lnTo>
                  <a:lnTo>
                    <a:pt x="17773" y="312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4"/>
            <p:cNvSpPr/>
            <p:nvPr/>
          </p:nvSpPr>
          <p:spPr>
            <a:xfrm>
              <a:off x="1229873" y="4607256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4"/>
            <p:cNvSpPr/>
            <p:nvPr/>
          </p:nvSpPr>
          <p:spPr>
            <a:xfrm>
              <a:off x="1229873" y="4324208"/>
              <a:ext cx="395476" cy="397616"/>
            </a:xfrm>
            <a:custGeom>
              <a:avLst/>
              <a:gdLst/>
              <a:ahLst/>
              <a:cxnLst/>
              <a:rect l="l" t="t" r="r" b="b"/>
              <a:pathLst>
                <a:path w="17189" h="17282" extrusionOk="0">
                  <a:moveTo>
                    <a:pt x="16972" y="1"/>
                  </a:moveTo>
                  <a:lnTo>
                    <a:pt x="1" y="16971"/>
                  </a:lnTo>
                  <a:lnTo>
                    <a:pt x="1" y="17281"/>
                  </a:lnTo>
                  <a:lnTo>
                    <a:pt x="17189" y="93"/>
                  </a:lnTo>
                  <a:cubicBezTo>
                    <a:pt x="17121" y="54"/>
                    <a:pt x="17048" y="23"/>
                    <a:pt x="16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4"/>
            <p:cNvSpPr/>
            <p:nvPr/>
          </p:nvSpPr>
          <p:spPr>
            <a:xfrm>
              <a:off x="1229873" y="4356026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4"/>
            <p:cNvSpPr/>
            <p:nvPr/>
          </p:nvSpPr>
          <p:spPr>
            <a:xfrm>
              <a:off x="1229873" y="4456518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2"/>
                  </a:lnTo>
                  <a:lnTo>
                    <a:pt x="1" y="18083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4"/>
            <p:cNvSpPr/>
            <p:nvPr/>
          </p:nvSpPr>
          <p:spPr>
            <a:xfrm>
              <a:off x="1229873" y="455703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4"/>
            <p:cNvSpPr/>
            <p:nvPr/>
          </p:nvSpPr>
          <p:spPr>
            <a:xfrm>
              <a:off x="1229873" y="4506764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4"/>
            <p:cNvSpPr/>
            <p:nvPr/>
          </p:nvSpPr>
          <p:spPr>
            <a:xfrm>
              <a:off x="109950" y="5136496"/>
              <a:ext cx="2123868" cy="20178"/>
            </a:xfrm>
            <a:custGeom>
              <a:avLst/>
              <a:gdLst/>
              <a:ahLst/>
              <a:cxnLst/>
              <a:rect l="l" t="t" r="r" b="b"/>
              <a:pathLst>
                <a:path w="92312" h="877" extrusionOk="0">
                  <a:moveTo>
                    <a:pt x="439" y="0"/>
                  </a:moveTo>
                  <a:cubicBezTo>
                    <a:pt x="197" y="0"/>
                    <a:pt x="1" y="195"/>
                    <a:pt x="1" y="438"/>
                  </a:cubicBezTo>
                  <a:cubicBezTo>
                    <a:pt x="1" y="680"/>
                    <a:pt x="196" y="876"/>
                    <a:pt x="439" y="876"/>
                  </a:cubicBezTo>
                  <a:lnTo>
                    <a:pt x="91873" y="876"/>
                  </a:lnTo>
                  <a:cubicBezTo>
                    <a:pt x="92115" y="876"/>
                    <a:pt x="92311" y="680"/>
                    <a:pt x="92310" y="438"/>
                  </a:cubicBezTo>
                  <a:cubicBezTo>
                    <a:pt x="92310" y="196"/>
                    <a:pt x="92115" y="0"/>
                    <a:pt x="91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5" name="Google Shape;2725;p74"/>
          <p:cNvGrpSpPr/>
          <p:nvPr/>
        </p:nvGrpSpPr>
        <p:grpSpPr>
          <a:xfrm>
            <a:off x="98316" y="3888538"/>
            <a:ext cx="993705" cy="1117415"/>
            <a:chOff x="7225700" y="349275"/>
            <a:chExt cx="1205075" cy="1355100"/>
          </a:xfrm>
        </p:grpSpPr>
        <p:sp>
          <p:nvSpPr>
            <p:cNvPr id="2726" name="Google Shape;2726;p74"/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4"/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4"/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4"/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0" name="Google Shape;2730;p74"/>
          <p:cNvSpPr/>
          <p:nvPr/>
        </p:nvSpPr>
        <p:spPr>
          <a:xfrm>
            <a:off x="408975" y="1862282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74"/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60"/>
          <p:cNvSpPr txBox="1">
            <a:spLocks noGrp="1"/>
          </p:cNvSpPr>
          <p:nvPr>
            <p:ph type="title"/>
          </p:nvPr>
        </p:nvSpPr>
        <p:spPr>
          <a:xfrm>
            <a:off x="349593" y="170491"/>
            <a:ext cx="4314029" cy="18842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Implementation : Frontend</a:t>
            </a:r>
            <a:endParaRPr dirty="0"/>
          </a:p>
        </p:txBody>
      </p:sp>
      <p:sp>
        <p:nvSpPr>
          <p:cNvPr id="1583" name="Google Shape;1583;p60"/>
          <p:cNvSpPr txBox="1">
            <a:spLocks noGrp="1"/>
          </p:cNvSpPr>
          <p:nvPr>
            <p:ph type="subTitle" idx="1"/>
          </p:nvPr>
        </p:nvSpPr>
        <p:spPr>
          <a:xfrm>
            <a:off x="355567" y="1946563"/>
            <a:ext cx="3836078" cy="2196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interface was built using React + Next.js frontend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 frontend components were designed using Ally &amp; Stark Accessibility Tools to ensure accessibility for individuals with disabilities</a:t>
            </a:r>
            <a:endParaRPr sz="1600" dirty="0"/>
          </a:p>
        </p:txBody>
      </p:sp>
      <p:grpSp>
        <p:nvGrpSpPr>
          <p:cNvPr id="1584" name="Google Shape;1584;p60"/>
          <p:cNvGrpSpPr/>
          <p:nvPr/>
        </p:nvGrpSpPr>
        <p:grpSpPr>
          <a:xfrm>
            <a:off x="3247262" y="4084651"/>
            <a:ext cx="1558091" cy="609442"/>
            <a:chOff x="4851675" y="15276"/>
            <a:chExt cx="1239532" cy="484800"/>
          </a:xfrm>
        </p:grpSpPr>
        <p:sp>
          <p:nvSpPr>
            <p:cNvPr id="1585" name="Google Shape;1585;p60"/>
            <p:cNvSpPr/>
            <p:nvPr/>
          </p:nvSpPr>
          <p:spPr>
            <a:xfrm>
              <a:off x="4851675" y="15276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5" y="0"/>
                  </a:moveTo>
                  <a:cubicBezTo>
                    <a:pt x="262" y="0"/>
                    <a:pt x="1" y="261"/>
                    <a:pt x="1" y="584"/>
                  </a:cubicBezTo>
                  <a:lnTo>
                    <a:pt x="1" y="2198"/>
                  </a:lnTo>
                  <a:cubicBezTo>
                    <a:pt x="1" y="2521"/>
                    <a:pt x="262" y="2781"/>
                    <a:pt x="585" y="2781"/>
                  </a:cubicBezTo>
                  <a:lnTo>
                    <a:pt x="2200" y="2781"/>
                  </a:lnTo>
                  <a:cubicBezTo>
                    <a:pt x="2521" y="2781"/>
                    <a:pt x="2783" y="2521"/>
                    <a:pt x="2783" y="2198"/>
                  </a:cubicBezTo>
                  <a:lnTo>
                    <a:pt x="2783" y="584"/>
                  </a:lnTo>
                  <a:cubicBezTo>
                    <a:pt x="2783" y="261"/>
                    <a:pt x="2521" y="0"/>
                    <a:pt x="2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0"/>
            <p:cNvSpPr/>
            <p:nvPr/>
          </p:nvSpPr>
          <p:spPr>
            <a:xfrm>
              <a:off x="5012605" y="35811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70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0"/>
                    <a:pt x="8830" y="109"/>
                  </a:cubicBezTo>
                  <a:cubicBezTo>
                    <a:pt x="8830" y="49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0"/>
            <p:cNvSpPr/>
            <p:nvPr/>
          </p:nvSpPr>
          <p:spPr>
            <a:xfrm>
              <a:off x="5012605" y="72506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71"/>
                    <a:pt x="50" y="220"/>
                    <a:pt x="109" y="220"/>
                  </a:cubicBezTo>
                  <a:lnTo>
                    <a:pt x="8721" y="220"/>
                  </a:lnTo>
                  <a:cubicBezTo>
                    <a:pt x="8782" y="220"/>
                    <a:pt x="8830" y="169"/>
                    <a:pt x="8830" y="110"/>
                  </a:cubicBezTo>
                  <a:cubicBezTo>
                    <a:pt x="8830" y="50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0"/>
            <p:cNvSpPr/>
            <p:nvPr/>
          </p:nvSpPr>
          <p:spPr>
            <a:xfrm>
              <a:off x="5012560" y="109245"/>
              <a:ext cx="202085" cy="9821"/>
            </a:xfrm>
            <a:custGeom>
              <a:avLst/>
              <a:gdLst/>
              <a:ahLst/>
              <a:cxnLst/>
              <a:rect l="l" t="t" r="r" b="b"/>
              <a:pathLst>
                <a:path w="4527" h="220" extrusionOk="0">
                  <a:moveTo>
                    <a:pt x="109" y="1"/>
                  </a:moveTo>
                  <a:cubicBezTo>
                    <a:pt x="49" y="1"/>
                    <a:pt x="0" y="50"/>
                    <a:pt x="0" y="110"/>
                  </a:cubicBezTo>
                  <a:cubicBezTo>
                    <a:pt x="0" y="170"/>
                    <a:pt x="49" y="220"/>
                    <a:pt x="109" y="220"/>
                  </a:cubicBezTo>
                  <a:lnTo>
                    <a:pt x="4416" y="220"/>
                  </a:lnTo>
                  <a:cubicBezTo>
                    <a:pt x="4476" y="220"/>
                    <a:pt x="4526" y="169"/>
                    <a:pt x="4525" y="110"/>
                  </a:cubicBezTo>
                  <a:cubicBezTo>
                    <a:pt x="4525" y="50"/>
                    <a:pt x="4476" y="1"/>
                    <a:pt x="4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0"/>
            <p:cNvSpPr/>
            <p:nvPr/>
          </p:nvSpPr>
          <p:spPr>
            <a:xfrm>
              <a:off x="4851675" y="195537"/>
              <a:ext cx="124233" cy="124233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585" y="1"/>
                  </a:moveTo>
                  <a:cubicBezTo>
                    <a:pt x="262" y="1"/>
                    <a:pt x="1" y="262"/>
                    <a:pt x="1" y="584"/>
                  </a:cubicBezTo>
                  <a:lnTo>
                    <a:pt x="1" y="2200"/>
                  </a:lnTo>
                  <a:cubicBezTo>
                    <a:pt x="1" y="2522"/>
                    <a:pt x="262" y="2783"/>
                    <a:pt x="585" y="2783"/>
                  </a:cubicBezTo>
                  <a:lnTo>
                    <a:pt x="2200" y="2783"/>
                  </a:lnTo>
                  <a:cubicBezTo>
                    <a:pt x="2521" y="2783"/>
                    <a:pt x="2783" y="2522"/>
                    <a:pt x="2783" y="2200"/>
                  </a:cubicBezTo>
                  <a:lnTo>
                    <a:pt x="2783" y="584"/>
                  </a:lnTo>
                  <a:cubicBezTo>
                    <a:pt x="2783" y="262"/>
                    <a:pt x="2521" y="1"/>
                    <a:pt x="2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0"/>
            <p:cNvSpPr/>
            <p:nvPr/>
          </p:nvSpPr>
          <p:spPr>
            <a:xfrm>
              <a:off x="5012605" y="21602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70"/>
                    <a:pt x="50" y="220"/>
                    <a:pt x="109" y="220"/>
                  </a:cubicBezTo>
                  <a:lnTo>
                    <a:pt x="8721" y="220"/>
                  </a:lnTo>
                  <a:cubicBezTo>
                    <a:pt x="8782" y="220"/>
                    <a:pt x="8830" y="170"/>
                    <a:pt x="8830" y="110"/>
                  </a:cubicBezTo>
                  <a:cubicBezTo>
                    <a:pt x="8830" y="50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0"/>
            <p:cNvSpPr/>
            <p:nvPr/>
          </p:nvSpPr>
          <p:spPr>
            <a:xfrm>
              <a:off x="5012605" y="25276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70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0"/>
                    <a:pt x="8830" y="109"/>
                  </a:cubicBezTo>
                  <a:cubicBezTo>
                    <a:pt x="8830" y="50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5012560" y="289506"/>
              <a:ext cx="202085" cy="9821"/>
            </a:xfrm>
            <a:custGeom>
              <a:avLst/>
              <a:gdLst/>
              <a:ahLst/>
              <a:cxnLst/>
              <a:rect l="l" t="t" r="r" b="b"/>
              <a:pathLst>
                <a:path w="4527" h="220" extrusionOk="0">
                  <a:moveTo>
                    <a:pt x="109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70"/>
                    <a:pt x="49" y="219"/>
                    <a:pt x="109" y="219"/>
                  </a:cubicBezTo>
                  <a:lnTo>
                    <a:pt x="4416" y="219"/>
                  </a:lnTo>
                  <a:cubicBezTo>
                    <a:pt x="4476" y="219"/>
                    <a:pt x="4526" y="170"/>
                    <a:pt x="4525" y="109"/>
                  </a:cubicBezTo>
                  <a:cubicBezTo>
                    <a:pt x="4525" y="49"/>
                    <a:pt x="4476" y="0"/>
                    <a:pt x="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0"/>
            <p:cNvSpPr/>
            <p:nvPr/>
          </p:nvSpPr>
          <p:spPr>
            <a:xfrm>
              <a:off x="4851675" y="375887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5" y="1"/>
                  </a:moveTo>
                  <a:cubicBezTo>
                    <a:pt x="262" y="1"/>
                    <a:pt x="1" y="261"/>
                    <a:pt x="1" y="584"/>
                  </a:cubicBezTo>
                  <a:lnTo>
                    <a:pt x="1" y="2198"/>
                  </a:lnTo>
                  <a:cubicBezTo>
                    <a:pt x="1" y="2521"/>
                    <a:pt x="262" y="2781"/>
                    <a:pt x="585" y="2781"/>
                  </a:cubicBezTo>
                  <a:lnTo>
                    <a:pt x="2200" y="2781"/>
                  </a:lnTo>
                  <a:cubicBezTo>
                    <a:pt x="2521" y="2781"/>
                    <a:pt x="2783" y="2521"/>
                    <a:pt x="2783" y="2198"/>
                  </a:cubicBezTo>
                  <a:lnTo>
                    <a:pt x="2783" y="584"/>
                  </a:lnTo>
                  <a:cubicBezTo>
                    <a:pt x="2783" y="261"/>
                    <a:pt x="2521" y="1"/>
                    <a:pt x="2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0"/>
            <p:cNvSpPr/>
            <p:nvPr/>
          </p:nvSpPr>
          <p:spPr>
            <a:xfrm>
              <a:off x="5012605" y="396377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70"/>
                    <a:pt x="50" y="218"/>
                    <a:pt x="109" y="218"/>
                  </a:cubicBezTo>
                  <a:lnTo>
                    <a:pt x="8721" y="218"/>
                  </a:lnTo>
                  <a:cubicBezTo>
                    <a:pt x="8782" y="218"/>
                    <a:pt x="8830" y="170"/>
                    <a:pt x="8830" y="109"/>
                  </a:cubicBezTo>
                  <a:cubicBezTo>
                    <a:pt x="8830" y="49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0"/>
            <p:cNvSpPr/>
            <p:nvPr/>
          </p:nvSpPr>
          <p:spPr>
            <a:xfrm>
              <a:off x="5012605" y="433073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09" y="1"/>
                  </a:moveTo>
                  <a:cubicBezTo>
                    <a:pt x="50" y="1"/>
                    <a:pt x="0" y="49"/>
                    <a:pt x="0" y="110"/>
                  </a:cubicBezTo>
                  <a:cubicBezTo>
                    <a:pt x="0" y="171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1"/>
                    <a:pt x="8830" y="110"/>
                  </a:cubicBezTo>
                  <a:cubicBezTo>
                    <a:pt x="8830" y="49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0"/>
            <p:cNvSpPr/>
            <p:nvPr/>
          </p:nvSpPr>
          <p:spPr>
            <a:xfrm>
              <a:off x="5012560" y="469812"/>
              <a:ext cx="202085" cy="9776"/>
            </a:xfrm>
            <a:custGeom>
              <a:avLst/>
              <a:gdLst/>
              <a:ahLst/>
              <a:cxnLst/>
              <a:rect l="l" t="t" r="r" b="b"/>
              <a:pathLst>
                <a:path w="4527" h="219" extrusionOk="0">
                  <a:moveTo>
                    <a:pt x="109" y="1"/>
                  </a:moveTo>
                  <a:cubicBezTo>
                    <a:pt x="49" y="1"/>
                    <a:pt x="0" y="49"/>
                    <a:pt x="0" y="110"/>
                  </a:cubicBezTo>
                  <a:cubicBezTo>
                    <a:pt x="0" y="170"/>
                    <a:pt x="49" y="219"/>
                    <a:pt x="109" y="219"/>
                  </a:cubicBezTo>
                  <a:lnTo>
                    <a:pt x="4416" y="219"/>
                  </a:lnTo>
                  <a:cubicBezTo>
                    <a:pt x="4476" y="219"/>
                    <a:pt x="4526" y="170"/>
                    <a:pt x="4525" y="110"/>
                  </a:cubicBezTo>
                  <a:cubicBezTo>
                    <a:pt x="4525" y="49"/>
                    <a:pt x="4476" y="1"/>
                    <a:pt x="4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0"/>
            <p:cNvSpPr/>
            <p:nvPr/>
          </p:nvSpPr>
          <p:spPr>
            <a:xfrm>
              <a:off x="5536106" y="15276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3" y="0"/>
                  </a:moveTo>
                  <a:cubicBezTo>
                    <a:pt x="261" y="0"/>
                    <a:pt x="0" y="261"/>
                    <a:pt x="0" y="584"/>
                  </a:cubicBezTo>
                  <a:lnTo>
                    <a:pt x="0" y="2198"/>
                  </a:lnTo>
                  <a:cubicBezTo>
                    <a:pt x="0" y="2521"/>
                    <a:pt x="261" y="2781"/>
                    <a:pt x="583" y="2781"/>
                  </a:cubicBezTo>
                  <a:lnTo>
                    <a:pt x="2198" y="2781"/>
                  </a:lnTo>
                  <a:cubicBezTo>
                    <a:pt x="2521" y="2781"/>
                    <a:pt x="2782" y="2521"/>
                    <a:pt x="2782" y="2198"/>
                  </a:cubicBezTo>
                  <a:lnTo>
                    <a:pt x="2782" y="584"/>
                  </a:lnTo>
                  <a:cubicBezTo>
                    <a:pt x="2782" y="261"/>
                    <a:pt x="2521" y="0"/>
                    <a:pt x="2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0"/>
            <p:cNvSpPr/>
            <p:nvPr/>
          </p:nvSpPr>
          <p:spPr>
            <a:xfrm>
              <a:off x="5696991" y="35811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0"/>
                    <a:pt x="8831" y="109"/>
                  </a:cubicBezTo>
                  <a:cubicBezTo>
                    <a:pt x="8831" y="49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0"/>
            <p:cNvSpPr/>
            <p:nvPr/>
          </p:nvSpPr>
          <p:spPr>
            <a:xfrm>
              <a:off x="5696991" y="72506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1"/>
                    <a:pt x="49" y="220"/>
                    <a:pt x="110" y="220"/>
                  </a:cubicBezTo>
                  <a:lnTo>
                    <a:pt x="8722" y="220"/>
                  </a:lnTo>
                  <a:cubicBezTo>
                    <a:pt x="8782" y="220"/>
                    <a:pt x="8831" y="169"/>
                    <a:pt x="8831" y="110"/>
                  </a:cubicBezTo>
                  <a:cubicBezTo>
                    <a:pt x="8831" y="50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0"/>
            <p:cNvSpPr/>
            <p:nvPr/>
          </p:nvSpPr>
          <p:spPr>
            <a:xfrm>
              <a:off x="5696991" y="109245"/>
              <a:ext cx="201951" cy="9821"/>
            </a:xfrm>
            <a:custGeom>
              <a:avLst/>
              <a:gdLst/>
              <a:ahLst/>
              <a:cxnLst/>
              <a:rect l="l" t="t" r="r" b="b"/>
              <a:pathLst>
                <a:path w="4524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0"/>
                    <a:pt x="49" y="220"/>
                    <a:pt x="110" y="220"/>
                  </a:cubicBezTo>
                  <a:lnTo>
                    <a:pt x="4415" y="220"/>
                  </a:lnTo>
                  <a:cubicBezTo>
                    <a:pt x="4476" y="220"/>
                    <a:pt x="4524" y="169"/>
                    <a:pt x="4524" y="110"/>
                  </a:cubicBezTo>
                  <a:cubicBezTo>
                    <a:pt x="4524" y="50"/>
                    <a:pt x="4476" y="1"/>
                    <a:pt x="44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0"/>
            <p:cNvSpPr/>
            <p:nvPr/>
          </p:nvSpPr>
          <p:spPr>
            <a:xfrm>
              <a:off x="5536106" y="195537"/>
              <a:ext cx="124233" cy="124233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583" y="1"/>
                  </a:moveTo>
                  <a:cubicBezTo>
                    <a:pt x="261" y="1"/>
                    <a:pt x="0" y="262"/>
                    <a:pt x="0" y="584"/>
                  </a:cubicBezTo>
                  <a:lnTo>
                    <a:pt x="0" y="2200"/>
                  </a:lnTo>
                  <a:cubicBezTo>
                    <a:pt x="0" y="2522"/>
                    <a:pt x="261" y="2783"/>
                    <a:pt x="583" y="2783"/>
                  </a:cubicBezTo>
                  <a:lnTo>
                    <a:pt x="2198" y="2783"/>
                  </a:lnTo>
                  <a:cubicBezTo>
                    <a:pt x="2521" y="2783"/>
                    <a:pt x="2782" y="2522"/>
                    <a:pt x="2782" y="2200"/>
                  </a:cubicBezTo>
                  <a:lnTo>
                    <a:pt x="2782" y="584"/>
                  </a:lnTo>
                  <a:cubicBezTo>
                    <a:pt x="2782" y="262"/>
                    <a:pt x="2521" y="1"/>
                    <a:pt x="2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0"/>
            <p:cNvSpPr/>
            <p:nvPr/>
          </p:nvSpPr>
          <p:spPr>
            <a:xfrm>
              <a:off x="5696991" y="21602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0"/>
                    <a:pt x="49" y="220"/>
                    <a:pt x="110" y="220"/>
                  </a:cubicBezTo>
                  <a:lnTo>
                    <a:pt x="8722" y="220"/>
                  </a:lnTo>
                  <a:cubicBezTo>
                    <a:pt x="8782" y="220"/>
                    <a:pt x="8831" y="170"/>
                    <a:pt x="8831" y="110"/>
                  </a:cubicBezTo>
                  <a:cubicBezTo>
                    <a:pt x="8831" y="50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0"/>
            <p:cNvSpPr/>
            <p:nvPr/>
          </p:nvSpPr>
          <p:spPr>
            <a:xfrm>
              <a:off x="5696991" y="25276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0"/>
                  </a:moveTo>
                  <a:cubicBezTo>
                    <a:pt x="49" y="0"/>
                    <a:pt x="1" y="50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0"/>
                    <a:pt x="8831" y="109"/>
                  </a:cubicBezTo>
                  <a:cubicBezTo>
                    <a:pt x="8831" y="50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0"/>
            <p:cNvSpPr/>
            <p:nvPr/>
          </p:nvSpPr>
          <p:spPr>
            <a:xfrm>
              <a:off x="5696991" y="289506"/>
              <a:ext cx="201951" cy="9821"/>
            </a:xfrm>
            <a:custGeom>
              <a:avLst/>
              <a:gdLst/>
              <a:ahLst/>
              <a:cxnLst/>
              <a:rect l="l" t="t" r="r" b="b"/>
              <a:pathLst>
                <a:path w="4524" h="220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4415" y="219"/>
                  </a:lnTo>
                  <a:cubicBezTo>
                    <a:pt x="4476" y="219"/>
                    <a:pt x="4524" y="170"/>
                    <a:pt x="4524" y="109"/>
                  </a:cubicBezTo>
                  <a:cubicBezTo>
                    <a:pt x="4524" y="49"/>
                    <a:pt x="4476" y="0"/>
                    <a:pt x="4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0"/>
            <p:cNvSpPr/>
            <p:nvPr/>
          </p:nvSpPr>
          <p:spPr>
            <a:xfrm>
              <a:off x="5536106" y="375887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3" y="1"/>
                  </a:moveTo>
                  <a:cubicBezTo>
                    <a:pt x="261" y="1"/>
                    <a:pt x="0" y="261"/>
                    <a:pt x="0" y="584"/>
                  </a:cubicBezTo>
                  <a:lnTo>
                    <a:pt x="0" y="2198"/>
                  </a:lnTo>
                  <a:cubicBezTo>
                    <a:pt x="0" y="2521"/>
                    <a:pt x="261" y="2781"/>
                    <a:pt x="583" y="2781"/>
                  </a:cubicBezTo>
                  <a:lnTo>
                    <a:pt x="2198" y="2781"/>
                  </a:lnTo>
                  <a:cubicBezTo>
                    <a:pt x="2521" y="2781"/>
                    <a:pt x="2782" y="2521"/>
                    <a:pt x="2782" y="2198"/>
                  </a:cubicBezTo>
                  <a:lnTo>
                    <a:pt x="2782" y="584"/>
                  </a:lnTo>
                  <a:cubicBezTo>
                    <a:pt x="2782" y="261"/>
                    <a:pt x="2521" y="1"/>
                    <a:pt x="2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0"/>
            <p:cNvSpPr/>
            <p:nvPr/>
          </p:nvSpPr>
          <p:spPr>
            <a:xfrm>
              <a:off x="5696991" y="396377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8"/>
                    <a:pt x="110" y="218"/>
                  </a:cubicBezTo>
                  <a:lnTo>
                    <a:pt x="8722" y="218"/>
                  </a:lnTo>
                  <a:cubicBezTo>
                    <a:pt x="8782" y="218"/>
                    <a:pt x="8831" y="170"/>
                    <a:pt x="8831" y="109"/>
                  </a:cubicBezTo>
                  <a:cubicBezTo>
                    <a:pt x="8831" y="49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0"/>
            <p:cNvSpPr/>
            <p:nvPr/>
          </p:nvSpPr>
          <p:spPr>
            <a:xfrm>
              <a:off x="5696991" y="433073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10" y="1"/>
                  </a:moveTo>
                  <a:cubicBezTo>
                    <a:pt x="49" y="1"/>
                    <a:pt x="1" y="49"/>
                    <a:pt x="1" y="110"/>
                  </a:cubicBezTo>
                  <a:cubicBezTo>
                    <a:pt x="1" y="171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1"/>
                    <a:pt x="8831" y="110"/>
                  </a:cubicBezTo>
                  <a:cubicBezTo>
                    <a:pt x="8831" y="49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0"/>
            <p:cNvSpPr/>
            <p:nvPr/>
          </p:nvSpPr>
          <p:spPr>
            <a:xfrm>
              <a:off x="5696991" y="469812"/>
              <a:ext cx="201951" cy="9776"/>
            </a:xfrm>
            <a:custGeom>
              <a:avLst/>
              <a:gdLst/>
              <a:ahLst/>
              <a:cxnLst/>
              <a:rect l="l" t="t" r="r" b="b"/>
              <a:pathLst>
                <a:path w="4524" h="219" extrusionOk="0">
                  <a:moveTo>
                    <a:pt x="110" y="1"/>
                  </a:moveTo>
                  <a:cubicBezTo>
                    <a:pt x="49" y="1"/>
                    <a:pt x="1" y="49"/>
                    <a:pt x="1" y="110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4415" y="219"/>
                  </a:lnTo>
                  <a:cubicBezTo>
                    <a:pt x="4476" y="219"/>
                    <a:pt x="4524" y="170"/>
                    <a:pt x="4524" y="110"/>
                  </a:cubicBezTo>
                  <a:cubicBezTo>
                    <a:pt x="4524" y="49"/>
                    <a:pt x="4476" y="1"/>
                    <a:pt x="44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0" name="Google Shape;1610;p60"/>
          <p:cNvSpPr/>
          <p:nvPr/>
        </p:nvSpPr>
        <p:spPr>
          <a:xfrm>
            <a:off x="4506338" y="677252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60"/>
          <p:cNvSpPr/>
          <p:nvPr/>
        </p:nvSpPr>
        <p:spPr>
          <a:xfrm>
            <a:off x="3697315" y="51546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60"/>
          <p:cNvSpPr/>
          <p:nvPr/>
        </p:nvSpPr>
        <p:spPr>
          <a:xfrm>
            <a:off x="1087783" y="433736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60"/>
          <p:cNvSpPr/>
          <p:nvPr/>
        </p:nvSpPr>
        <p:spPr>
          <a:xfrm flipH="1">
            <a:off x="231537" y="184549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1CC17-0982-8DE0-4005-C8971265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26" y="219639"/>
            <a:ext cx="2989665" cy="2086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9A1FF-EB8A-C515-AF46-7EB2374A1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704" y="2683469"/>
            <a:ext cx="1977322" cy="1899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0B8149-2F76-EAF8-CC6E-1C71437BCEB5}"/>
              </a:ext>
            </a:extLst>
          </p:cNvPr>
          <p:cNvSpPr txBox="1"/>
          <p:nvPr/>
        </p:nvSpPr>
        <p:spPr>
          <a:xfrm>
            <a:off x="5983704" y="2287358"/>
            <a:ext cx="1910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 Didact Gothic"/>
              </a:rPr>
              <a:t>Figma Wireframe of the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0F7C5-21F5-0817-FDDF-7124313BFDE2}"/>
              </a:ext>
            </a:extLst>
          </p:cNvPr>
          <p:cNvSpPr txBox="1"/>
          <p:nvPr/>
        </p:nvSpPr>
        <p:spPr>
          <a:xfrm>
            <a:off x="6018059" y="4560321"/>
            <a:ext cx="1910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 Didact Gothic"/>
              </a:rPr>
              <a:t>Study retrieval user scenario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56"/>
          <p:cNvSpPr txBox="1">
            <a:spLocks noGrp="1"/>
          </p:cNvSpPr>
          <p:nvPr>
            <p:ph type="subTitle" idx="2"/>
          </p:nvPr>
        </p:nvSpPr>
        <p:spPr>
          <a:xfrm>
            <a:off x="3579000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Runs Entrez Fetch to find the title and abstract for each PMID</a:t>
            </a:r>
            <a:endParaRPr sz="1100" dirty="0"/>
          </a:p>
        </p:txBody>
      </p:sp>
      <p:sp>
        <p:nvSpPr>
          <p:cNvPr id="1308" name="Google Shape;1308;p56"/>
          <p:cNvSpPr txBox="1">
            <a:spLocks noGrp="1"/>
          </p:cNvSpPr>
          <p:nvPr>
            <p:ph type="subTitle" idx="5"/>
          </p:nvPr>
        </p:nvSpPr>
        <p:spPr>
          <a:xfrm>
            <a:off x="604884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Calls Entrez </a:t>
            </a:r>
            <a:r>
              <a:rPr lang="en-US" sz="1100" dirty="0" err="1"/>
              <a:t>Elink</a:t>
            </a:r>
            <a:r>
              <a:rPr lang="en-US" sz="1100" dirty="0"/>
              <a:t> to find the full text link</a:t>
            </a:r>
            <a:endParaRPr sz="1100" dirty="0"/>
          </a:p>
        </p:txBody>
      </p:sp>
      <p:sp>
        <p:nvSpPr>
          <p:cNvPr id="1309" name="Google Shape;1309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Implementation: Backend</a:t>
            </a:r>
            <a:endParaRPr sz="2800" dirty="0"/>
          </a:p>
        </p:txBody>
      </p:sp>
      <p:sp>
        <p:nvSpPr>
          <p:cNvPr id="1310" name="Google Shape;1310;p56"/>
          <p:cNvSpPr txBox="1">
            <a:spLocks noGrp="1"/>
          </p:cNvSpPr>
          <p:nvPr>
            <p:ph type="subTitle" idx="1"/>
          </p:nvPr>
        </p:nvSpPr>
        <p:spPr>
          <a:xfrm>
            <a:off x="936702" y="2269375"/>
            <a:ext cx="2341757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Takes in user-defined query and calls Entrez search to return the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    PMIDS</a:t>
            </a:r>
            <a:endParaRPr sz="1100" dirty="0"/>
          </a:p>
        </p:txBody>
      </p:sp>
      <p:sp>
        <p:nvSpPr>
          <p:cNvPr id="1311" name="Google Shape;1311;p56"/>
          <p:cNvSpPr txBox="1">
            <a:spLocks noGrp="1"/>
          </p:cNvSpPr>
          <p:nvPr>
            <p:ph type="subTitle" idx="3"/>
          </p:nvPr>
        </p:nvSpPr>
        <p:spPr>
          <a:xfrm>
            <a:off x="2130876" y="416906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Calls asynchronous OpenAI functions</a:t>
            </a:r>
            <a:endParaRPr sz="1100" dirty="0"/>
          </a:p>
        </p:txBody>
      </p:sp>
      <p:sp>
        <p:nvSpPr>
          <p:cNvPr id="1313" name="Google Shape;1313;p56"/>
          <p:cNvSpPr txBox="1">
            <a:spLocks noGrp="1"/>
          </p:cNvSpPr>
          <p:nvPr>
            <p:ph type="subTitle" idx="6"/>
          </p:nvPr>
        </p:nvSpPr>
        <p:spPr>
          <a:xfrm>
            <a:off x="4893319" y="414944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B37"/>
              </a:buClr>
              <a:buSzPts val="1400"/>
              <a:buFont typeface="Didact Gothic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A2B37"/>
                </a:solidFill>
                <a:effectLst/>
                <a:uLnTx/>
                <a:uFillTx/>
                <a:latin typeface="Didact Gothic"/>
                <a:sym typeface="Didact Gothic"/>
              </a:rPr>
              <a:t>Calls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A2B37"/>
                </a:solidFill>
                <a:effectLst/>
                <a:uLnTx/>
                <a:uFillTx/>
                <a:latin typeface="Didact Gothic"/>
                <a:sym typeface="Didact Gothic"/>
              </a:rPr>
              <a:t>tiktoken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A2B37"/>
                </a:solidFill>
                <a:effectLst/>
                <a:uLnTx/>
                <a:uFillTx/>
                <a:latin typeface="Didact Gothic"/>
                <a:sym typeface="Didact Gothic"/>
              </a:rPr>
              <a:t> to estimate how many tokens this will cost OpenAI</a:t>
            </a:r>
          </a:p>
        </p:txBody>
      </p:sp>
      <p:sp>
        <p:nvSpPr>
          <p:cNvPr id="1314" name="Google Shape;1314;p56"/>
          <p:cNvSpPr txBox="1">
            <a:spLocks noGrp="1"/>
          </p:cNvSpPr>
          <p:nvPr>
            <p:ph type="subTitle" idx="7"/>
          </p:nvPr>
        </p:nvSpPr>
        <p:spPr>
          <a:xfrm>
            <a:off x="1113055" y="20619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g</a:t>
            </a:r>
            <a:r>
              <a:rPr lang="en" sz="2000" dirty="0"/>
              <a:t>en_pmids</a:t>
            </a:r>
            <a:endParaRPr sz="2000" dirty="0"/>
          </a:p>
        </p:txBody>
      </p:sp>
      <p:sp>
        <p:nvSpPr>
          <p:cNvPr id="1315" name="Google Shape;1315;p56"/>
          <p:cNvSpPr txBox="1">
            <a:spLocks noGrp="1"/>
          </p:cNvSpPr>
          <p:nvPr>
            <p:ph type="subTitle" idx="8"/>
          </p:nvPr>
        </p:nvSpPr>
        <p:spPr>
          <a:xfrm>
            <a:off x="3582900" y="20619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g</a:t>
            </a:r>
            <a:r>
              <a:rPr lang="en" sz="2000" dirty="0"/>
              <a:t>en_results</a:t>
            </a:r>
            <a:endParaRPr sz="2000" dirty="0"/>
          </a:p>
        </p:txBody>
      </p:sp>
      <p:sp>
        <p:nvSpPr>
          <p:cNvPr id="1316" name="Google Shape;1316;p56"/>
          <p:cNvSpPr txBox="1">
            <a:spLocks noGrp="1"/>
          </p:cNvSpPr>
          <p:nvPr>
            <p:ph type="subTitle" idx="9"/>
          </p:nvPr>
        </p:nvSpPr>
        <p:spPr>
          <a:xfrm>
            <a:off x="6052745" y="20619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g</a:t>
            </a:r>
            <a:r>
              <a:rPr lang="en" sz="2000" dirty="0"/>
              <a:t>et_full_text</a:t>
            </a:r>
            <a:endParaRPr sz="2000" dirty="0"/>
          </a:p>
        </p:txBody>
      </p:sp>
      <p:sp>
        <p:nvSpPr>
          <p:cNvPr id="1317" name="Google Shape;1317;p56"/>
          <p:cNvSpPr txBox="1">
            <a:spLocks noGrp="1"/>
          </p:cNvSpPr>
          <p:nvPr>
            <p:ph type="subTitle" idx="13"/>
          </p:nvPr>
        </p:nvSpPr>
        <p:spPr>
          <a:xfrm>
            <a:off x="1561940" y="3960890"/>
            <a:ext cx="2927536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</a:t>
            </a:r>
            <a:r>
              <a:rPr lang="en" sz="2000" dirty="0"/>
              <a:t>dd_column_async</a:t>
            </a:r>
            <a:endParaRPr sz="2000" dirty="0"/>
          </a:p>
        </p:txBody>
      </p:sp>
      <p:sp>
        <p:nvSpPr>
          <p:cNvPr id="1319" name="Google Shape;1319;p56"/>
          <p:cNvSpPr txBox="1">
            <a:spLocks noGrp="1"/>
          </p:cNvSpPr>
          <p:nvPr>
            <p:ph type="subTitle" idx="15"/>
          </p:nvPr>
        </p:nvSpPr>
        <p:spPr>
          <a:xfrm>
            <a:off x="4819169" y="3960890"/>
            <a:ext cx="2126523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A44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E25A44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cost_estimate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E25A44"/>
              </a:solidFill>
              <a:effectLst/>
              <a:uLnTx/>
              <a:uFillTx/>
              <a:latin typeface="Poppins SemiBold"/>
              <a:cs typeface="Poppins SemiBold"/>
              <a:sym typeface="Poppins SemiBold"/>
            </a:endParaRPr>
          </a:p>
        </p:txBody>
      </p:sp>
      <p:sp>
        <p:nvSpPr>
          <p:cNvPr id="1320" name="Google Shape;1320;p56"/>
          <p:cNvSpPr/>
          <p:nvPr/>
        </p:nvSpPr>
        <p:spPr>
          <a:xfrm>
            <a:off x="1680500" y="1118213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56"/>
          <p:cNvSpPr/>
          <p:nvPr/>
        </p:nvSpPr>
        <p:spPr>
          <a:xfrm>
            <a:off x="4150350" y="1118200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56"/>
          <p:cNvSpPr/>
          <p:nvPr/>
        </p:nvSpPr>
        <p:spPr>
          <a:xfrm>
            <a:off x="6620200" y="1118213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56"/>
          <p:cNvSpPr/>
          <p:nvPr/>
        </p:nvSpPr>
        <p:spPr>
          <a:xfrm>
            <a:off x="2794221" y="2966696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5" name="Google Shape;1325;p56"/>
          <p:cNvSpPr/>
          <p:nvPr/>
        </p:nvSpPr>
        <p:spPr>
          <a:xfrm>
            <a:off x="5460854" y="3021763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56"/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7" name="Google Shape;1327;p56"/>
          <p:cNvGrpSpPr/>
          <p:nvPr/>
        </p:nvGrpSpPr>
        <p:grpSpPr>
          <a:xfrm rot="10800000">
            <a:off x="7379752" y="127079"/>
            <a:ext cx="1340624" cy="1367521"/>
            <a:chOff x="36775" y="9050"/>
            <a:chExt cx="1366868" cy="1394292"/>
          </a:xfrm>
        </p:grpSpPr>
        <p:sp>
          <p:nvSpPr>
            <p:cNvPr id="1328" name="Google Shape;1328;p56"/>
            <p:cNvSpPr/>
            <p:nvPr/>
          </p:nvSpPr>
          <p:spPr>
            <a:xfrm>
              <a:off x="997061" y="535290"/>
              <a:ext cx="406582" cy="406582"/>
            </a:xfrm>
            <a:custGeom>
              <a:avLst/>
              <a:gdLst/>
              <a:ahLst/>
              <a:cxnLst/>
              <a:rect l="l" t="t" r="r" b="b"/>
              <a:pathLst>
                <a:path w="6416" h="6416" extrusionOk="0">
                  <a:moveTo>
                    <a:pt x="3208" y="1501"/>
                  </a:moveTo>
                  <a:cubicBezTo>
                    <a:pt x="4152" y="1501"/>
                    <a:pt x="4915" y="2266"/>
                    <a:pt x="4915" y="3208"/>
                  </a:cubicBezTo>
                  <a:cubicBezTo>
                    <a:pt x="4915" y="4151"/>
                    <a:pt x="4150" y="4916"/>
                    <a:pt x="3208" y="4916"/>
                  </a:cubicBezTo>
                  <a:cubicBezTo>
                    <a:pt x="2265" y="4916"/>
                    <a:pt x="1501" y="4151"/>
                    <a:pt x="1501" y="3208"/>
                  </a:cubicBezTo>
                  <a:cubicBezTo>
                    <a:pt x="1501" y="2266"/>
                    <a:pt x="2266" y="1501"/>
                    <a:pt x="3208" y="1501"/>
                  </a:cubicBezTo>
                  <a:close/>
                  <a:moveTo>
                    <a:pt x="2869" y="0"/>
                  </a:moveTo>
                  <a:cubicBezTo>
                    <a:pt x="2720" y="0"/>
                    <a:pt x="2599" y="121"/>
                    <a:pt x="2599" y="271"/>
                  </a:cubicBezTo>
                  <a:lnTo>
                    <a:pt x="2599" y="690"/>
                  </a:lnTo>
                  <a:cubicBezTo>
                    <a:pt x="2334" y="755"/>
                    <a:pt x="2085" y="859"/>
                    <a:pt x="1859" y="997"/>
                  </a:cubicBezTo>
                  <a:lnTo>
                    <a:pt x="1562" y="700"/>
                  </a:lnTo>
                  <a:cubicBezTo>
                    <a:pt x="1509" y="647"/>
                    <a:pt x="1440" y="621"/>
                    <a:pt x="1371" y="621"/>
                  </a:cubicBezTo>
                  <a:cubicBezTo>
                    <a:pt x="1302" y="621"/>
                    <a:pt x="1233" y="647"/>
                    <a:pt x="1180" y="700"/>
                  </a:cubicBezTo>
                  <a:lnTo>
                    <a:pt x="700" y="1179"/>
                  </a:lnTo>
                  <a:cubicBezTo>
                    <a:pt x="595" y="1285"/>
                    <a:pt x="595" y="1456"/>
                    <a:pt x="700" y="1560"/>
                  </a:cubicBezTo>
                  <a:lnTo>
                    <a:pt x="997" y="1858"/>
                  </a:lnTo>
                  <a:cubicBezTo>
                    <a:pt x="859" y="2084"/>
                    <a:pt x="754" y="2334"/>
                    <a:pt x="692" y="2598"/>
                  </a:cubicBezTo>
                  <a:lnTo>
                    <a:pt x="271" y="2598"/>
                  </a:lnTo>
                  <a:cubicBezTo>
                    <a:pt x="122" y="2598"/>
                    <a:pt x="1" y="2719"/>
                    <a:pt x="1" y="2869"/>
                  </a:cubicBezTo>
                  <a:lnTo>
                    <a:pt x="1" y="3547"/>
                  </a:lnTo>
                  <a:cubicBezTo>
                    <a:pt x="1" y="3696"/>
                    <a:pt x="122" y="3817"/>
                    <a:pt x="271" y="3817"/>
                  </a:cubicBezTo>
                  <a:lnTo>
                    <a:pt x="692" y="3817"/>
                  </a:lnTo>
                  <a:cubicBezTo>
                    <a:pt x="756" y="4082"/>
                    <a:pt x="859" y="4331"/>
                    <a:pt x="997" y="4557"/>
                  </a:cubicBezTo>
                  <a:lnTo>
                    <a:pt x="700" y="4854"/>
                  </a:lnTo>
                  <a:cubicBezTo>
                    <a:pt x="595" y="4960"/>
                    <a:pt x="595" y="5131"/>
                    <a:pt x="700" y="5236"/>
                  </a:cubicBezTo>
                  <a:lnTo>
                    <a:pt x="1180" y="5716"/>
                  </a:lnTo>
                  <a:cubicBezTo>
                    <a:pt x="1233" y="5769"/>
                    <a:pt x="1302" y="5795"/>
                    <a:pt x="1371" y="5795"/>
                  </a:cubicBezTo>
                  <a:cubicBezTo>
                    <a:pt x="1440" y="5795"/>
                    <a:pt x="1509" y="5769"/>
                    <a:pt x="1562" y="5716"/>
                  </a:cubicBezTo>
                  <a:lnTo>
                    <a:pt x="1859" y="5419"/>
                  </a:lnTo>
                  <a:cubicBezTo>
                    <a:pt x="2085" y="5558"/>
                    <a:pt x="2334" y="5662"/>
                    <a:pt x="2599" y="5724"/>
                  </a:cubicBezTo>
                  <a:lnTo>
                    <a:pt x="2599" y="6145"/>
                  </a:lnTo>
                  <a:cubicBezTo>
                    <a:pt x="2599" y="6294"/>
                    <a:pt x="2720" y="6416"/>
                    <a:pt x="2869" y="6416"/>
                  </a:cubicBezTo>
                  <a:lnTo>
                    <a:pt x="3548" y="6416"/>
                  </a:lnTo>
                  <a:cubicBezTo>
                    <a:pt x="3697" y="6416"/>
                    <a:pt x="3817" y="6294"/>
                    <a:pt x="3817" y="6145"/>
                  </a:cubicBezTo>
                  <a:lnTo>
                    <a:pt x="3817" y="5724"/>
                  </a:lnTo>
                  <a:cubicBezTo>
                    <a:pt x="4082" y="5661"/>
                    <a:pt x="4331" y="5557"/>
                    <a:pt x="4558" y="5419"/>
                  </a:cubicBezTo>
                  <a:lnTo>
                    <a:pt x="4855" y="5716"/>
                  </a:lnTo>
                  <a:cubicBezTo>
                    <a:pt x="4908" y="5769"/>
                    <a:pt x="4977" y="5795"/>
                    <a:pt x="5046" y="5795"/>
                  </a:cubicBezTo>
                  <a:cubicBezTo>
                    <a:pt x="5115" y="5795"/>
                    <a:pt x="5184" y="5769"/>
                    <a:pt x="5236" y="5716"/>
                  </a:cubicBezTo>
                  <a:lnTo>
                    <a:pt x="5717" y="5236"/>
                  </a:lnTo>
                  <a:cubicBezTo>
                    <a:pt x="5821" y="5131"/>
                    <a:pt x="5821" y="4960"/>
                    <a:pt x="5717" y="4854"/>
                  </a:cubicBezTo>
                  <a:lnTo>
                    <a:pt x="5419" y="4557"/>
                  </a:lnTo>
                  <a:cubicBezTo>
                    <a:pt x="5558" y="4331"/>
                    <a:pt x="5662" y="4082"/>
                    <a:pt x="5726" y="3817"/>
                  </a:cubicBezTo>
                  <a:lnTo>
                    <a:pt x="6145" y="3817"/>
                  </a:lnTo>
                  <a:cubicBezTo>
                    <a:pt x="6295" y="3817"/>
                    <a:pt x="6416" y="3696"/>
                    <a:pt x="6416" y="3547"/>
                  </a:cubicBezTo>
                  <a:lnTo>
                    <a:pt x="6416" y="2869"/>
                  </a:lnTo>
                  <a:cubicBezTo>
                    <a:pt x="6416" y="2719"/>
                    <a:pt x="6295" y="2598"/>
                    <a:pt x="6145" y="2598"/>
                  </a:cubicBezTo>
                  <a:lnTo>
                    <a:pt x="5726" y="2598"/>
                  </a:lnTo>
                  <a:cubicBezTo>
                    <a:pt x="5661" y="2334"/>
                    <a:pt x="5557" y="2084"/>
                    <a:pt x="5419" y="1858"/>
                  </a:cubicBezTo>
                  <a:lnTo>
                    <a:pt x="5717" y="1560"/>
                  </a:lnTo>
                  <a:cubicBezTo>
                    <a:pt x="5821" y="1456"/>
                    <a:pt x="5821" y="1285"/>
                    <a:pt x="5717" y="1179"/>
                  </a:cubicBezTo>
                  <a:lnTo>
                    <a:pt x="5236" y="700"/>
                  </a:lnTo>
                  <a:cubicBezTo>
                    <a:pt x="5184" y="647"/>
                    <a:pt x="5115" y="621"/>
                    <a:pt x="5046" y="621"/>
                  </a:cubicBezTo>
                  <a:cubicBezTo>
                    <a:pt x="4977" y="621"/>
                    <a:pt x="4908" y="647"/>
                    <a:pt x="4855" y="700"/>
                  </a:cubicBezTo>
                  <a:lnTo>
                    <a:pt x="4558" y="997"/>
                  </a:lnTo>
                  <a:cubicBezTo>
                    <a:pt x="4331" y="858"/>
                    <a:pt x="4082" y="754"/>
                    <a:pt x="3817" y="690"/>
                  </a:cubicBezTo>
                  <a:lnTo>
                    <a:pt x="3817" y="271"/>
                  </a:lnTo>
                  <a:cubicBezTo>
                    <a:pt x="3817" y="121"/>
                    <a:pt x="3697" y="0"/>
                    <a:pt x="3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6"/>
            <p:cNvSpPr/>
            <p:nvPr/>
          </p:nvSpPr>
          <p:spPr>
            <a:xfrm>
              <a:off x="1191615" y="949298"/>
              <a:ext cx="202721" cy="202531"/>
            </a:xfrm>
            <a:custGeom>
              <a:avLst/>
              <a:gdLst/>
              <a:ahLst/>
              <a:cxnLst/>
              <a:rect l="l" t="t" r="r" b="b"/>
              <a:pathLst>
                <a:path w="3199" h="3196" extrusionOk="0">
                  <a:moveTo>
                    <a:pt x="1598" y="747"/>
                  </a:moveTo>
                  <a:cubicBezTo>
                    <a:pt x="2067" y="747"/>
                    <a:pt x="2447" y="1128"/>
                    <a:pt x="2447" y="1597"/>
                  </a:cubicBezTo>
                  <a:cubicBezTo>
                    <a:pt x="2447" y="2066"/>
                    <a:pt x="2067" y="2446"/>
                    <a:pt x="1598" y="2446"/>
                  </a:cubicBezTo>
                  <a:cubicBezTo>
                    <a:pt x="1129" y="2446"/>
                    <a:pt x="748" y="2066"/>
                    <a:pt x="748" y="1597"/>
                  </a:cubicBezTo>
                  <a:cubicBezTo>
                    <a:pt x="747" y="1128"/>
                    <a:pt x="1129" y="747"/>
                    <a:pt x="1598" y="747"/>
                  </a:cubicBezTo>
                  <a:close/>
                  <a:moveTo>
                    <a:pt x="1430" y="1"/>
                  </a:moveTo>
                  <a:cubicBezTo>
                    <a:pt x="1356" y="1"/>
                    <a:pt x="1296" y="60"/>
                    <a:pt x="1296" y="134"/>
                  </a:cubicBezTo>
                  <a:lnTo>
                    <a:pt x="1296" y="343"/>
                  </a:lnTo>
                  <a:cubicBezTo>
                    <a:pt x="1165" y="375"/>
                    <a:pt x="1041" y="427"/>
                    <a:pt x="928" y="496"/>
                  </a:cubicBezTo>
                  <a:lnTo>
                    <a:pt x="780" y="347"/>
                  </a:lnTo>
                  <a:cubicBezTo>
                    <a:pt x="754" y="321"/>
                    <a:pt x="719" y="308"/>
                    <a:pt x="685" y="308"/>
                  </a:cubicBezTo>
                  <a:cubicBezTo>
                    <a:pt x="650" y="308"/>
                    <a:pt x="616" y="321"/>
                    <a:pt x="590" y="347"/>
                  </a:cubicBezTo>
                  <a:lnTo>
                    <a:pt x="350" y="587"/>
                  </a:lnTo>
                  <a:cubicBezTo>
                    <a:pt x="298" y="639"/>
                    <a:pt x="298" y="724"/>
                    <a:pt x="350" y="777"/>
                  </a:cubicBezTo>
                  <a:lnTo>
                    <a:pt x="498" y="924"/>
                  </a:lnTo>
                  <a:cubicBezTo>
                    <a:pt x="429" y="1037"/>
                    <a:pt x="378" y="1161"/>
                    <a:pt x="345" y="1294"/>
                  </a:cubicBezTo>
                  <a:lnTo>
                    <a:pt x="136" y="1294"/>
                  </a:lnTo>
                  <a:cubicBezTo>
                    <a:pt x="61" y="1294"/>
                    <a:pt x="0" y="1354"/>
                    <a:pt x="0" y="1428"/>
                  </a:cubicBezTo>
                  <a:lnTo>
                    <a:pt x="0" y="1767"/>
                  </a:lnTo>
                  <a:cubicBezTo>
                    <a:pt x="0" y="1842"/>
                    <a:pt x="61" y="1900"/>
                    <a:pt x="136" y="1900"/>
                  </a:cubicBezTo>
                  <a:lnTo>
                    <a:pt x="345" y="1900"/>
                  </a:lnTo>
                  <a:cubicBezTo>
                    <a:pt x="378" y="2033"/>
                    <a:pt x="429" y="2156"/>
                    <a:pt x="498" y="2270"/>
                  </a:cubicBezTo>
                  <a:lnTo>
                    <a:pt x="350" y="2418"/>
                  </a:lnTo>
                  <a:cubicBezTo>
                    <a:pt x="298" y="2470"/>
                    <a:pt x="298" y="2554"/>
                    <a:pt x="350" y="2608"/>
                  </a:cubicBezTo>
                  <a:lnTo>
                    <a:pt x="590" y="2846"/>
                  </a:lnTo>
                  <a:cubicBezTo>
                    <a:pt x="616" y="2873"/>
                    <a:pt x="650" y="2886"/>
                    <a:pt x="685" y="2886"/>
                  </a:cubicBezTo>
                  <a:cubicBezTo>
                    <a:pt x="719" y="2886"/>
                    <a:pt x="754" y="2873"/>
                    <a:pt x="780" y="2846"/>
                  </a:cubicBezTo>
                  <a:lnTo>
                    <a:pt x="928" y="2698"/>
                  </a:lnTo>
                  <a:cubicBezTo>
                    <a:pt x="1041" y="2767"/>
                    <a:pt x="1165" y="2820"/>
                    <a:pt x="1296" y="2851"/>
                  </a:cubicBezTo>
                  <a:lnTo>
                    <a:pt x="1296" y="3060"/>
                  </a:lnTo>
                  <a:cubicBezTo>
                    <a:pt x="1296" y="3134"/>
                    <a:pt x="1357" y="3195"/>
                    <a:pt x="1430" y="3195"/>
                  </a:cubicBezTo>
                  <a:lnTo>
                    <a:pt x="1768" y="3195"/>
                  </a:lnTo>
                  <a:cubicBezTo>
                    <a:pt x="1843" y="3195"/>
                    <a:pt x="1903" y="3134"/>
                    <a:pt x="1903" y="3060"/>
                  </a:cubicBezTo>
                  <a:lnTo>
                    <a:pt x="1903" y="2851"/>
                  </a:lnTo>
                  <a:cubicBezTo>
                    <a:pt x="2036" y="2819"/>
                    <a:pt x="2159" y="2767"/>
                    <a:pt x="2272" y="2698"/>
                  </a:cubicBezTo>
                  <a:lnTo>
                    <a:pt x="2420" y="2846"/>
                  </a:lnTo>
                  <a:cubicBezTo>
                    <a:pt x="2447" y="2873"/>
                    <a:pt x="2481" y="2886"/>
                    <a:pt x="2515" y="2886"/>
                  </a:cubicBezTo>
                  <a:cubicBezTo>
                    <a:pt x="2550" y="2886"/>
                    <a:pt x="2584" y="2873"/>
                    <a:pt x="2611" y="2846"/>
                  </a:cubicBezTo>
                  <a:lnTo>
                    <a:pt x="2849" y="2608"/>
                  </a:lnTo>
                  <a:cubicBezTo>
                    <a:pt x="2903" y="2554"/>
                    <a:pt x="2903" y="2470"/>
                    <a:pt x="2849" y="2418"/>
                  </a:cubicBezTo>
                  <a:lnTo>
                    <a:pt x="2702" y="2270"/>
                  </a:lnTo>
                  <a:cubicBezTo>
                    <a:pt x="2771" y="2157"/>
                    <a:pt x="2822" y="2033"/>
                    <a:pt x="2854" y="1900"/>
                  </a:cubicBezTo>
                  <a:lnTo>
                    <a:pt x="3064" y="1900"/>
                  </a:lnTo>
                  <a:cubicBezTo>
                    <a:pt x="3139" y="1900"/>
                    <a:pt x="3199" y="1840"/>
                    <a:pt x="3199" y="1767"/>
                  </a:cubicBezTo>
                  <a:lnTo>
                    <a:pt x="3199" y="1428"/>
                  </a:lnTo>
                  <a:cubicBezTo>
                    <a:pt x="3199" y="1354"/>
                    <a:pt x="3139" y="1294"/>
                    <a:pt x="3064" y="1294"/>
                  </a:cubicBezTo>
                  <a:lnTo>
                    <a:pt x="2854" y="1294"/>
                  </a:lnTo>
                  <a:cubicBezTo>
                    <a:pt x="2822" y="1161"/>
                    <a:pt x="2771" y="1037"/>
                    <a:pt x="2702" y="924"/>
                  </a:cubicBezTo>
                  <a:lnTo>
                    <a:pt x="2849" y="777"/>
                  </a:lnTo>
                  <a:cubicBezTo>
                    <a:pt x="2903" y="724"/>
                    <a:pt x="2903" y="639"/>
                    <a:pt x="2849" y="587"/>
                  </a:cubicBezTo>
                  <a:lnTo>
                    <a:pt x="2611" y="347"/>
                  </a:lnTo>
                  <a:cubicBezTo>
                    <a:pt x="2584" y="321"/>
                    <a:pt x="2550" y="308"/>
                    <a:pt x="2515" y="308"/>
                  </a:cubicBezTo>
                  <a:cubicBezTo>
                    <a:pt x="2481" y="308"/>
                    <a:pt x="2447" y="321"/>
                    <a:pt x="2420" y="347"/>
                  </a:cubicBezTo>
                  <a:lnTo>
                    <a:pt x="2272" y="496"/>
                  </a:lnTo>
                  <a:cubicBezTo>
                    <a:pt x="2159" y="427"/>
                    <a:pt x="2036" y="374"/>
                    <a:pt x="1903" y="343"/>
                  </a:cubicBezTo>
                  <a:lnTo>
                    <a:pt x="1903" y="134"/>
                  </a:lnTo>
                  <a:cubicBezTo>
                    <a:pt x="1903" y="59"/>
                    <a:pt x="1843" y="1"/>
                    <a:pt x="1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6"/>
            <p:cNvSpPr/>
            <p:nvPr/>
          </p:nvSpPr>
          <p:spPr>
            <a:xfrm>
              <a:off x="646673" y="871161"/>
              <a:ext cx="531864" cy="532181"/>
            </a:xfrm>
            <a:custGeom>
              <a:avLst/>
              <a:gdLst/>
              <a:ahLst/>
              <a:cxnLst/>
              <a:rect l="l" t="t" r="r" b="b"/>
              <a:pathLst>
                <a:path w="8393" h="8398" extrusionOk="0">
                  <a:moveTo>
                    <a:pt x="4200" y="1342"/>
                  </a:moveTo>
                  <a:cubicBezTo>
                    <a:pt x="5776" y="1342"/>
                    <a:pt x="7056" y="2620"/>
                    <a:pt x="7056" y="4198"/>
                  </a:cubicBezTo>
                  <a:cubicBezTo>
                    <a:pt x="7056" y="5775"/>
                    <a:pt x="5776" y="7055"/>
                    <a:pt x="4200" y="7055"/>
                  </a:cubicBezTo>
                  <a:cubicBezTo>
                    <a:pt x="2622" y="7055"/>
                    <a:pt x="1343" y="5775"/>
                    <a:pt x="1343" y="4198"/>
                  </a:cubicBezTo>
                  <a:cubicBezTo>
                    <a:pt x="1343" y="2620"/>
                    <a:pt x="2622" y="1342"/>
                    <a:pt x="4200" y="1342"/>
                  </a:cubicBezTo>
                  <a:close/>
                  <a:moveTo>
                    <a:pt x="3982" y="1"/>
                  </a:moveTo>
                  <a:cubicBezTo>
                    <a:pt x="3835" y="1"/>
                    <a:pt x="3716" y="120"/>
                    <a:pt x="3716" y="267"/>
                  </a:cubicBezTo>
                  <a:lnTo>
                    <a:pt x="3716" y="665"/>
                  </a:lnTo>
                  <a:cubicBezTo>
                    <a:pt x="3565" y="686"/>
                    <a:pt x="3417" y="716"/>
                    <a:pt x="3273" y="754"/>
                  </a:cubicBezTo>
                  <a:lnTo>
                    <a:pt x="3119" y="387"/>
                  </a:lnTo>
                  <a:cubicBezTo>
                    <a:pt x="3076" y="285"/>
                    <a:pt x="2977" y="224"/>
                    <a:pt x="2874" y="224"/>
                  </a:cubicBezTo>
                  <a:cubicBezTo>
                    <a:pt x="2839" y="224"/>
                    <a:pt x="2805" y="231"/>
                    <a:pt x="2771" y="245"/>
                  </a:cubicBezTo>
                  <a:lnTo>
                    <a:pt x="2377" y="411"/>
                  </a:lnTo>
                  <a:cubicBezTo>
                    <a:pt x="2242" y="467"/>
                    <a:pt x="2177" y="624"/>
                    <a:pt x="2234" y="759"/>
                  </a:cubicBezTo>
                  <a:lnTo>
                    <a:pt x="2388" y="1127"/>
                  </a:lnTo>
                  <a:cubicBezTo>
                    <a:pt x="2268" y="1198"/>
                    <a:pt x="2150" y="1276"/>
                    <a:pt x="2040" y="1360"/>
                  </a:cubicBezTo>
                  <a:lnTo>
                    <a:pt x="1758" y="1080"/>
                  </a:lnTo>
                  <a:cubicBezTo>
                    <a:pt x="1707" y="1027"/>
                    <a:pt x="1638" y="1001"/>
                    <a:pt x="1570" y="1001"/>
                  </a:cubicBezTo>
                  <a:cubicBezTo>
                    <a:pt x="1502" y="1001"/>
                    <a:pt x="1434" y="1027"/>
                    <a:pt x="1382" y="1080"/>
                  </a:cubicBezTo>
                  <a:lnTo>
                    <a:pt x="1079" y="1383"/>
                  </a:lnTo>
                  <a:cubicBezTo>
                    <a:pt x="974" y="1487"/>
                    <a:pt x="974" y="1655"/>
                    <a:pt x="1079" y="1759"/>
                  </a:cubicBezTo>
                  <a:lnTo>
                    <a:pt x="1359" y="2041"/>
                  </a:lnTo>
                  <a:cubicBezTo>
                    <a:pt x="1269" y="2160"/>
                    <a:pt x="1185" y="2286"/>
                    <a:pt x="1111" y="2417"/>
                  </a:cubicBezTo>
                  <a:lnTo>
                    <a:pt x="741" y="2265"/>
                  </a:lnTo>
                  <a:cubicBezTo>
                    <a:pt x="709" y="2252"/>
                    <a:pt x="675" y="2246"/>
                    <a:pt x="641" y="2246"/>
                  </a:cubicBezTo>
                  <a:cubicBezTo>
                    <a:pt x="536" y="2246"/>
                    <a:pt x="436" y="2308"/>
                    <a:pt x="395" y="2411"/>
                  </a:cubicBezTo>
                  <a:lnTo>
                    <a:pt x="232" y="2808"/>
                  </a:lnTo>
                  <a:cubicBezTo>
                    <a:pt x="177" y="2944"/>
                    <a:pt x="242" y="3100"/>
                    <a:pt x="379" y="3155"/>
                  </a:cubicBezTo>
                  <a:lnTo>
                    <a:pt x="747" y="3306"/>
                  </a:lnTo>
                  <a:cubicBezTo>
                    <a:pt x="712" y="3441"/>
                    <a:pt x="686" y="3579"/>
                    <a:pt x="667" y="3718"/>
                  </a:cubicBezTo>
                  <a:lnTo>
                    <a:pt x="268" y="3718"/>
                  </a:lnTo>
                  <a:cubicBezTo>
                    <a:pt x="120" y="3718"/>
                    <a:pt x="1" y="3838"/>
                    <a:pt x="1" y="3985"/>
                  </a:cubicBezTo>
                  <a:lnTo>
                    <a:pt x="1" y="4414"/>
                  </a:lnTo>
                  <a:cubicBezTo>
                    <a:pt x="1" y="4561"/>
                    <a:pt x="119" y="4680"/>
                    <a:pt x="267" y="4680"/>
                  </a:cubicBezTo>
                  <a:lnTo>
                    <a:pt x="665" y="4680"/>
                  </a:lnTo>
                  <a:cubicBezTo>
                    <a:pt x="686" y="4830"/>
                    <a:pt x="716" y="4978"/>
                    <a:pt x="755" y="5122"/>
                  </a:cubicBezTo>
                  <a:lnTo>
                    <a:pt x="388" y="5277"/>
                  </a:lnTo>
                  <a:cubicBezTo>
                    <a:pt x="252" y="5333"/>
                    <a:pt x="189" y="5489"/>
                    <a:pt x="246" y="5625"/>
                  </a:cubicBezTo>
                  <a:lnTo>
                    <a:pt x="411" y="6021"/>
                  </a:lnTo>
                  <a:cubicBezTo>
                    <a:pt x="454" y="6123"/>
                    <a:pt x="552" y="6184"/>
                    <a:pt x="656" y="6184"/>
                  </a:cubicBezTo>
                  <a:cubicBezTo>
                    <a:pt x="691" y="6184"/>
                    <a:pt x="726" y="6177"/>
                    <a:pt x="760" y="6163"/>
                  </a:cubicBezTo>
                  <a:lnTo>
                    <a:pt x="1127" y="6009"/>
                  </a:lnTo>
                  <a:cubicBezTo>
                    <a:pt x="1199" y="6130"/>
                    <a:pt x="1276" y="6247"/>
                    <a:pt x="1362" y="6357"/>
                  </a:cubicBezTo>
                  <a:lnTo>
                    <a:pt x="1080" y="6639"/>
                  </a:lnTo>
                  <a:cubicBezTo>
                    <a:pt x="976" y="6743"/>
                    <a:pt x="976" y="6912"/>
                    <a:pt x="1080" y="7016"/>
                  </a:cubicBezTo>
                  <a:lnTo>
                    <a:pt x="1383" y="7319"/>
                  </a:lnTo>
                  <a:cubicBezTo>
                    <a:pt x="1435" y="7371"/>
                    <a:pt x="1503" y="7397"/>
                    <a:pt x="1571" y="7397"/>
                  </a:cubicBezTo>
                  <a:cubicBezTo>
                    <a:pt x="1639" y="7397"/>
                    <a:pt x="1708" y="7371"/>
                    <a:pt x="1759" y="7319"/>
                  </a:cubicBezTo>
                  <a:lnTo>
                    <a:pt x="2041" y="7037"/>
                  </a:lnTo>
                  <a:cubicBezTo>
                    <a:pt x="2161" y="7129"/>
                    <a:pt x="2285" y="7212"/>
                    <a:pt x="2417" y="7287"/>
                  </a:cubicBezTo>
                  <a:lnTo>
                    <a:pt x="2267" y="7656"/>
                  </a:lnTo>
                  <a:cubicBezTo>
                    <a:pt x="2211" y="7792"/>
                    <a:pt x="2277" y="7947"/>
                    <a:pt x="2412" y="8003"/>
                  </a:cubicBezTo>
                  <a:lnTo>
                    <a:pt x="2808" y="8166"/>
                  </a:lnTo>
                  <a:cubicBezTo>
                    <a:pt x="2842" y="8180"/>
                    <a:pt x="2876" y="8186"/>
                    <a:pt x="2910" y="8186"/>
                  </a:cubicBezTo>
                  <a:cubicBezTo>
                    <a:pt x="3015" y="8186"/>
                    <a:pt x="3114" y="8124"/>
                    <a:pt x="3156" y="8021"/>
                  </a:cubicBezTo>
                  <a:lnTo>
                    <a:pt x="3306" y="7653"/>
                  </a:lnTo>
                  <a:cubicBezTo>
                    <a:pt x="3441" y="7688"/>
                    <a:pt x="3579" y="7715"/>
                    <a:pt x="3719" y="7733"/>
                  </a:cubicBezTo>
                  <a:lnTo>
                    <a:pt x="3719" y="8131"/>
                  </a:lnTo>
                  <a:cubicBezTo>
                    <a:pt x="3719" y="8278"/>
                    <a:pt x="3838" y="8398"/>
                    <a:pt x="3985" y="8398"/>
                  </a:cubicBezTo>
                  <a:lnTo>
                    <a:pt x="4413" y="8398"/>
                  </a:lnTo>
                  <a:cubicBezTo>
                    <a:pt x="4561" y="8398"/>
                    <a:pt x="4679" y="8278"/>
                    <a:pt x="4679" y="8131"/>
                  </a:cubicBezTo>
                  <a:lnTo>
                    <a:pt x="4679" y="7733"/>
                  </a:lnTo>
                  <a:cubicBezTo>
                    <a:pt x="4829" y="7713"/>
                    <a:pt x="4977" y="7683"/>
                    <a:pt x="5121" y="7644"/>
                  </a:cubicBezTo>
                  <a:lnTo>
                    <a:pt x="5276" y="8011"/>
                  </a:lnTo>
                  <a:cubicBezTo>
                    <a:pt x="5318" y="8113"/>
                    <a:pt x="5417" y="8174"/>
                    <a:pt x="5521" y="8174"/>
                  </a:cubicBezTo>
                  <a:cubicBezTo>
                    <a:pt x="5555" y="8174"/>
                    <a:pt x="5590" y="8167"/>
                    <a:pt x="5624" y="8153"/>
                  </a:cubicBezTo>
                  <a:lnTo>
                    <a:pt x="6018" y="7987"/>
                  </a:lnTo>
                  <a:cubicBezTo>
                    <a:pt x="6155" y="7931"/>
                    <a:pt x="6218" y="7775"/>
                    <a:pt x="6161" y="7638"/>
                  </a:cubicBezTo>
                  <a:lnTo>
                    <a:pt x="6007" y="7271"/>
                  </a:lnTo>
                  <a:cubicBezTo>
                    <a:pt x="6128" y="7199"/>
                    <a:pt x="6244" y="7121"/>
                    <a:pt x="6355" y="7036"/>
                  </a:cubicBezTo>
                  <a:lnTo>
                    <a:pt x="6637" y="7318"/>
                  </a:lnTo>
                  <a:cubicBezTo>
                    <a:pt x="6689" y="7370"/>
                    <a:pt x="6757" y="7396"/>
                    <a:pt x="6825" y="7396"/>
                  </a:cubicBezTo>
                  <a:cubicBezTo>
                    <a:pt x="6894" y="7396"/>
                    <a:pt x="6962" y="7370"/>
                    <a:pt x="7014" y="7318"/>
                  </a:cubicBezTo>
                  <a:lnTo>
                    <a:pt x="7317" y="7015"/>
                  </a:lnTo>
                  <a:cubicBezTo>
                    <a:pt x="7421" y="6911"/>
                    <a:pt x="7421" y="6742"/>
                    <a:pt x="7317" y="6638"/>
                  </a:cubicBezTo>
                  <a:lnTo>
                    <a:pt x="7035" y="6356"/>
                  </a:lnTo>
                  <a:cubicBezTo>
                    <a:pt x="7127" y="6237"/>
                    <a:pt x="7210" y="6111"/>
                    <a:pt x="7285" y="5981"/>
                  </a:cubicBezTo>
                  <a:lnTo>
                    <a:pt x="7653" y="6131"/>
                  </a:lnTo>
                  <a:cubicBezTo>
                    <a:pt x="7687" y="6145"/>
                    <a:pt x="7721" y="6151"/>
                    <a:pt x="7755" y="6151"/>
                  </a:cubicBezTo>
                  <a:cubicBezTo>
                    <a:pt x="7860" y="6151"/>
                    <a:pt x="7959" y="6089"/>
                    <a:pt x="8001" y="5986"/>
                  </a:cubicBezTo>
                  <a:lnTo>
                    <a:pt x="8162" y="5589"/>
                  </a:lnTo>
                  <a:cubicBezTo>
                    <a:pt x="8218" y="5452"/>
                    <a:pt x="8154" y="5297"/>
                    <a:pt x="8016" y="5241"/>
                  </a:cubicBezTo>
                  <a:lnTo>
                    <a:pt x="7648" y="5090"/>
                  </a:lnTo>
                  <a:cubicBezTo>
                    <a:pt x="7683" y="4955"/>
                    <a:pt x="7709" y="4818"/>
                    <a:pt x="7728" y="4677"/>
                  </a:cubicBezTo>
                  <a:lnTo>
                    <a:pt x="8126" y="4677"/>
                  </a:lnTo>
                  <a:cubicBezTo>
                    <a:pt x="8273" y="4677"/>
                    <a:pt x="8393" y="4558"/>
                    <a:pt x="8393" y="4412"/>
                  </a:cubicBezTo>
                  <a:lnTo>
                    <a:pt x="8393" y="3982"/>
                  </a:lnTo>
                  <a:cubicBezTo>
                    <a:pt x="8393" y="3834"/>
                    <a:pt x="8273" y="3715"/>
                    <a:pt x="8126" y="3715"/>
                  </a:cubicBezTo>
                  <a:lnTo>
                    <a:pt x="7728" y="3715"/>
                  </a:lnTo>
                  <a:cubicBezTo>
                    <a:pt x="7708" y="3565"/>
                    <a:pt x="7678" y="3417"/>
                    <a:pt x="7640" y="3273"/>
                  </a:cubicBezTo>
                  <a:lnTo>
                    <a:pt x="8006" y="3119"/>
                  </a:lnTo>
                  <a:cubicBezTo>
                    <a:pt x="8142" y="3062"/>
                    <a:pt x="8206" y="2906"/>
                    <a:pt x="8148" y="2771"/>
                  </a:cubicBezTo>
                  <a:lnTo>
                    <a:pt x="7982" y="2376"/>
                  </a:lnTo>
                  <a:cubicBezTo>
                    <a:pt x="7940" y="2274"/>
                    <a:pt x="7841" y="2212"/>
                    <a:pt x="7737" y="2212"/>
                  </a:cubicBezTo>
                  <a:cubicBezTo>
                    <a:pt x="7703" y="2212"/>
                    <a:pt x="7668" y="2219"/>
                    <a:pt x="7634" y="2233"/>
                  </a:cubicBezTo>
                  <a:lnTo>
                    <a:pt x="7267" y="2388"/>
                  </a:lnTo>
                  <a:cubicBezTo>
                    <a:pt x="7195" y="2267"/>
                    <a:pt x="7118" y="2150"/>
                    <a:pt x="7032" y="2039"/>
                  </a:cubicBezTo>
                  <a:lnTo>
                    <a:pt x="7314" y="1758"/>
                  </a:lnTo>
                  <a:cubicBezTo>
                    <a:pt x="7418" y="1653"/>
                    <a:pt x="7418" y="1486"/>
                    <a:pt x="7314" y="1381"/>
                  </a:cubicBezTo>
                  <a:lnTo>
                    <a:pt x="7011" y="1078"/>
                  </a:lnTo>
                  <a:cubicBezTo>
                    <a:pt x="6959" y="1026"/>
                    <a:pt x="6890" y="1000"/>
                    <a:pt x="6822" y="1000"/>
                  </a:cubicBezTo>
                  <a:cubicBezTo>
                    <a:pt x="6754" y="1000"/>
                    <a:pt x="6686" y="1026"/>
                    <a:pt x="6634" y="1078"/>
                  </a:cubicBezTo>
                  <a:lnTo>
                    <a:pt x="6352" y="1359"/>
                  </a:lnTo>
                  <a:cubicBezTo>
                    <a:pt x="6233" y="1268"/>
                    <a:pt x="6108" y="1184"/>
                    <a:pt x="5977" y="1110"/>
                  </a:cubicBezTo>
                  <a:lnTo>
                    <a:pt x="6129" y="741"/>
                  </a:lnTo>
                  <a:cubicBezTo>
                    <a:pt x="6184" y="604"/>
                    <a:pt x="6120" y="449"/>
                    <a:pt x="5984" y="394"/>
                  </a:cubicBezTo>
                  <a:lnTo>
                    <a:pt x="5586" y="232"/>
                  </a:lnTo>
                  <a:cubicBezTo>
                    <a:pt x="5553" y="219"/>
                    <a:pt x="5519" y="212"/>
                    <a:pt x="5485" y="212"/>
                  </a:cubicBezTo>
                  <a:cubicBezTo>
                    <a:pt x="5381" y="212"/>
                    <a:pt x="5281" y="274"/>
                    <a:pt x="5240" y="377"/>
                  </a:cubicBezTo>
                  <a:lnTo>
                    <a:pt x="5088" y="745"/>
                  </a:lnTo>
                  <a:cubicBezTo>
                    <a:pt x="4954" y="710"/>
                    <a:pt x="4816" y="685"/>
                    <a:pt x="4676" y="665"/>
                  </a:cubicBezTo>
                  <a:lnTo>
                    <a:pt x="4676" y="267"/>
                  </a:lnTo>
                  <a:cubicBezTo>
                    <a:pt x="4676" y="119"/>
                    <a:pt x="4557" y="1"/>
                    <a:pt x="4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6"/>
            <p:cNvSpPr/>
            <p:nvPr/>
          </p:nvSpPr>
          <p:spPr>
            <a:xfrm>
              <a:off x="36775" y="9050"/>
              <a:ext cx="847954" cy="848081"/>
            </a:xfrm>
            <a:custGeom>
              <a:avLst/>
              <a:gdLst/>
              <a:ahLst/>
              <a:cxnLst/>
              <a:rect l="l" t="t" r="r" b="b"/>
              <a:pathLst>
                <a:path w="13381" h="13383" extrusionOk="0">
                  <a:moveTo>
                    <a:pt x="6692" y="3297"/>
                  </a:moveTo>
                  <a:cubicBezTo>
                    <a:pt x="8563" y="3297"/>
                    <a:pt x="10086" y="4821"/>
                    <a:pt x="10087" y="6693"/>
                  </a:cubicBezTo>
                  <a:cubicBezTo>
                    <a:pt x="10087" y="8565"/>
                    <a:pt x="8563" y="10088"/>
                    <a:pt x="6692" y="10088"/>
                  </a:cubicBezTo>
                  <a:cubicBezTo>
                    <a:pt x="4820" y="10088"/>
                    <a:pt x="3296" y="8565"/>
                    <a:pt x="3296" y="6693"/>
                  </a:cubicBezTo>
                  <a:cubicBezTo>
                    <a:pt x="3296" y="4821"/>
                    <a:pt x="4820" y="3297"/>
                    <a:pt x="6692" y="3297"/>
                  </a:cubicBezTo>
                  <a:close/>
                  <a:moveTo>
                    <a:pt x="6692" y="3079"/>
                  </a:moveTo>
                  <a:cubicBezTo>
                    <a:pt x="4699" y="3079"/>
                    <a:pt x="3078" y="4700"/>
                    <a:pt x="3078" y="6693"/>
                  </a:cubicBezTo>
                  <a:cubicBezTo>
                    <a:pt x="3078" y="8685"/>
                    <a:pt x="4699" y="10306"/>
                    <a:pt x="6692" y="10306"/>
                  </a:cubicBezTo>
                  <a:cubicBezTo>
                    <a:pt x="8684" y="10306"/>
                    <a:pt x="10305" y="8685"/>
                    <a:pt x="10305" y="6693"/>
                  </a:cubicBezTo>
                  <a:cubicBezTo>
                    <a:pt x="10305" y="4700"/>
                    <a:pt x="8684" y="3079"/>
                    <a:pt x="6692" y="3079"/>
                  </a:cubicBezTo>
                  <a:close/>
                  <a:moveTo>
                    <a:pt x="7388" y="225"/>
                  </a:moveTo>
                  <a:cubicBezTo>
                    <a:pt x="7633" y="225"/>
                    <a:pt x="7831" y="424"/>
                    <a:pt x="7831" y="668"/>
                  </a:cubicBezTo>
                  <a:lnTo>
                    <a:pt x="7831" y="1617"/>
                  </a:lnTo>
                  <a:lnTo>
                    <a:pt x="7916" y="1637"/>
                  </a:lnTo>
                  <a:cubicBezTo>
                    <a:pt x="8441" y="1765"/>
                    <a:pt x="8942" y="1971"/>
                    <a:pt x="9403" y="2253"/>
                  </a:cubicBezTo>
                  <a:lnTo>
                    <a:pt x="9476" y="2298"/>
                  </a:lnTo>
                  <a:lnTo>
                    <a:pt x="10145" y="1627"/>
                  </a:lnTo>
                  <a:cubicBezTo>
                    <a:pt x="10229" y="1543"/>
                    <a:pt x="10345" y="1502"/>
                    <a:pt x="10460" y="1502"/>
                  </a:cubicBezTo>
                  <a:cubicBezTo>
                    <a:pt x="10575" y="1502"/>
                    <a:pt x="10689" y="1543"/>
                    <a:pt x="10773" y="1627"/>
                  </a:cubicBezTo>
                  <a:lnTo>
                    <a:pt x="11758" y="2612"/>
                  </a:lnTo>
                  <a:cubicBezTo>
                    <a:pt x="11932" y="2785"/>
                    <a:pt x="11932" y="3068"/>
                    <a:pt x="11758" y="3239"/>
                  </a:cubicBezTo>
                  <a:lnTo>
                    <a:pt x="11088" y="3911"/>
                  </a:lnTo>
                  <a:lnTo>
                    <a:pt x="11133" y="3984"/>
                  </a:lnTo>
                  <a:cubicBezTo>
                    <a:pt x="11414" y="4444"/>
                    <a:pt x="11623" y="4946"/>
                    <a:pt x="11749" y="5471"/>
                  </a:cubicBezTo>
                  <a:lnTo>
                    <a:pt x="11769" y="5554"/>
                  </a:lnTo>
                  <a:lnTo>
                    <a:pt x="12715" y="5554"/>
                  </a:lnTo>
                  <a:cubicBezTo>
                    <a:pt x="12960" y="5554"/>
                    <a:pt x="13159" y="5754"/>
                    <a:pt x="13159" y="5998"/>
                  </a:cubicBezTo>
                  <a:lnTo>
                    <a:pt x="13159" y="7390"/>
                  </a:lnTo>
                  <a:cubicBezTo>
                    <a:pt x="13159" y="7635"/>
                    <a:pt x="12960" y="7833"/>
                    <a:pt x="12715" y="7833"/>
                  </a:cubicBezTo>
                  <a:lnTo>
                    <a:pt x="11767" y="7833"/>
                  </a:lnTo>
                  <a:lnTo>
                    <a:pt x="11747" y="7918"/>
                  </a:lnTo>
                  <a:cubicBezTo>
                    <a:pt x="11619" y="8443"/>
                    <a:pt x="11412" y="8943"/>
                    <a:pt x="11131" y="9405"/>
                  </a:cubicBezTo>
                  <a:lnTo>
                    <a:pt x="11085" y="9478"/>
                  </a:lnTo>
                  <a:lnTo>
                    <a:pt x="11755" y="10147"/>
                  </a:lnTo>
                  <a:cubicBezTo>
                    <a:pt x="11928" y="10320"/>
                    <a:pt x="11928" y="10602"/>
                    <a:pt x="11755" y="10776"/>
                  </a:cubicBezTo>
                  <a:lnTo>
                    <a:pt x="10771" y="11760"/>
                  </a:lnTo>
                  <a:cubicBezTo>
                    <a:pt x="10687" y="11844"/>
                    <a:pt x="10572" y="11886"/>
                    <a:pt x="10457" y="11886"/>
                  </a:cubicBezTo>
                  <a:cubicBezTo>
                    <a:pt x="10342" y="11886"/>
                    <a:pt x="10227" y="11844"/>
                    <a:pt x="10143" y="11760"/>
                  </a:cubicBezTo>
                  <a:lnTo>
                    <a:pt x="9474" y="11089"/>
                  </a:lnTo>
                  <a:lnTo>
                    <a:pt x="9400" y="11134"/>
                  </a:lnTo>
                  <a:cubicBezTo>
                    <a:pt x="8940" y="11415"/>
                    <a:pt x="8440" y="11622"/>
                    <a:pt x="7913" y="11750"/>
                  </a:cubicBezTo>
                  <a:lnTo>
                    <a:pt x="7829" y="11770"/>
                  </a:lnTo>
                  <a:lnTo>
                    <a:pt x="7829" y="12720"/>
                  </a:lnTo>
                  <a:cubicBezTo>
                    <a:pt x="7829" y="12964"/>
                    <a:pt x="7630" y="13164"/>
                    <a:pt x="7386" y="13164"/>
                  </a:cubicBezTo>
                  <a:lnTo>
                    <a:pt x="5994" y="13164"/>
                  </a:lnTo>
                  <a:cubicBezTo>
                    <a:pt x="5749" y="13164"/>
                    <a:pt x="5550" y="12964"/>
                    <a:pt x="5550" y="12720"/>
                  </a:cubicBezTo>
                  <a:lnTo>
                    <a:pt x="5550" y="11771"/>
                  </a:lnTo>
                  <a:lnTo>
                    <a:pt x="5466" y="11751"/>
                  </a:lnTo>
                  <a:cubicBezTo>
                    <a:pt x="4939" y="11624"/>
                    <a:pt x="4440" y="11416"/>
                    <a:pt x="3979" y="11136"/>
                  </a:cubicBezTo>
                  <a:lnTo>
                    <a:pt x="3906" y="11090"/>
                  </a:lnTo>
                  <a:lnTo>
                    <a:pt x="3238" y="11760"/>
                  </a:lnTo>
                  <a:cubicBezTo>
                    <a:pt x="3155" y="11844"/>
                    <a:pt x="3040" y="11886"/>
                    <a:pt x="2925" y="11886"/>
                  </a:cubicBezTo>
                  <a:cubicBezTo>
                    <a:pt x="2810" y="11886"/>
                    <a:pt x="2695" y="11844"/>
                    <a:pt x="2611" y="11760"/>
                  </a:cubicBezTo>
                  <a:lnTo>
                    <a:pt x="1627" y="10776"/>
                  </a:lnTo>
                  <a:cubicBezTo>
                    <a:pt x="1454" y="10603"/>
                    <a:pt x="1454" y="10321"/>
                    <a:pt x="1627" y="10147"/>
                  </a:cubicBezTo>
                  <a:lnTo>
                    <a:pt x="2297" y="9478"/>
                  </a:lnTo>
                  <a:lnTo>
                    <a:pt x="2252" y="9405"/>
                  </a:lnTo>
                  <a:cubicBezTo>
                    <a:pt x="1971" y="8946"/>
                    <a:pt x="1764" y="8446"/>
                    <a:pt x="1637" y="7918"/>
                  </a:cubicBezTo>
                  <a:lnTo>
                    <a:pt x="1617" y="7833"/>
                  </a:lnTo>
                  <a:lnTo>
                    <a:pt x="667" y="7833"/>
                  </a:lnTo>
                  <a:cubicBezTo>
                    <a:pt x="424" y="7833"/>
                    <a:pt x="224" y="7635"/>
                    <a:pt x="224" y="7390"/>
                  </a:cubicBezTo>
                  <a:lnTo>
                    <a:pt x="224" y="5998"/>
                  </a:lnTo>
                  <a:cubicBezTo>
                    <a:pt x="224" y="5754"/>
                    <a:pt x="424" y="5554"/>
                    <a:pt x="667" y="5554"/>
                  </a:cubicBezTo>
                  <a:lnTo>
                    <a:pt x="1617" y="5554"/>
                  </a:lnTo>
                  <a:lnTo>
                    <a:pt x="1637" y="5471"/>
                  </a:lnTo>
                  <a:cubicBezTo>
                    <a:pt x="1764" y="4943"/>
                    <a:pt x="1971" y="4443"/>
                    <a:pt x="2252" y="3984"/>
                  </a:cubicBezTo>
                  <a:lnTo>
                    <a:pt x="2297" y="3911"/>
                  </a:lnTo>
                  <a:lnTo>
                    <a:pt x="1627" y="3239"/>
                  </a:lnTo>
                  <a:cubicBezTo>
                    <a:pt x="1454" y="3067"/>
                    <a:pt x="1454" y="2786"/>
                    <a:pt x="1627" y="2612"/>
                  </a:cubicBezTo>
                  <a:lnTo>
                    <a:pt x="2611" y="1627"/>
                  </a:lnTo>
                  <a:cubicBezTo>
                    <a:pt x="2695" y="1544"/>
                    <a:pt x="2810" y="1502"/>
                    <a:pt x="2924" y="1502"/>
                  </a:cubicBezTo>
                  <a:cubicBezTo>
                    <a:pt x="3039" y="1502"/>
                    <a:pt x="3154" y="1544"/>
                    <a:pt x="3238" y="1627"/>
                  </a:cubicBezTo>
                  <a:lnTo>
                    <a:pt x="3908" y="2298"/>
                  </a:lnTo>
                  <a:lnTo>
                    <a:pt x="3982" y="2253"/>
                  </a:lnTo>
                  <a:cubicBezTo>
                    <a:pt x="4442" y="1971"/>
                    <a:pt x="4942" y="1765"/>
                    <a:pt x="5469" y="1637"/>
                  </a:cubicBezTo>
                  <a:lnTo>
                    <a:pt x="5552" y="1617"/>
                  </a:lnTo>
                  <a:lnTo>
                    <a:pt x="5552" y="668"/>
                  </a:lnTo>
                  <a:cubicBezTo>
                    <a:pt x="5552" y="424"/>
                    <a:pt x="5752" y="225"/>
                    <a:pt x="5996" y="225"/>
                  </a:cubicBezTo>
                  <a:close/>
                  <a:moveTo>
                    <a:pt x="5995" y="1"/>
                  </a:moveTo>
                  <a:cubicBezTo>
                    <a:pt x="5630" y="1"/>
                    <a:pt x="5331" y="299"/>
                    <a:pt x="5331" y="664"/>
                  </a:cubicBezTo>
                  <a:lnTo>
                    <a:pt x="5331" y="1441"/>
                  </a:lnTo>
                  <a:cubicBezTo>
                    <a:pt x="4842" y="1567"/>
                    <a:pt x="4374" y="1761"/>
                    <a:pt x="3939" y="2017"/>
                  </a:cubicBezTo>
                  <a:lnTo>
                    <a:pt x="3391" y="1467"/>
                  </a:lnTo>
                  <a:cubicBezTo>
                    <a:pt x="3265" y="1343"/>
                    <a:pt x="3093" y="1280"/>
                    <a:pt x="2921" y="1280"/>
                  </a:cubicBezTo>
                  <a:cubicBezTo>
                    <a:pt x="2749" y="1280"/>
                    <a:pt x="2577" y="1343"/>
                    <a:pt x="2452" y="1467"/>
                  </a:cubicBezTo>
                  <a:lnTo>
                    <a:pt x="1468" y="2453"/>
                  </a:lnTo>
                  <a:cubicBezTo>
                    <a:pt x="1208" y="2712"/>
                    <a:pt x="1208" y="3132"/>
                    <a:pt x="1468" y="3391"/>
                  </a:cubicBezTo>
                  <a:lnTo>
                    <a:pt x="2016" y="3940"/>
                  </a:lnTo>
                  <a:cubicBezTo>
                    <a:pt x="1761" y="4373"/>
                    <a:pt x="1566" y="4841"/>
                    <a:pt x="1440" y="5332"/>
                  </a:cubicBezTo>
                  <a:lnTo>
                    <a:pt x="663" y="5332"/>
                  </a:lnTo>
                  <a:cubicBezTo>
                    <a:pt x="298" y="5332"/>
                    <a:pt x="0" y="5630"/>
                    <a:pt x="0" y="5996"/>
                  </a:cubicBezTo>
                  <a:lnTo>
                    <a:pt x="0" y="7388"/>
                  </a:lnTo>
                  <a:cubicBezTo>
                    <a:pt x="0" y="7754"/>
                    <a:pt x="297" y="8051"/>
                    <a:pt x="663" y="8051"/>
                  </a:cubicBezTo>
                  <a:lnTo>
                    <a:pt x="1440" y="8051"/>
                  </a:lnTo>
                  <a:cubicBezTo>
                    <a:pt x="1566" y="8542"/>
                    <a:pt x="1761" y="9010"/>
                    <a:pt x="2016" y="9443"/>
                  </a:cubicBezTo>
                  <a:lnTo>
                    <a:pt x="1468" y="9992"/>
                  </a:lnTo>
                  <a:cubicBezTo>
                    <a:pt x="1208" y="10250"/>
                    <a:pt x="1208" y="10672"/>
                    <a:pt x="1468" y="10931"/>
                  </a:cubicBezTo>
                  <a:lnTo>
                    <a:pt x="2452" y="11915"/>
                  </a:lnTo>
                  <a:cubicBezTo>
                    <a:pt x="2577" y="12041"/>
                    <a:pt x="2749" y="12103"/>
                    <a:pt x="2921" y="12103"/>
                  </a:cubicBezTo>
                  <a:cubicBezTo>
                    <a:pt x="3093" y="12103"/>
                    <a:pt x="3265" y="12041"/>
                    <a:pt x="3391" y="11915"/>
                  </a:cubicBezTo>
                  <a:lnTo>
                    <a:pt x="3939" y="11367"/>
                  </a:lnTo>
                  <a:cubicBezTo>
                    <a:pt x="4373" y="11622"/>
                    <a:pt x="4841" y="11816"/>
                    <a:pt x="5331" y="11943"/>
                  </a:cubicBezTo>
                  <a:lnTo>
                    <a:pt x="5331" y="12718"/>
                  </a:lnTo>
                  <a:cubicBezTo>
                    <a:pt x="5331" y="13085"/>
                    <a:pt x="5630" y="13383"/>
                    <a:pt x="5995" y="13383"/>
                  </a:cubicBezTo>
                  <a:lnTo>
                    <a:pt x="7387" y="13383"/>
                  </a:lnTo>
                  <a:cubicBezTo>
                    <a:pt x="7753" y="13383"/>
                    <a:pt x="8050" y="13085"/>
                    <a:pt x="8050" y="12718"/>
                  </a:cubicBezTo>
                  <a:lnTo>
                    <a:pt x="8050" y="11943"/>
                  </a:lnTo>
                  <a:cubicBezTo>
                    <a:pt x="8540" y="11816"/>
                    <a:pt x="9008" y="11622"/>
                    <a:pt x="9442" y="11367"/>
                  </a:cubicBezTo>
                  <a:lnTo>
                    <a:pt x="9991" y="11915"/>
                  </a:lnTo>
                  <a:cubicBezTo>
                    <a:pt x="10116" y="12041"/>
                    <a:pt x="10289" y="12103"/>
                    <a:pt x="10461" y="12103"/>
                  </a:cubicBezTo>
                  <a:cubicBezTo>
                    <a:pt x="10633" y="12103"/>
                    <a:pt x="10805" y="12041"/>
                    <a:pt x="10930" y="11915"/>
                  </a:cubicBezTo>
                  <a:lnTo>
                    <a:pt x="11914" y="10931"/>
                  </a:lnTo>
                  <a:cubicBezTo>
                    <a:pt x="12172" y="10672"/>
                    <a:pt x="12172" y="10250"/>
                    <a:pt x="11914" y="9992"/>
                  </a:cubicBezTo>
                  <a:lnTo>
                    <a:pt x="11365" y="9443"/>
                  </a:lnTo>
                  <a:cubicBezTo>
                    <a:pt x="11621" y="9009"/>
                    <a:pt x="11815" y="8541"/>
                    <a:pt x="11941" y="8051"/>
                  </a:cubicBezTo>
                  <a:lnTo>
                    <a:pt x="12717" y="8051"/>
                  </a:lnTo>
                  <a:cubicBezTo>
                    <a:pt x="13084" y="8051"/>
                    <a:pt x="13381" y="7754"/>
                    <a:pt x="13381" y="7388"/>
                  </a:cubicBezTo>
                  <a:lnTo>
                    <a:pt x="13381" y="5996"/>
                  </a:lnTo>
                  <a:cubicBezTo>
                    <a:pt x="13381" y="5629"/>
                    <a:pt x="13084" y="5332"/>
                    <a:pt x="12717" y="5332"/>
                  </a:cubicBezTo>
                  <a:lnTo>
                    <a:pt x="11941" y="5332"/>
                  </a:lnTo>
                  <a:cubicBezTo>
                    <a:pt x="11815" y="4843"/>
                    <a:pt x="11621" y="4375"/>
                    <a:pt x="11365" y="3940"/>
                  </a:cubicBezTo>
                  <a:lnTo>
                    <a:pt x="11914" y="3391"/>
                  </a:lnTo>
                  <a:cubicBezTo>
                    <a:pt x="12172" y="3132"/>
                    <a:pt x="12172" y="2711"/>
                    <a:pt x="11914" y="2453"/>
                  </a:cubicBezTo>
                  <a:lnTo>
                    <a:pt x="10930" y="1467"/>
                  </a:lnTo>
                  <a:cubicBezTo>
                    <a:pt x="10805" y="1343"/>
                    <a:pt x="10633" y="1280"/>
                    <a:pt x="10461" y="1280"/>
                  </a:cubicBezTo>
                  <a:cubicBezTo>
                    <a:pt x="10289" y="1280"/>
                    <a:pt x="10116" y="1343"/>
                    <a:pt x="9991" y="1467"/>
                  </a:cubicBezTo>
                  <a:lnTo>
                    <a:pt x="9442" y="2017"/>
                  </a:lnTo>
                  <a:cubicBezTo>
                    <a:pt x="9008" y="1761"/>
                    <a:pt x="8540" y="1567"/>
                    <a:pt x="8050" y="1441"/>
                  </a:cubicBezTo>
                  <a:lnTo>
                    <a:pt x="8050" y="664"/>
                  </a:lnTo>
                  <a:cubicBezTo>
                    <a:pt x="8050" y="299"/>
                    <a:pt x="7753" y="1"/>
                    <a:pt x="7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" name="Google Shape;1332;p56"/>
          <p:cNvSpPr/>
          <p:nvPr/>
        </p:nvSpPr>
        <p:spPr>
          <a:xfrm>
            <a:off x="647563" y="3350227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3" name="Google Shape;1333;p56"/>
          <p:cNvGrpSpPr/>
          <p:nvPr/>
        </p:nvGrpSpPr>
        <p:grpSpPr>
          <a:xfrm>
            <a:off x="1939639" y="1351307"/>
            <a:ext cx="325029" cy="377109"/>
            <a:chOff x="4080375" y="537375"/>
            <a:chExt cx="220150" cy="255425"/>
          </a:xfrm>
        </p:grpSpPr>
        <p:sp>
          <p:nvSpPr>
            <p:cNvPr id="1334" name="Google Shape;1334;p56"/>
            <p:cNvSpPr/>
            <p:nvPr/>
          </p:nvSpPr>
          <p:spPr>
            <a:xfrm>
              <a:off x="4107625" y="732875"/>
              <a:ext cx="31300" cy="29975"/>
            </a:xfrm>
            <a:custGeom>
              <a:avLst/>
              <a:gdLst/>
              <a:ahLst/>
              <a:cxnLst/>
              <a:rect l="l" t="t" r="r" b="b"/>
              <a:pathLst>
                <a:path w="1252" h="1199" extrusionOk="0">
                  <a:moveTo>
                    <a:pt x="322" y="1"/>
                  </a:moveTo>
                  <a:cubicBezTo>
                    <a:pt x="240" y="1"/>
                    <a:pt x="173" y="68"/>
                    <a:pt x="173" y="150"/>
                  </a:cubicBezTo>
                  <a:lnTo>
                    <a:pt x="173" y="898"/>
                  </a:lnTo>
                  <a:lnTo>
                    <a:pt x="166" y="898"/>
                  </a:lnTo>
                  <a:cubicBezTo>
                    <a:pt x="89" y="898"/>
                    <a:pt x="21" y="953"/>
                    <a:pt x="12" y="1029"/>
                  </a:cubicBezTo>
                  <a:cubicBezTo>
                    <a:pt x="0" y="1121"/>
                    <a:pt x="71" y="1198"/>
                    <a:pt x="162" y="1198"/>
                  </a:cubicBezTo>
                  <a:lnTo>
                    <a:pt x="323" y="1198"/>
                  </a:lnTo>
                  <a:cubicBezTo>
                    <a:pt x="406" y="1198"/>
                    <a:pt x="472" y="1131"/>
                    <a:pt x="472" y="1049"/>
                  </a:cubicBezTo>
                  <a:lnTo>
                    <a:pt x="472" y="300"/>
                  </a:lnTo>
                  <a:lnTo>
                    <a:pt x="952" y="300"/>
                  </a:lnTo>
                  <a:lnTo>
                    <a:pt x="952" y="900"/>
                  </a:lnTo>
                  <a:lnTo>
                    <a:pt x="919" y="900"/>
                  </a:lnTo>
                  <a:cubicBezTo>
                    <a:pt x="842" y="900"/>
                    <a:pt x="774" y="954"/>
                    <a:pt x="765" y="1030"/>
                  </a:cubicBezTo>
                  <a:cubicBezTo>
                    <a:pt x="753" y="1122"/>
                    <a:pt x="823" y="1199"/>
                    <a:pt x="914" y="1199"/>
                  </a:cubicBezTo>
                  <a:lnTo>
                    <a:pt x="1103" y="1199"/>
                  </a:lnTo>
                  <a:cubicBezTo>
                    <a:pt x="1185" y="1199"/>
                    <a:pt x="1252" y="1132"/>
                    <a:pt x="1252" y="1050"/>
                  </a:cubicBezTo>
                  <a:lnTo>
                    <a:pt x="1252" y="152"/>
                  </a:lnTo>
                  <a:cubicBezTo>
                    <a:pt x="1250" y="68"/>
                    <a:pt x="1182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6"/>
            <p:cNvSpPr/>
            <p:nvPr/>
          </p:nvSpPr>
          <p:spPr>
            <a:xfrm>
              <a:off x="4243100" y="732900"/>
              <a:ext cx="26975" cy="31425"/>
            </a:xfrm>
            <a:custGeom>
              <a:avLst/>
              <a:gdLst/>
              <a:ahLst/>
              <a:cxnLst/>
              <a:rect l="l" t="t" r="r" b="b"/>
              <a:pathLst>
                <a:path w="1079" h="1257" extrusionOk="0">
                  <a:moveTo>
                    <a:pt x="299" y="350"/>
                  </a:moveTo>
                  <a:lnTo>
                    <a:pt x="729" y="628"/>
                  </a:lnTo>
                  <a:lnTo>
                    <a:pt x="299" y="906"/>
                  </a:lnTo>
                  <a:lnTo>
                    <a:pt x="299" y="350"/>
                  </a:lnTo>
                  <a:close/>
                  <a:moveTo>
                    <a:pt x="234" y="1"/>
                  </a:moveTo>
                  <a:cubicBezTo>
                    <a:pt x="215" y="1"/>
                    <a:pt x="196" y="3"/>
                    <a:pt x="177" y="8"/>
                  </a:cubicBezTo>
                  <a:cubicBezTo>
                    <a:pt x="71" y="38"/>
                    <a:pt x="0" y="133"/>
                    <a:pt x="0" y="239"/>
                  </a:cubicBezTo>
                  <a:lnTo>
                    <a:pt x="0" y="1018"/>
                  </a:lnTo>
                  <a:cubicBezTo>
                    <a:pt x="1" y="1105"/>
                    <a:pt x="49" y="1187"/>
                    <a:pt x="127" y="1229"/>
                  </a:cubicBezTo>
                  <a:cubicBezTo>
                    <a:pt x="163" y="1248"/>
                    <a:pt x="201" y="1256"/>
                    <a:pt x="240" y="1256"/>
                  </a:cubicBezTo>
                  <a:cubicBezTo>
                    <a:pt x="284" y="1256"/>
                    <a:pt x="329" y="1244"/>
                    <a:pt x="368" y="1219"/>
                  </a:cubicBezTo>
                  <a:lnTo>
                    <a:pt x="969" y="831"/>
                  </a:lnTo>
                  <a:cubicBezTo>
                    <a:pt x="1038" y="787"/>
                    <a:pt x="1079" y="711"/>
                    <a:pt x="1079" y="629"/>
                  </a:cubicBezTo>
                  <a:cubicBezTo>
                    <a:pt x="1079" y="547"/>
                    <a:pt x="1038" y="473"/>
                    <a:pt x="969" y="428"/>
                  </a:cubicBezTo>
                  <a:lnTo>
                    <a:pt x="371" y="42"/>
                  </a:lnTo>
                  <a:cubicBezTo>
                    <a:pt x="330" y="15"/>
                    <a:pt x="282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6"/>
            <p:cNvSpPr/>
            <p:nvPr/>
          </p:nvSpPr>
          <p:spPr>
            <a:xfrm>
              <a:off x="4080375" y="537375"/>
              <a:ext cx="220150" cy="255425"/>
            </a:xfrm>
            <a:custGeom>
              <a:avLst/>
              <a:gdLst/>
              <a:ahLst/>
              <a:cxnLst/>
              <a:rect l="l" t="t" r="r" b="b"/>
              <a:pathLst>
                <a:path w="8806" h="10217" extrusionOk="0">
                  <a:moveTo>
                    <a:pt x="5601" y="3690"/>
                  </a:moveTo>
                  <a:lnTo>
                    <a:pt x="6111" y="4224"/>
                  </a:lnTo>
                  <a:lnTo>
                    <a:pt x="6111" y="4830"/>
                  </a:lnTo>
                  <a:cubicBezTo>
                    <a:pt x="6111" y="4907"/>
                    <a:pt x="6166" y="4975"/>
                    <a:pt x="6242" y="4984"/>
                  </a:cubicBezTo>
                  <a:cubicBezTo>
                    <a:pt x="6248" y="4985"/>
                    <a:pt x="6255" y="4986"/>
                    <a:pt x="6261" y="4986"/>
                  </a:cubicBezTo>
                  <a:cubicBezTo>
                    <a:pt x="6344" y="4986"/>
                    <a:pt x="6410" y="4919"/>
                    <a:pt x="6410" y="4835"/>
                  </a:cubicBezTo>
                  <a:lnTo>
                    <a:pt x="6410" y="4536"/>
                  </a:lnTo>
                  <a:lnTo>
                    <a:pt x="6930" y="5081"/>
                  </a:lnTo>
                  <a:lnTo>
                    <a:pt x="6930" y="6683"/>
                  </a:lnTo>
                  <a:lnTo>
                    <a:pt x="6171" y="6683"/>
                  </a:lnTo>
                  <a:lnTo>
                    <a:pt x="6171" y="6668"/>
                  </a:lnTo>
                  <a:cubicBezTo>
                    <a:pt x="6171" y="6314"/>
                    <a:pt x="5886" y="6025"/>
                    <a:pt x="5535" y="6025"/>
                  </a:cubicBezTo>
                  <a:lnTo>
                    <a:pt x="4554" y="6025"/>
                  </a:lnTo>
                  <a:lnTo>
                    <a:pt x="4554" y="5348"/>
                  </a:lnTo>
                  <a:lnTo>
                    <a:pt x="5047" y="4887"/>
                  </a:lnTo>
                  <a:cubicBezTo>
                    <a:pt x="5110" y="4826"/>
                    <a:pt x="5109" y="4722"/>
                    <a:pt x="5040" y="4664"/>
                  </a:cubicBezTo>
                  <a:cubicBezTo>
                    <a:pt x="5013" y="4641"/>
                    <a:pt x="4979" y="4630"/>
                    <a:pt x="4946" y="4630"/>
                  </a:cubicBezTo>
                  <a:cubicBezTo>
                    <a:pt x="4907" y="4630"/>
                    <a:pt x="4868" y="4645"/>
                    <a:pt x="4838" y="4674"/>
                  </a:cubicBezTo>
                  <a:lnTo>
                    <a:pt x="4554" y="4940"/>
                  </a:lnTo>
                  <a:lnTo>
                    <a:pt x="4554" y="3690"/>
                  </a:lnTo>
                  <a:close/>
                  <a:moveTo>
                    <a:pt x="4257" y="3692"/>
                  </a:moveTo>
                  <a:lnTo>
                    <a:pt x="4257" y="4941"/>
                  </a:lnTo>
                  <a:lnTo>
                    <a:pt x="3968" y="4671"/>
                  </a:lnTo>
                  <a:cubicBezTo>
                    <a:pt x="3939" y="4644"/>
                    <a:pt x="3903" y="4631"/>
                    <a:pt x="3866" y="4631"/>
                  </a:cubicBezTo>
                  <a:cubicBezTo>
                    <a:pt x="3827" y="4631"/>
                    <a:pt x="3787" y="4647"/>
                    <a:pt x="3757" y="4678"/>
                  </a:cubicBezTo>
                  <a:cubicBezTo>
                    <a:pt x="3701" y="4738"/>
                    <a:pt x="3705" y="4832"/>
                    <a:pt x="3763" y="4889"/>
                  </a:cubicBezTo>
                  <a:lnTo>
                    <a:pt x="4256" y="5349"/>
                  </a:lnTo>
                  <a:lnTo>
                    <a:pt x="4256" y="6026"/>
                  </a:lnTo>
                  <a:lnTo>
                    <a:pt x="3273" y="6026"/>
                  </a:lnTo>
                  <a:cubicBezTo>
                    <a:pt x="2923" y="6026"/>
                    <a:pt x="2638" y="6310"/>
                    <a:pt x="2638" y="6660"/>
                  </a:cubicBezTo>
                  <a:lnTo>
                    <a:pt x="2638" y="6685"/>
                  </a:lnTo>
                  <a:lnTo>
                    <a:pt x="1881" y="6684"/>
                  </a:lnTo>
                  <a:lnTo>
                    <a:pt x="1881" y="5082"/>
                  </a:lnTo>
                  <a:lnTo>
                    <a:pt x="2401" y="4537"/>
                  </a:lnTo>
                  <a:lnTo>
                    <a:pt x="2401" y="4832"/>
                  </a:lnTo>
                  <a:cubicBezTo>
                    <a:pt x="2401" y="4909"/>
                    <a:pt x="2456" y="4977"/>
                    <a:pt x="2532" y="4986"/>
                  </a:cubicBezTo>
                  <a:cubicBezTo>
                    <a:pt x="2539" y="4987"/>
                    <a:pt x="2545" y="4988"/>
                    <a:pt x="2551" y="4988"/>
                  </a:cubicBezTo>
                  <a:cubicBezTo>
                    <a:pt x="2633" y="4988"/>
                    <a:pt x="2700" y="4920"/>
                    <a:pt x="2700" y="4837"/>
                  </a:cubicBezTo>
                  <a:lnTo>
                    <a:pt x="2700" y="4223"/>
                  </a:lnTo>
                  <a:lnTo>
                    <a:pt x="3208" y="3692"/>
                  </a:lnTo>
                  <a:close/>
                  <a:moveTo>
                    <a:pt x="5537" y="6344"/>
                  </a:moveTo>
                  <a:cubicBezTo>
                    <a:pt x="5722" y="6344"/>
                    <a:pt x="5871" y="6492"/>
                    <a:pt x="5871" y="6678"/>
                  </a:cubicBezTo>
                  <a:lnTo>
                    <a:pt x="5871" y="8943"/>
                  </a:lnTo>
                  <a:cubicBezTo>
                    <a:pt x="5871" y="9128"/>
                    <a:pt x="5722" y="9277"/>
                    <a:pt x="5537" y="9277"/>
                  </a:cubicBezTo>
                  <a:lnTo>
                    <a:pt x="3272" y="9277"/>
                  </a:lnTo>
                  <a:cubicBezTo>
                    <a:pt x="3087" y="9277"/>
                    <a:pt x="2937" y="9128"/>
                    <a:pt x="2937" y="8943"/>
                  </a:cubicBezTo>
                  <a:lnTo>
                    <a:pt x="2937" y="6678"/>
                  </a:lnTo>
                  <a:cubicBezTo>
                    <a:pt x="2937" y="6492"/>
                    <a:pt x="3087" y="6344"/>
                    <a:pt x="3272" y="6344"/>
                  </a:cubicBezTo>
                  <a:close/>
                  <a:moveTo>
                    <a:pt x="2638" y="7581"/>
                  </a:moveTo>
                  <a:lnTo>
                    <a:pt x="2638" y="9317"/>
                  </a:lnTo>
                  <a:lnTo>
                    <a:pt x="903" y="9317"/>
                  </a:lnTo>
                  <a:lnTo>
                    <a:pt x="903" y="7581"/>
                  </a:lnTo>
                  <a:close/>
                  <a:moveTo>
                    <a:pt x="7907" y="7581"/>
                  </a:moveTo>
                  <a:lnTo>
                    <a:pt x="7907" y="9317"/>
                  </a:lnTo>
                  <a:lnTo>
                    <a:pt x="6171" y="9317"/>
                  </a:lnTo>
                  <a:lnTo>
                    <a:pt x="6171" y="7581"/>
                  </a:lnTo>
                  <a:close/>
                  <a:moveTo>
                    <a:pt x="4405" y="1"/>
                  </a:moveTo>
                  <a:cubicBezTo>
                    <a:pt x="4061" y="1"/>
                    <a:pt x="3733" y="107"/>
                    <a:pt x="3456" y="305"/>
                  </a:cubicBezTo>
                  <a:cubicBezTo>
                    <a:pt x="3394" y="350"/>
                    <a:pt x="3371" y="436"/>
                    <a:pt x="3408" y="503"/>
                  </a:cubicBezTo>
                  <a:cubicBezTo>
                    <a:pt x="3437" y="552"/>
                    <a:pt x="3488" y="579"/>
                    <a:pt x="3540" y="579"/>
                  </a:cubicBezTo>
                  <a:cubicBezTo>
                    <a:pt x="3570" y="579"/>
                    <a:pt x="3601" y="570"/>
                    <a:pt x="3627" y="551"/>
                  </a:cubicBezTo>
                  <a:cubicBezTo>
                    <a:pt x="3854" y="386"/>
                    <a:pt x="4123" y="300"/>
                    <a:pt x="4405" y="300"/>
                  </a:cubicBezTo>
                  <a:cubicBezTo>
                    <a:pt x="5109" y="300"/>
                    <a:pt x="5690" y="848"/>
                    <a:pt x="5725" y="1546"/>
                  </a:cubicBezTo>
                  <a:cubicBezTo>
                    <a:pt x="5730" y="1635"/>
                    <a:pt x="5802" y="1712"/>
                    <a:pt x="5901" y="1712"/>
                  </a:cubicBezTo>
                  <a:cubicBezTo>
                    <a:pt x="5908" y="1712"/>
                    <a:pt x="5916" y="1712"/>
                    <a:pt x="5923" y="1711"/>
                  </a:cubicBezTo>
                  <a:cubicBezTo>
                    <a:pt x="5949" y="1708"/>
                    <a:pt x="5973" y="1698"/>
                    <a:pt x="5995" y="1683"/>
                  </a:cubicBezTo>
                  <a:cubicBezTo>
                    <a:pt x="6137" y="1598"/>
                    <a:pt x="6298" y="1552"/>
                    <a:pt x="6466" y="1548"/>
                  </a:cubicBezTo>
                  <a:cubicBezTo>
                    <a:pt x="6470" y="1548"/>
                    <a:pt x="6475" y="1548"/>
                    <a:pt x="6479" y="1548"/>
                  </a:cubicBezTo>
                  <a:cubicBezTo>
                    <a:pt x="6980" y="1548"/>
                    <a:pt x="7397" y="1949"/>
                    <a:pt x="7408" y="2448"/>
                  </a:cubicBezTo>
                  <a:cubicBezTo>
                    <a:pt x="7414" y="2698"/>
                    <a:pt x="7321" y="2935"/>
                    <a:pt x="7146" y="3113"/>
                  </a:cubicBezTo>
                  <a:cubicBezTo>
                    <a:pt x="6970" y="3295"/>
                    <a:pt x="6731" y="3393"/>
                    <a:pt x="6478" y="3393"/>
                  </a:cubicBezTo>
                  <a:lnTo>
                    <a:pt x="2330" y="3393"/>
                  </a:lnTo>
                  <a:cubicBezTo>
                    <a:pt x="2077" y="3393"/>
                    <a:pt x="1840" y="3295"/>
                    <a:pt x="1663" y="3113"/>
                  </a:cubicBezTo>
                  <a:cubicBezTo>
                    <a:pt x="1488" y="2935"/>
                    <a:pt x="1396" y="2698"/>
                    <a:pt x="1401" y="2448"/>
                  </a:cubicBezTo>
                  <a:cubicBezTo>
                    <a:pt x="1412" y="1950"/>
                    <a:pt x="1828" y="1548"/>
                    <a:pt x="2329" y="1548"/>
                  </a:cubicBezTo>
                  <a:lnTo>
                    <a:pt x="2342" y="1548"/>
                  </a:lnTo>
                  <a:cubicBezTo>
                    <a:pt x="2510" y="1552"/>
                    <a:pt x="2673" y="1599"/>
                    <a:pt x="2816" y="1685"/>
                  </a:cubicBezTo>
                  <a:cubicBezTo>
                    <a:pt x="2844" y="1702"/>
                    <a:pt x="2875" y="1711"/>
                    <a:pt x="2907" y="1711"/>
                  </a:cubicBezTo>
                  <a:cubicBezTo>
                    <a:pt x="2935" y="1711"/>
                    <a:pt x="2964" y="1704"/>
                    <a:pt x="2990" y="1690"/>
                  </a:cubicBezTo>
                  <a:cubicBezTo>
                    <a:pt x="3043" y="1662"/>
                    <a:pt x="3079" y="1605"/>
                    <a:pt x="3082" y="1544"/>
                  </a:cubicBezTo>
                  <a:cubicBezTo>
                    <a:pt x="3093" y="1344"/>
                    <a:pt x="3146" y="1156"/>
                    <a:pt x="3243" y="981"/>
                  </a:cubicBezTo>
                  <a:cubicBezTo>
                    <a:pt x="3280" y="914"/>
                    <a:pt x="3268" y="828"/>
                    <a:pt x="3206" y="782"/>
                  </a:cubicBezTo>
                  <a:cubicBezTo>
                    <a:pt x="3178" y="762"/>
                    <a:pt x="3147" y="752"/>
                    <a:pt x="3116" y="752"/>
                  </a:cubicBezTo>
                  <a:cubicBezTo>
                    <a:pt x="3063" y="752"/>
                    <a:pt x="3012" y="780"/>
                    <a:pt x="2985" y="829"/>
                  </a:cubicBezTo>
                  <a:cubicBezTo>
                    <a:pt x="2893" y="991"/>
                    <a:pt x="2833" y="1163"/>
                    <a:pt x="2802" y="1344"/>
                  </a:cubicBezTo>
                  <a:cubicBezTo>
                    <a:pt x="2658" y="1284"/>
                    <a:pt x="2502" y="1251"/>
                    <a:pt x="2344" y="1249"/>
                  </a:cubicBezTo>
                  <a:lnTo>
                    <a:pt x="2327" y="1249"/>
                  </a:lnTo>
                  <a:cubicBezTo>
                    <a:pt x="1663" y="1249"/>
                    <a:pt x="1114" y="1780"/>
                    <a:pt x="1099" y="2441"/>
                  </a:cubicBezTo>
                  <a:cubicBezTo>
                    <a:pt x="1090" y="2771"/>
                    <a:pt x="1214" y="3085"/>
                    <a:pt x="1445" y="3321"/>
                  </a:cubicBezTo>
                  <a:cubicBezTo>
                    <a:pt x="1679" y="3560"/>
                    <a:pt x="1992" y="3692"/>
                    <a:pt x="2327" y="3692"/>
                  </a:cubicBezTo>
                  <a:lnTo>
                    <a:pt x="2784" y="3692"/>
                  </a:lnTo>
                  <a:lnTo>
                    <a:pt x="2481" y="4010"/>
                  </a:lnTo>
                  <a:lnTo>
                    <a:pt x="1838" y="4010"/>
                  </a:lnTo>
                  <a:cubicBezTo>
                    <a:pt x="1761" y="4010"/>
                    <a:pt x="1692" y="4066"/>
                    <a:pt x="1684" y="4141"/>
                  </a:cubicBezTo>
                  <a:cubicBezTo>
                    <a:pt x="1671" y="4233"/>
                    <a:pt x="1742" y="4310"/>
                    <a:pt x="1833" y="4310"/>
                  </a:cubicBezTo>
                  <a:lnTo>
                    <a:pt x="2190" y="4310"/>
                  </a:lnTo>
                  <a:lnTo>
                    <a:pt x="1619" y="4911"/>
                  </a:lnTo>
                  <a:cubicBezTo>
                    <a:pt x="1592" y="4940"/>
                    <a:pt x="1578" y="4976"/>
                    <a:pt x="1578" y="5014"/>
                  </a:cubicBezTo>
                  <a:lnTo>
                    <a:pt x="1578" y="6684"/>
                  </a:lnTo>
                  <a:lnTo>
                    <a:pt x="635" y="6684"/>
                  </a:lnTo>
                  <a:cubicBezTo>
                    <a:pt x="285" y="6684"/>
                    <a:pt x="0" y="6968"/>
                    <a:pt x="0" y="7318"/>
                  </a:cubicBezTo>
                  <a:lnTo>
                    <a:pt x="0" y="10060"/>
                  </a:lnTo>
                  <a:cubicBezTo>
                    <a:pt x="0" y="10146"/>
                    <a:pt x="71" y="10217"/>
                    <a:pt x="158" y="10217"/>
                  </a:cubicBezTo>
                  <a:lnTo>
                    <a:pt x="841" y="10217"/>
                  </a:lnTo>
                  <a:cubicBezTo>
                    <a:pt x="851" y="10217"/>
                    <a:pt x="859" y="10213"/>
                    <a:pt x="867" y="10207"/>
                  </a:cubicBezTo>
                  <a:cubicBezTo>
                    <a:pt x="1001" y="10077"/>
                    <a:pt x="910" y="9918"/>
                    <a:pt x="784" y="9918"/>
                  </a:cubicBezTo>
                  <a:lnTo>
                    <a:pt x="383" y="9918"/>
                  </a:lnTo>
                  <a:cubicBezTo>
                    <a:pt x="337" y="9918"/>
                    <a:pt x="301" y="9880"/>
                    <a:pt x="301" y="9835"/>
                  </a:cubicBezTo>
                  <a:lnTo>
                    <a:pt x="301" y="7319"/>
                  </a:lnTo>
                  <a:cubicBezTo>
                    <a:pt x="301" y="7134"/>
                    <a:pt x="450" y="6985"/>
                    <a:pt x="635" y="6985"/>
                  </a:cubicBezTo>
                  <a:lnTo>
                    <a:pt x="2635" y="6985"/>
                  </a:lnTo>
                  <a:lnTo>
                    <a:pt x="2635" y="7285"/>
                  </a:lnTo>
                  <a:lnTo>
                    <a:pt x="789" y="7285"/>
                  </a:lnTo>
                  <a:cubicBezTo>
                    <a:pt x="684" y="7285"/>
                    <a:pt x="600" y="7369"/>
                    <a:pt x="600" y="7473"/>
                  </a:cubicBezTo>
                  <a:lnTo>
                    <a:pt x="600" y="9429"/>
                  </a:lnTo>
                  <a:cubicBezTo>
                    <a:pt x="600" y="9533"/>
                    <a:pt x="684" y="9617"/>
                    <a:pt x="789" y="9617"/>
                  </a:cubicBezTo>
                  <a:lnTo>
                    <a:pt x="2744" y="9617"/>
                  </a:lnTo>
                  <a:cubicBezTo>
                    <a:pt x="2834" y="9617"/>
                    <a:pt x="2910" y="9555"/>
                    <a:pt x="2929" y="9470"/>
                  </a:cubicBezTo>
                  <a:cubicBezTo>
                    <a:pt x="3018" y="9527"/>
                    <a:pt x="3122" y="9561"/>
                    <a:pt x="3233" y="9568"/>
                  </a:cubicBezTo>
                  <a:lnTo>
                    <a:pt x="3233" y="9760"/>
                  </a:lnTo>
                  <a:cubicBezTo>
                    <a:pt x="3233" y="9847"/>
                    <a:pt x="3162" y="9918"/>
                    <a:pt x="3075" y="9918"/>
                  </a:cubicBezTo>
                  <a:lnTo>
                    <a:pt x="1388" y="9918"/>
                  </a:lnTo>
                  <a:cubicBezTo>
                    <a:pt x="1367" y="9918"/>
                    <a:pt x="1348" y="9925"/>
                    <a:pt x="1334" y="9940"/>
                  </a:cubicBezTo>
                  <a:cubicBezTo>
                    <a:pt x="1218" y="10068"/>
                    <a:pt x="1305" y="10217"/>
                    <a:pt x="1429" y="10217"/>
                  </a:cubicBezTo>
                  <a:lnTo>
                    <a:pt x="3202" y="10217"/>
                  </a:lnTo>
                  <a:cubicBezTo>
                    <a:pt x="3383" y="10217"/>
                    <a:pt x="3531" y="10069"/>
                    <a:pt x="3531" y="9888"/>
                  </a:cubicBezTo>
                  <a:lnTo>
                    <a:pt x="3531" y="9559"/>
                  </a:lnTo>
                  <a:lnTo>
                    <a:pt x="5266" y="9559"/>
                  </a:lnTo>
                  <a:lnTo>
                    <a:pt x="5266" y="9888"/>
                  </a:lnTo>
                  <a:cubicBezTo>
                    <a:pt x="5266" y="10069"/>
                    <a:pt x="5414" y="10217"/>
                    <a:pt x="5595" y="10217"/>
                  </a:cubicBezTo>
                  <a:lnTo>
                    <a:pt x="8641" y="10217"/>
                  </a:lnTo>
                  <a:cubicBezTo>
                    <a:pt x="8726" y="10217"/>
                    <a:pt x="8797" y="10146"/>
                    <a:pt x="8797" y="10060"/>
                  </a:cubicBezTo>
                  <a:lnTo>
                    <a:pt x="8797" y="8234"/>
                  </a:lnTo>
                  <a:cubicBezTo>
                    <a:pt x="8797" y="8224"/>
                    <a:pt x="8793" y="8216"/>
                    <a:pt x="8787" y="8207"/>
                  </a:cubicBezTo>
                  <a:cubicBezTo>
                    <a:pt x="8742" y="8161"/>
                    <a:pt x="8693" y="8141"/>
                    <a:pt x="8648" y="8141"/>
                  </a:cubicBezTo>
                  <a:cubicBezTo>
                    <a:pt x="8566" y="8141"/>
                    <a:pt x="8498" y="8208"/>
                    <a:pt x="8498" y="8291"/>
                  </a:cubicBezTo>
                  <a:lnTo>
                    <a:pt x="8498" y="9835"/>
                  </a:lnTo>
                  <a:cubicBezTo>
                    <a:pt x="8498" y="9882"/>
                    <a:pt x="8461" y="9918"/>
                    <a:pt x="8416" y="9918"/>
                  </a:cubicBezTo>
                  <a:lnTo>
                    <a:pt x="5900" y="9918"/>
                  </a:lnTo>
                  <a:cubicBezTo>
                    <a:pt x="5715" y="9918"/>
                    <a:pt x="5566" y="9769"/>
                    <a:pt x="5566" y="9583"/>
                  </a:cubicBezTo>
                  <a:lnTo>
                    <a:pt x="5566" y="9566"/>
                  </a:lnTo>
                  <a:cubicBezTo>
                    <a:pt x="5677" y="9560"/>
                    <a:pt x="5780" y="9525"/>
                    <a:pt x="5869" y="9468"/>
                  </a:cubicBezTo>
                  <a:cubicBezTo>
                    <a:pt x="5888" y="9554"/>
                    <a:pt x="5964" y="9616"/>
                    <a:pt x="6055" y="9616"/>
                  </a:cubicBezTo>
                  <a:lnTo>
                    <a:pt x="8010" y="9616"/>
                  </a:lnTo>
                  <a:cubicBezTo>
                    <a:pt x="8113" y="9616"/>
                    <a:pt x="8199" y="9532"/>
                    <a:pt x="8199" y="9427"/>
                  </a:cubicBezTo>
                  <a:lnTo>
                    <a:pt x="8199" y="7472"/>
                  </a:lnTo>
                  <a:cubicBezTo>
                    <a:pt x="8199" y="7368"/>
                    <a:pt x="8113" y="7283"/>
                    <a:pt x="8010" y="7283"/>
                  </a:cubicBezTo>
                  <a:lnTo>
                    <a:pt x="6164" y="7283"/>
                  </a:lnTo>
                  <a:lnTo>
                    <a:pt x="6164" y="6984"/>
                  </a:lnTo>
                  <a:lnTo>
                    <a:pt x="8341" y="6984"/>
                  </a:lnTo>
                  <a:cubicBezTo>
                    <a:pt x="8427" y="6984"/>
                    <a:pt x="8498" y="7055"/>
                    <a:pt x="8498" y="7141"/>
                  </a:cubicBezTo>
                  <a:lnTo>
                    <a:pt x="8498" y="7734"/>
                  </a:lnTo>
                  <a:cubicBezTo>
                    <a:pt x="8505" y="7754"/>
                    <a:pt x="8513" y="7773"/>
                    <a:pt x="8529" y="7787"/>
                  </a:cubicBezTo>
                  <a:cubicBezTo>
                    <a:pt x="8571" y="7825"/>
                    <a:pt x="8615" y="7841"/>
                    <a:pt x="8656" y="7841"/>
                  </a:cubicBezTo>
                  <a:cubicBezTo>
                    <a:pt x="8739" y="7841"/>
                    <a:pt x="8806" y="7775"/>
                    <a:pt x="8806" y="7692"/>
                  </a:cubicBezTo>
                  <a:lnTo>
                    <a:pt x="8806" y="7318"/>
                  </a:lnTo>
                  <a:cubicBezTo>
                    <a:pt x="8806" y="6968"/>
                    <a:pt x="8521" y="6684"/>
                    <a:pt x="8171" y="6684"/>
                  </a:cubicBezTo>
                  <a:lnTo>
                    <a:pt x="7228" y="6684"/>
                  </a:lnTo>
                  <a:lnTo>
                    <a:pt x="7228" y="5013"/>
                  </a:lnTo>
                  <a:cubicBezTo>
                    <a:pt x="7228" y="4974"/>
                    <a:pt x="7214" y="4937"/>
                    <a:pt x="7187" y="4910"/>
                  </a:cubicBezTo>
                  <a:lnTo>
                    <a:pt x="6616" y="4310"/>
                  </a:lnTo>
                  <a:lnTo>
                    <a:pt x="6971" y="4310"/>
                  </a:lnTo>
                  <a:cubicBezTo>
                    <a:pt x="7048" y="4310"/>
                    <a:pt x="7116" y="4254"/>
                    <a:pt x="7125" y="4179"/>
                  </a:cubicBezTo>
                  <a:cubicBezTo>
                    <a:pt x="7136" y="4088"/>
                    <a:pt x="7065" y="4010"/>
                    <a:pt x="6976" y="4010"/>
                  </a:cubicBezTo>
                  <a:lnTo>
                    <a:pt x="6325" y="4010"/>
                  </a:lnTo>
                  <a:lnTo>
                    <a:pt x="6022" y="3692"/>
                  </a:lnTo>
                  <a:lnTo>
                    <a:pt x="6479" y="3692"/>
                  </a:lnTo>
                  <a:cubicBezTo>
                    <a:pt x="6814" y="3692"/>
                    <a:pt x="7127" y="3560"/>
                    <a:pt x="7361" y="3321"/>
                  </a:cubicBezTo>
                  <a:cubicBezTo>
                    <a:pt x="7592" y="3085"/>
                    <a:pt x="7715" y="2771"/>
                    <a:pt x="7707" y="2441"/>
                  </a:cubicBezTo>
                  <a:cubicBezTo>
                    <a:pt x="7692" y="1780"/>
                    <a:pt x="7143" y="1249"/>
                    <a:pt x="6479" y="1249"/>
                  </a:cubicBezTo>
                  <a:lnTo>
                    <a:pt x="6462" y="1249"/>
                  </a:lnTo>
                  <a:cubicBezTo>
                    <a:pt x="6303" y="1251"/>
                    <a:pt x="6148" y="1284"/>
                    <a:pt x="6004" y="1344"/>
                  </a:cubicBezTo>
                  <a:cubicBezTo>
                    <a:pt x="5876" y="577"/>
                    <a:pt x="5206" y="1"/>
                    <a:pt x="4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6"/>
            <p:cNvSpPr/>
            <p:nvPr/>
          </p:nvSpPr>
          <p:spPr>
            <a:xfrm>
              <a:off x="4161325" y="703450"/>
              <a:ext cx="58375" cy="58350"/>
            </a:xfrm>
            <a:custGeom>
              <a:avLst/>
              <a:gdLst/>
              <a:ahLst/>
              <a:cxnLst/>
              <a:rect l="l" t="t" r="r" b="b"/>
              <a:pathLst>
                <a:path w="2335" h="2334" extrusionOk="0">
                  <a:moveTo>
                    <a:pt x="2035" y="299"/>
                  </a:moveTo>
                  <a:lnTo>
                    <a:pt x="2035" y="1066"/>
                  </a:lnTo>
                  <a:lnTo>
                    <a:pt x="1824" y="801"/>
                  </a:lnTo>
                  <a:cubicBezTo>
                    <a:pt x="1788" y="756"/>
                    <a:pt x="1734" y="729"/>
                    <a:pt x="1676" y="729"/>
                  </a:cubicBezTo>
                  <a:cubicBezTo>
                    <a:pt x="1618" y="729"/>
                    <a:pt x="1564" y="755"/>
                    <a:pt x="1528" y="801"/>
                  </a:cubicBezTo>
                  <a:lnTo>
                    <a:pt x="1287" y="1105"/>
                  </a:lnTo>
                  <a:lnTo>
                    <a:pt x="927" y="650"/>
                  </a:lnTo>
                  <a:cubicBezTo>
                    <a:pt x="891" y="606"/>
                    <a:pt x="838" y="578"/>
                    <a:pt x="780" y="578"/>
                  </a:cubicBezTo>
                  <a:cubicBezTo>
                    <a:pt x="722" y="578"/>
                    <a:pt x="668" y="604"/>
                    <a:pt x="632" y="650"/>
                  </a:cubicBezTo>
                  <a:lnTo>
                    <a:pt x="302" y="1066"/>
                  </a:lnTo>
                  <a:lnTo>
                    <a:pt x="302" y="299"/>
                  </a:lnTo>
                  <a:close/>
                  <a:moveTo>
                    <a:pt x="778" y="936"/>
                  </a:moveTo>
                  <a:lnTo>
                    <a:pt x="1095" y="1337"/>
                  </a:lnTo>
                  <a:lnTo>
                    <a:pt x="459" y="1337"/>
                  </a:lnTo>
                  <a:lnTo>
                    <a:pt x="778" y="936"/>
                  </a:lnTo>
                  <a:close/>
                  <a:moveTo>
                    <a:pt x="1676" y="1086"/>
                  </a:moveTo>
                  <a:lnTo>
                    <a:pt x="1875" y="1337"/>
                  </a:lnTo>
                  <a:lnTo>
                    <a:pt x="1478" y="1337"/>
                  </a:lnTo>
                  <a:lnTo>
                    <a:pt x="1676" y="1086"/>
                  </a:lnTo>
                  <a:close/>
                  <a:moveTo>
                    <a:pt x="2035" y="1637"/>
                  </a:moveTo>
                  <a:lnTo>
                    <a:pt x="2035" y="2036"/>
                  </a:lnTo>
                  <a:lnTo>
                    <a:pt x="299" y="2036"/>
                  </a:lnTo>
                  <a:lnTo>
                    <a:pt x="299" y="1637"/>
                  </a:lnTo>
                  <a:close/>
                  <a:moveTo>
                    <a:pt x="190" y="0"/>
                  </a:moveTo>
                  <a:cubicBezTo>
                    <a:pt x="85" y="0"/>
                    <a:pt x="1" y="85"/>
                    <a:pt x="1" y="189"/>
                  </a:cubicBezTo>
                  <a:lnTo>
                    <a:pt x="1" y="2144"/>
                  </a:lnTo>
                  <a:cubicBezTo>
                    <a:pt x="1" y="2248"/>
                    <a:pt x="85" y="2334"/>
                    <a:pt x="190" y="2334"/>
                  </a:cubicBezTo>
                  <a:lnTo>
                    <a:pt x="2145" y="2334"/>
                  </a:lnTo>
                  <a:cubicBezTo>
                    <a:pt x="2249" y="2334"/>
                    <a:pt x="2334" y="2248"/>
                    <a:pt x="2334" y="2144"/>
                  </a:cubicBezTo>
                  <a:lnTo>
                    <a:pt x="2334" y="189"/>
                  </a:lnTo>
                  <a:cubicBezTo>
                    <a:pt x="2334" y="87"/>
                    <a:pt x="2249" y="0"/>
                    <a:pt x="2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56"/>
          <p:cNvGrpSpPr/>
          <p:nvPr/>
        </p:nvGrpSpPr>
        <p:grpSpPr>
          <a:xfrm>
            <a:off x="4409483" y="1377393"/>
            <a:ext cx="325035" cy="324939"/>
            <a:chOff x="1535325" y="1140400"/>
            <a:chExt cx="255450" cy="255375"/>
          </a:xfrm>
        </p:grpSpPr>
        <p:sp>
          <p:nvSpPr>
            <p:cNvPr id="1339" name="Google Shape;1339;p56"/>
            <p:cNvSpPr/>
            <p:nvPr/>
          </p:nvSpPr>
          <p:spPr>
            <a:xfrm>
              <a:off x="1715075" y="1190700"/>
              <a:ext cx="40825" cy="40775"/>
            </a:xfrm>
            <a:custGeom>
              <a:avLst/>
              <a:gdLst/>
              <a:ahLst/>
              <a:cxnLst/>
              <a:rect l="l" t="t" r="r" b="b"/>
              <a:pathLst>
                <a:path w="1633" h="1631" extrusionOk="0">
                  <a:moveTo>
                    <a:pt x="816" y="301"/>
                  </a:moveTo>
                  <a:cubicBezTo>
                    <a:pt x="1102" y="301"/>
                    <a:pt x="1333" y="532"/>
                    <a:pt x="1333" y="816"/>
                  </a:cubicBezTo>
                  <a:cubicBezTo>
                    <a:pt x="1333" y="1100"/>
                    <a:pt x="1101" y="1331"/>
                    <a:pt x="816" y="1331"/>
                  </a:cubicBezTo>
                  <a:cubicBezTo>
                    <a:pt x="532" y="1331"/>
                    <a:pt x="300" y="1100"/>
                    <a:pt x="300" y="816"/>
                  </a:cubicBezTo>
                  <a:cubicBezTo>
                    <a:pt x="300" y="532"/>
                    <a:pt x="531" y="301"/>
                    <a:pt x="816" y="301"/>
                  </a:cubicBezTo>
                  <a:close/>
                  <a:moveTo>
                    <a:pt x="816" y="1"/>
                  </a:moveTo>
                  <a:cubicBezTo>
                    <a:pt x="367" y="1"/>
                    <a:pt x="1" y="366"/>
                    <a:pt x="1" y="816"/>
                  </a:cubicBezTo>
                  <a:cubicBezTo>
                    <a:pt x="1" y="1266"/>
                    <a:pt x="367" y="1631"/>
                    <a:pt x="816" y="1631"/>
                  </a:cubicBezTo>
                  <a:cubicBezTo>
                    <a:pt x="1267" y="1631"/>
                    <a:pt x="1633" y="1266"/>
                    <a:pt x="1633" y="816"/>
                  </a:cubicBezTo>
                  <a:cubicBezTo>
                    <a:pt x="1633" y="366"/>
                    <a:pt x="1267" y="1"/>
                    <a:pt x="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6"/>
            <p:cNvSpPr/>
            <p:nvPr/>
          </p:nvSpPr>
          <p:spPr>
            <a:xfrm>
              <a:off x="1692000" y="1165350"/>
              <a:ext cx="86725" cy="91825"/>
            </a:xfrm>
            <a:custGeom>
              <a:avLst/>
              <a:gdLst/>
              <a:ahLst/>
              <a:cxnLst/>
              <a:rect l="l" t="t" r="r" b="b"/>
              <a:pathLst>
                <a:path w="3469" h="3673" extrusionOk="0">
                  <a:moveTo>
                    <a:pt x="1875" y="300"/>
                  </a:moveTo>
                  <a:cubicBezTo>
                    <a:pt x="1895" y="300"/>
                    <a:pt x="1912" y="314"/>
                    <a:pt x="1917" y="334"/>
                  </a:cubicBezTo>
                  <a:cubicBezTo>
                    <a:pt x="1945" y="446"/>
                    <a:pt x="1965" y="541"/>
                    <a:pt x="1975" y="601"/>
                  </a:cubicBezTo>
                  <a:cubicBezTo>
                    <a:pt x="1989" y="706"/>
                    <a:pt x="2051" y="797"/>
                    <a:pt x="2142" y="849"/>
                  </a:cubicBezTo>
                  <a:lnTo>
                    <a:pt x="2391" y="993"/>
                  </a:lnTo>
                  <a:cubicBezTo>
                    <a:pt x="2444" y="1024"/>
                    <a:pt x="2503" y="1039"/>
                    <a:pt x="2562" y="1039"/>
                  </a:cubicBezTo>
                  <a:cubicBezTo>
                    <a:pt x="2605" y="1039"/>
                    <a:pt x="2647" y="1031"/>
                    <a:pt x="2688" y="1015"/>
                  </a:cubicBezTo>
                  <a:cubicBezTo>
                    <a:pt x="2744" y="992"/>
                    <a:pt x="2836" y="962"/>
                    <a:pt x="2948" y="931"/>
                  </a:cubicBezTo>
                  <a:cubicBezTo>
                    <a:pt x="2951" y="930"/>
                    <a:pt x="2955" y="930"/>
                    <a:pt x="2959" y="930"/>
                  </a:cubicBezTo>
                  <a:cubicBezTo>
                    <a:pt x="2975" y="930"/>
                    <a:pt x="2990" y="938"/>
                    <a:pt x="2998" y="952"/>
                  </a:cubicBezTo>
                  <a:lnTo>
                    <a:pt x="3133" y="1186"/>
                  </a:lnTo>
                  <a:cubicBezTo>
                    <a:pt x="3143" y="1203"/>
                    <a:pt x="3140" y="1224"/>
                    <a:pt x="3125" y="1239"/>
                  </a:cubicBezTo>
                  <a:cubicBezTo>
                    <a:pt x="3043" y="1320"/>
                    <a:pt x="2971" y="1385"/>
                    <a:pt x="2924" y="1423"/>
                  </a:cubicBezTo>
                  <a:cubicBezTo>
                    <a:pt x="2840" y="1488"/>
                    <a:pt x="2792" y="1585"/>
                    <a:pt x="2792" y="1692"/>
                  </a:cubicBezTo>
                  <a:lnTo>
                    <a:pt x="2792" y="1980"/>
                  </a:lnTo>
                  <a:cubicBezTo>
                    <a:pt x="2792" y="2087"/>
                    <a:pt x="2840" y="2185"/>
                    <a:pt x="2924" y="2251"/>
                  </a:cubicBezTo>
                  <a:cubicBezTo>
                    <a:pt x="2971" y="2288"/>
                    <a:pt x="3043" y="2354"/>
                    <a:pt x="3125" y="2434"/>
                  </a:cubicBezTo>
                  <a:cubicBezTo>
                    <a:pt x="3140" y="2448"/>
                    <a:pt x="3142" y="2470"/>
                    <a:pt x="3133" y="2487"/>
                  </a:cubicBezTo>
                  <a:lnTo>
                    <a:pt x="2998" y="2721"/>
                  </a:lnTo>
                  <a:cubicBezTo>
                    <a:pt x="2990" y="2735"/>
                    <a:pt x="2975" y="2743"/>
                    <a:pt x="2960" y="2743"/>
                  </a:cubicBezTo>
                  <a:cubicBezTo>
                    <a:pt x="2956" y="2743"/>
                    <a:pt x="2952" y="2742"/>
                    <a:pt x="2948" y="2741"/>
                  </a:cubicBezTo>
                  <a:cubicBezTo>
                    <a:pt x="2836" y="2710"/>
                    <a:pt x="2744" y="2681"/>
                    <a:pt x="2688" y="2658"/>
                  </a:cubicBezTo>
                  <a:cubicBezTo>
                    <a:pt x="2647" y="2641"/>
                    <a:pt x="2604" y="2633"/>
                    <a:pt x="2562" y="2633"/>
                  </a:cubicBezTo>
                  <a:cubicBezTo>
                    <a:pt x="2503" y="2633"/>
                    <a:pt x="2444" y="2649"/>
                    <a:pt x="2391" y="2680"/>
                  </a:cubicBezTo>
                  <a:lnTo>
                    <a:pt x="2142" y="2824"/>
                  </a:lnTo>
                  <a:cubicBezTo>
                    <a:pt x="2051" y="2876"/>
                    <a:pt x="1989" y="2968"/>
                    <a:pt x="1975" y="3071"/>
                  </a:cubicBezTo>
                  <a:lnTo>
                    <a:pt x="1975" y="3075"/>
                  </a:lnTo>
                  <a:cubicBezTo>
                    <a:pt x="1965" y="3134"/>
                    <a:pt x="1945" y="3229"/>
                    <a:pt x="1917" y="3342"/>
                  </a:cubicBezTo>
                  <a:cubicBezTo>
                    <a:pt x="1912" y="3361"/>
                    <a:pt x="1893" y="3375"/>
                    <a:pt x="1875" y="3375"/>
                  </a:cubicBezTo>
                  <a:lnTo>
                    <a:pt x="1602" y="3375"/>
                  </a:lnTo>
                  <a:cubicBezTo>
                    <a:pt x="1582" y="3375"/>
                    <a:pt x="1564" y="3361"/>
                    <a:pt x="1559" y="3342"/>
                  </a:cubicBezTo>
                  <a:cubicBezTo>
                    <a:pt x="1530" y="3230"/>
                    <a:pt x="1510" y="3135"/>
                    <a:pt x="1502" y="3075"/>
                  </a:cubicBezTo>
                  <a:cubicBezTo>
                    <a:pt x="1487" y="2969"/>
                    <a:pt x="1426" y="2879"/>
                    <a:pt x="1333" y="2826"/>
                  </a:cubicBezTo>
                  <a:lnTo>
                    <a:pt x="1083" y="2683"/>
                  </a:lnTo>
                  <a:cubicBezTo>
                    <a:pt x="1030" y="2651"/>
                    <a:pt x="971" y="2636"/>
                    <a:pt x="911" y="2636"/>
                  </a:cubicBezTo>
                  <a:cubicBezTo>
                    <a:pt x="868" y="2636"/>
                    <a:pt x="826" y="2644"/>
                    <a:pt x="785" y="2660"/>
                  </a:cubicBezTo>
                  <a:cubicBezTo>
                    <a:pt x="728" y="2684"/>
                    <a:pt x="636" y="2714"/>
                    <a:pt x="523" y="2744"/>
                  </a:cubicBezTo>
                  <a:cubicBezTo>
                    <a:pt x="519" y="2745"/>
                    <a:pt x="515" y="2746"/>
                    <a:pt x="511" y="2746"/>
                  </a:cubicBezTo>
                  <a:cubicBezTo>
                    <a:pt x="495" y="2746"/>
                    <a:pt x="480" y="2738"/>
                    <a:pt x="472" y="2724"/>
                  </a:cubicBezTo>
                  <a:lnTo>
                    <a:pt x="337" y="2489"/>
                  </a:lnTo>
                  <a:cubicBezTo>
                    <a:pt x="327" y="2473"/>
                    <a:pt x="330" y="2451"/>
                    <a:pt x="345" y="2437"/>
                  </a:cubicBezTo>
                  <a:cubicBezTo>
                    <a:pt x="428" y="2356"/>
                    <a:pt x="500" y="2290"/>
                    <a:pt x="547" y="2253"/>
                  </a:cubicBezTo>
                  <a:cubicBezTo>
                    <a:pt x="632" y="2187"/>
                    <a:pt x="679" y="2089"/>
                    <a:pt x="679" y="1983"/>
                  </a:cubicBezTo>
                  <a:lnTo>
                    <a:pt x="679" y="1695"/>
                  </a:lnTo>
                  <a:cubicBezTo>
                    <a:pt x="678" y="1585"/>
                    <a:pt x="631" y="1487"/>
                    <a:pt x="546" y="1423"/>
                  </a:cubicBezTo>
                  <a:cubicBezTo>
                    <a:pt x="499" y="1385"/>
                    <a:pt x="427" y="1320"/>
                    <a:pt x="344" y="1239"/>
                  </a:cubicBezTo>
                  <a:cubicBezTo>
                    <a:pt x="329" y="1224"/>
                    <a:pt x="327" y="1203"/>
                    <a:pt x="335" y="1186"/>
                  </a:cubicBezTo>
                  <a:lnTo>
                    <a:pt x="471" y="952"/>
                  </a:lnTo>
                  <a:cubicBezTo>
                    <a:pt x="479" y="938"/>
                    <a:pt x="494" y="930"/>
                    <a:pt x="509" y="930"/>
                  </a:cubicBezTo>
                  <a:cubicBezTo>
                    <a:pt x="513" y="930"/>
                    <a:pt x="517" y="930"/>
                    <a:pt x="521" y="931"/>
                  </a:cubicBezTo>
                  <a:cubicBezTo>
                    <a:pt x="634" y="962"/>
                    <a:pt x="726" y="992"/>
                    <a:pt x="783" y="1015"/>
                  </a:cubicBezTo>
                  <a:cubicBezTo>
                    <a:pt x="824" y="1032"/>
                    <a:pt x="868" y="1040"/>
                    <a:pt x="911" y="1040"/>
                  </a:cubicBezTo>
                  <a:cubicBezTo>
                    <a:pt x="971" y="1040"/>
                    <a:pt x="1030" y="1024"/>
                    <a:pt x="1083" y="993"/>
                  </a:cubicBezTo>
                  <a:lnTo>
                    <a:pt x="1333" y="849"/>
                  </a:lnTo>
                  <a:cubicBezTo>
                    <a:pt x="1426" y="797"/>
                    <a:pt x="1487" y="705"/>
                    <a:pt x="1502" y="601"/>
                  </a:cubicBezTo>
                  <a:cubicBezTo>
                    <a:pt x="1511" y="541"/>
                    <a:pt x="1531" y="447"/>
                    <a:pt x="1559" y="334"/>
                  </a:cubicBezTo>
                  <a:cubicBezTo>
                    <a:pt x="1564" y="314"/>
                    <a:pt x="1583" y="300"/>
                    <a:pt x="1602" y="300"/>
                  </a:cubicBezTo>
                  <a:close/>
                  <a:moveTo>
                    <a:pt x="1599" y="1"/>
                  </a:moveTo>
                  <a:cubicBezTo>
                    <a:pt x="1443" y="1"/>
                    <a:pt x="1306" y="108"/>
                    <a:pt x="1268" y="259"/>
                  </a:cubicBezTo>
                  <a:cubicBezTo>
                    <a:pt x="1246" y="346"/>
                    <a:pt x="1217" y="469"/>
                    <a:pt x="1203" y="559"/>
                  </a:cubicBezTo>
                  <a:cubicBezTo>
                    <a:pt x="1202" y="571"/>
                    <a:pt x="1193" y="583"/>
                    <a:pt x="1182" y="590"/>
                  </a:cubicBezTo>
                  <a:lnTo>
                    <a:pt x="932" y="734"/>
                  </a:lnTo>
                  <a:cubicBezTo>
                    <a:pt x="925" y="737"/>
                    <a:pt x="918" y="739"/>
                    <a:pt x="911" y="739"/>
                  </a:cubicBezTo>
                  <a:cubicBezTo>
                    <a:pt x="905" y="739"/>
                    <a:pt x="900" y="738"/>
                    <a:pt x="895" y="736"/>
                  </a:cubicBezTo>
                  <a:cubicBezTo>
                    <a:pt x="811" y="701"/>
                    <a:pt x="689" y="665"/>
                    <a:pt x="602" y="642"/>
                  </a:cubicBezTo>
                  <a:cubicBezTo>
                    <a:pt x="571" y="634"/>
                    <a:pt x="540" y="630"/>
                    <a:pt x="509" y="630"/>
                  </a:cubicBezTo>
                  <a:cubicBezTo>
                    <a:pt x="389" y="630"/>
                    <a:pt x="274" y="693"/>
                    <a:pt x="213" y="802"/>
                  </a:cubicBezTo>
                  <a:lnTo>
                    <a:pt x="78" y="1035"/>
                  </a:lnTo>
                  <a:cubicBezTo>
                    <a:pt x="0" y="1172"/>
                    <a:pt x="23" y="1343"/>
                    <a:pt x="135" y="1454"/>
                  </a:cubicBezTo>
                  <a:cubicBezTo>
                    <a:pt x="200" y="1517"/>
                    <a:pt x="290" y="1604"/>
                    <a:pt x="363" y="1659"/>
                  </a:cubicBezTo>
                  <a:cubicBezTo>
                    <a:pt x="373" y="1667"/>
                    <a:pt x="379" y="1680"/>
                    <a:pt x="379" y="1692"/>
                  </a:cubicBezTo>
                  <a:lnTo>
                    <a:pt x="379" y="1980"/>
                  </a:lnTo>
                  <a:cubicBezTo>
                    <a:pt x="379" y="1994"/>
                    <a:pt x="371" y="2006"/>
                    <a:pt x="363" y="2014"/>
                  </a:cubicBezTo>
                  <a:cubicBezTo>
                    <a:pt x="291" y="2071"/>
                    <a:pt x="200" y="2156"/>
                    <a:pt x="135" y="2220"/>
                  </a:cubicBezTo>
                  <a:cubicBezTo>
                    <a:pt x="23" y="2329"/>
                    <a:pt x="0" y="2501"/>
                    <a:pt x="78" y="2637"/>
                  </a:cubicBezTo>
                  <a:lnTo>
                    <a:pt x="213" y="2871"/>
                  </a:lnTo>
                  <a:cubicBezTo>
                    <a:pt x="276" y="2979"/>
                    <a:pt x="391" y="3043"/>
                    <a:pt x="511" y="3043"/>
                  </a:cubicBezTo>
                  <a:cubicBezTo>
                    <a:pt x="541" y="3043"/>
                    <a:pt x="572" y="3039"/>
                    <a:pt x="602" y="3030"/>
                  </a:cubicBezTo>
                  <a:cubicBezTo>
                    <a:pt x="689" y="3007"/>
                    <a:pt x="811" y="2971"/>
                    <a:pt x="895" y="2937"/>
                  </a:cubicBezTo>
                  <a:cubicBezTo>
                    <a:pt x="900" y="2935"/>
                    <a:pt x="905" y="2934"/>
                    <a:pt x="910" y="2934"/>
                  </a:cubicBezTo>
                  <a:cubicBezTo>
                    <a:pt x="918" y="2934"/>
                    <a:pt x="925" y="2936"/>
                    <a:pt x="932" y="2940"/>
                  </a:cubicBezTo>
                  <a:lnTo>
                    <a:pt x="1182" y="3083"/>
                  </a:lnTo>
                  <a:cubicBezTo>
                    <a:pt x="1193" y="3090"/>
                    <a:pt x="1201" y="3101"/>
                    <a:pt x="1203" y="3114"/>
                  </a:cubicBezTo>
                  <a:cubicBezTo>
                    <a:pt x="1217" y="3204"/>
                    <a:pt x="1246" y="3328"/>
                    <a:pt x="1268" y="3414"/>
                  </a:cubicBezTo>
                  <a:cubicBezTo>
                    <a:pt x="1306" y="3565"/>
                    <a:pt x="1444" y="3672"/>
                    <a:pt x="1599" y="3672"/>
                  </a:cubicBezTo>
                  <a:lnTo>
                    <a:pt x="1870" y="3672"/>
                  </a:lnTo>
                  <a:cubicBezTo>
                    <a:pt x="2026" y="3672"/>
                    <a:pt x="2163" y="3565"/>
                    <a:pt x="2201" y="3414"/>
                  </a:cubicBezTo>
                  <a:cubicBezTo>
                    <a:pt x="2223" y="3327"/>
                    <a:pt x="2252" y="3204"/>
                    <a:pt x="2266" y="3114"/>
                  </a:cubicBezTo>
                  <a:cubicBezTo>
                    <a:pt x="2267" y="3101"/>
                    <a:pt x="2276" y="3090"/>
                    <a:pt x="2287" y="3083"/>
                  </a:cubicBezTo>
                  <a:lnTo>
                    <a:pt x="2536" y="2940"/>
                  </a:lnTo>
                  <a:cubicBezTo>
                    <a:pt x="2543" y="2936"/>
                    <a:pt x="2551" y="2934"/>
                    <a:pt x="2558" y="2934"/>
                  </a:cubicBezTo>
                  <a:cubicBezTo>
                    <a:pt x="2564" y="2934"/>
                    <a:pt x="2569" y="2935"/>
                    <a:pt x="2574" y="2937"/>
                  </a:cubicBezTo>
                  <a:cubicBezTo>
                    <a:pt x="2659" y="2972"/>
                    <a:pt x="2780" y="3008"/>
                    <a:pt x="2867" y="3030"/>
                  </a:cubicBezTo>
                  <a:cubicBezTo>
                    <a:pt x="2898" y="3039"/>
                    <a:pt x="2929" y="3043"/>
                    <a:pt x="2960" y="3043"/>
                  </a:cubicBezTo>
                  <a:cubicBezTo>
                    <a:pt x="3080" y="3043"/>
                    <a:pt x="3194" y="2980"/>
                    <a:pt x="3255" y="2871"/>
                  </a:cubicBezTo>
                  <a:lnTo>
                    <a:pt x="3390" y="2637"/>
                  </a:lnTo>
                  <a:cubicBezTo>
                    <a:pt x="3469" y="2501"/>
                    <a:pt x="3445" y="2330"/>
                    <a:pt x="3333" y="2220"/>
                  </a:cubicBezTo>
                  <a:cubicBezTo>
                    <a:pt x="3269" y="2156"/>
                    <a:pt x="3178" y="2069"/>
                    <a:pt x="3106" y="2014"/>
                  </a:cubicBezTo>
                  <a:cubicBezTo>
                    <a:pt x="3096" y="2006"/>
                    <a:pt x="3091" y="1994"/>
                    <a:pt x="3091" y="1980"/>
                  </a:cubicBezTo>
                  <a:lnTo>
                    <a:pt x="3091" y="1692"/>
                  </a:lnTo>
                  <a:cubicBezTo>
                    <a:pt x="3091" y="1680"/>
                    <a:pt x="3097" y="1667"/>
                    <a:pt x="3106" y="1659"/>
                  </a:cubicBezTo>
                  <a:cubicBezTo>
                    <a:pt x="3178" y="1603"/>
                    <a:pt x="3269" y="1517"/>
                    <a:pt x="3333" y="1454"/>
                  </a:cubicBezTo>
                  <a:cubicBezTo>
                    <a:pt x="3445" y="1344"/>
                    <a:pt x="3469" y="1172"/>
                    <a:pt x="3390" y="1035"/>
                  </a:cubicBezTo>
                  <a:lnTo>
                    <a:pt x="3255" y="802"/>
                  </a:lnTo>
                  <a:cubicBezTo>
                    <a:pt x="3192" y="694"/>
                    <a:pt x="3078" y="630"/>
                    <a:pt x="2958" y="630"/>
                  </a:cubicBezTo>
                  <a:cubicBezTo>
                    <a:pt x="2928" y="630"/>
                    <a:pt x="2897" y="634"/>
                    <a:pt x="2867" y="642"/>
                  </a:cubicBezTo>
                  <a:cubicBezTo>
                    <a:pt x="2780" y="667"/>
                    <a:pt x="2659" y="703"/>
                    <a:pt x="2574" y="736"/>
                  </a:cubicBezTo>
                  <a:cubicBezTo>
                    <a:pt x="2569" y="738"/>
                    <a:pt x="2563" y="739"/>
                    <a:pt x="2558" y="739"/>
                  </a:cubicBezTo>
                  <a:cubicBezTo>
                    <a:pt x="2551" y="739"/>
                    <a:pt x="2543" y="737"/>
                    <a:pt x="2536" y="734"/>
                  </a:cubicBezTo>
                  <a:lnTo>
                    <a:pt x="2287" y="590"/>
                  </a:lnTo>
                  <a:cubicBezTo>
                    <a:pt x="2276" y="583"/>
                    <a:pt x="2268" y="571"/>
                    <a:pt x="2266" y="559"/>
                  </a:cubicBezTo>
                  <a:cubicBezTo>
                    <a:pt x="2252" y="469"/>
                    <a:pt x="2223" y="345"/>
                    <a:pt x="2201" y="259"/>
                  </a:cubicBezTo>
                  <a:cubicBezTo>
                    <a:pt x="2163" y="108"/>
                    <a:pt x="2025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6"/>
            <p:cNvSpPr/>
            <p:nvPr/>
          </p:nvSpPr>
          <p:spPr>
            <a:xfrm>
              <a:off x="1550300" y="1179325"/>
              <a:ext cx="117275" cy="37375"/>
            </a:xfrm>
            <a:custGeom>
              <a:avLst/>
              <a:gdLst/>
              <a:ahLst/>
              <a:cxnLst/>
              <a:rect l="l" t="t" r="r" b="b"/>
              <a:pathLst>
                <a:path w="4691" h="1495" extrusionOk="0">
                  <a:moveTo>
                    <a:pt x="2216" y="299"/>
                  </a:moveTo>
                  <a:lnTo>
                    <a:pt x="2216" y="489"/>
                  </a:lnTo>
                  <a:cubicBezTo>
                    <a:pt x="2216" y="571"/>
                    <a:pt x="2148" y="638"/>
                    <a:pt x="2067" y="638"/>
                  </a:cubicBezTo>
                  <a:cubicBezTo>
                    <a:pt x="1984" y="638"/>
                    <a:pt x="1918" y="571"/>
                    <a:pt x="1918" y="489"/>
                  </a:cubicBezTo>
                  <a:lnTo>
                    <a:pt x="1918" y="299"/>
                  </a:lnTo>
                  <a:close/>
                  <a:moveTo>
                    <a:pt x="1218" y="299"/>
                  </a:moveTo>
                  <a:lnTo>
                    <a:pt x="1218" y="484"/>
                  </a:lnTo>
                  <a:cubicBezTo>
                    <a:pt x="1218" y="555"/>
                    <a:pt x="1170" y="619"/>
                    <a:pt x="1102" y="635"/>
                  </a:cubicBezTo>
                  <a:cubicBezTo>
                    <a:pt x="1091" y="637"/>
                    <a:pt x="1080" y="638"/>
                    <a:pt x="1069" y="638"/>
                  </a:cubicBezTo>
                  <a:cubicBezTo>
                    <a:pt x="986" y="638"/>
                    <a:pt x="920" y="571"/>
                    <a:pt x="920" y="489"/>
                  </a:cubicBezTo>
                  <a:lnTo>
                    <a:pt x="920" y="299"/>
                  </a:lnTo>
                  <a:close/>
                  <a:moveTo>
                    <a:pt x="4391" y="300"/>
                  </a:moveTo>
                  <a:lnTo>
                    <a:pt x="4391" y="1198"/>
                  </a:lnTo>
                  <a:lnTo>
                    <a:pt x="300" y="1198"/>
                  </a:lnTo>
                  <a:lnTo>
                    <a:pt x="300" y="300"/>
                  </a:lnTo>
                  <a:lnTo>
                    <a:pt x="619" y="300"/>
                  </a:lnTo>
                  <a:lnTo>
                    <a:pt x="619" y="479"/>
                  </a:lnTo>
                  <a:cubicBezTo>
                    <a:pt x="619" y="713"/>
                    <a:pt x="793" y="915"/>
                    <a:pt x="1026" y="937"/>
                  </a:cubicBezTo>
                  <a:cubicBezTo>
                    <a:pt x="1040" y="938"/>
                    <a:pt x="1054" y="939"/>
                    <a:pt x="1068" y="939"/>
                  </a:cubicBezTo>
                  <a:cubicBezTo>
                    <a:pt x="1316" y="939"/>
                    <a:pt x="1517" y="738"/>
                    <a:pt x="1517" y="490"/>
                  </a:cubicBezTo>
                  <a:lnTo>
                    <a:pt x="1517" y="300"/>
                  </a:lnTo>
                  <a:lnTo>
                    <a:pt x="1617" y="300"/>
                  </a:lnTo>
                  <a:lnTo>
                    <a:pt x="1617" y="479"/>
                  </a:lnTo>
                  <a:cubicBezTo>
                    <a:pt x="1617" y="713"/>
                    <a:pt x="1792" y="915"/>
                    <a:pt x="2026" y="937"/>
                  </a:cubicBezTo>
                  <a:cubicBezTo>
                    <a:pt x="2040" y="938"/>
                    <a:pt x="2054" y="939"/>
                    <a:pt x="2068" y="939"/>
                  </a:cubicBezTo>
                  <a:cubicBezTo>
                    <a:pt x="2314" y="939"/>
                    <a:pt x="2516" y="738"/>
                    <a:pt x="2516" y="490"/>
                  </a:cubicBezTo>
                  <a:lnTo>
                    <a:pt x="2516" y="300"/>
                  </a:lnTo>
                  <a:close/>
                  <a:moveTo>
                    <a:pt x="150" y="0"/>
                  </a:moveTo>
                  <a:cubicBezTo>
                    <a:pt x="67" y="0"/>
                    <a:pt x="1" y="67"/>
                    <a:pt x="1" y="149"/>
                  </a:cubicBezTo>
                  <a:lnTo>
                    <a:pt x="1" y="1345"/>
                  </a:lnTo>
                  <a:cubicBezTo>
                    <a:pt x="1" y="1427"/>
                    <a:pt x="67" y="1494"/>
                    <a:pt x="150" y="1494"/>
                  </a:cubicBezTo>
                  <a:lnTo>
                    <a:pt x="4540" y="1494"/>
                  </a:lnTo>
                  <a:cubicBezTo>
                    <a:pt x="4622" y="1494"/>
                    <a:pt x="4688" y="1427"/>
                    <a:pt x="4688" y="1345"/>
                  </a:cubicBezTo>
                  <a:lnTo>
                    <a:pt x="4688" y="149"/>
                  </a:lnTo>
                  <a:cubicBezTo>
                    <a:pt x="4690" y="68"/>
                    <a:pt x="4623" y="0"/>
                    <a:pt x="4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6"/>
            <p:cNvSpPr/>
            <p:nvPr/>
          </p:nvSpPr>
          <p:spPr>
            <a:xfrm>
              <a:off x="1550300" y="1299075"/>
              <a:ext cx="117225" cy="37400"/>
            </a:xfrm>
            <a:custGeom>
              <a:avLst/>
              <a:gdLst/>
              <a:ahLst/>
              <a:cxnLst/>
              <a:rect l="l" t="t" r="r" b="b"/>
              <a:pathLst>
                <a:path w="4689" h="1496" extrusionOk="0">
                  <a:moveTo>
                    <a:pt x="2216" y="298"/>
                  </a:moveTo>
                  <a:lnTo>
                    <a:pt x="2216" y="487"/>
                  </a:lnTo>
                  <a:cubicBezTo>
                    <a:pt x="2216" y="569"/>
                    <a:pt x="2148" y="636"/>
                    <a:pt x="2067" y="636"/>
                  </a:cubicBezTo>
                  <a:cubicBezTo>
                    <a:pt x="1984" y="636"/>
                    <a:pt x="1918" y="569"/>
                    <a:pt x="1918" y="487"/>
                  </a:cubicBezTo>
                  <a:lnTo>
                    <a:pt x="1918" y="298"/>
                  </a:lnTo>
                  <a:close/>
                  <a:moveTo>
                    <a:pt x="1218" y="298"/>
                  </a:moveTo>
                  <a:lnTo>
                    <a:pt x="1218" y="483"/>
                  </a:lnTo>
                  <a:cubicBezTo>
                    <a:pt x="1218" y="554"/>
                    <a:pt x="1170" y="617"/>
                    <a:pt x="1102" y="633"/>
                  </a:cubicBezTo>
                  <a:cubicBezTo>
                    <a:pt x="1091" y="635"/>
                    <a:pt x="1080" y="636"/>
                    <a:pt x="1069" y="636"/>
                  </a:cubicBezTo>
                  <a:cubicBezTo>
                    <a:pt x="986" y="636"/>
                    <a:pt x="920" y="570"/>
                    <a:pt x="920" y="487"/>
                  </a:cubicBezTo>
                  <a:lnTo>
                    <a:pt x="920" y="298"/>
                  </a:lnTo>
                  <a:close/>
                  <a:moveTo>
                    <a:pt x="4391" y="298"/>
                  </a:moveTo>
                  <a:lnTo>
                    <a:pt x="4391" y="1195"/>
                  </a:lnTo>
                  <a:lnTo>
                    <a:pt x="300" y="1195"/>
                  </a:lnTo>
                  <a:lnTo>
                    <a:pt x="300" y="298"/>
                  </a:lnTo>
                  <a:lnTo>
                    <a:pt x="619" y="298"/>
                  </a:lnTo>
                  <a:lnTo>
                    <a:pt x="619" y="477"/>
                  </a:lnTo>
                  <a:cubicBezTo>
                    <a:pt x="619" y="710"/>
                    <a:pt x="793" y="913"/>
                    <a:pt x="1026" y="934"/>
                  </a:cubicBezTo>
                  <a:cubicBezTo>
                    <a:pt x="1040" y="936"/>
                    <a:pt x="1054" y="936"/>
                    <a:pt x="1068" y="936"/>
                  </a:cubicBezTo>
                  <a:cubicBezTo>
                    <a:pt x="1316" y="936"/>
                    <a:pt x="1517" y="735"/>
                    <a:pt x="1517" y="487"/>
                  </a:cubicBezTo>
                  <a:lnTo>
                    <a:pt x="1517" y="298"/>
                  </a:lnTo>
                  <a:lnTo>
                    <a:pt x="1617" y="298"/>
                  </a:lnTo>
                  <a:lnTo>
                    <a:pt x="1617" y="477"/>
                  </a:lnTo>
                  <a:cubicBezTo>
                    <a:pt x="1617" y="710"/>
                    <a:pt x="1792" y="913"/>
                    <a:pt x="2026" y="934"/>
                  </a:cubicBezTo>
                  <a:cubicBezTo>
                    <a:pt x="2040" y="936"/>
                    <a:pt x="2054" y="936"/>
                    <a:pt x="2068" y="936"/>
                  </a:cubicBezTo>
                  <a:cubicBezTo>
                    <a:pt x="2314" y="936"/>
                    <a:pt x="2516" y="735"/>
                    <a:pt x="2516" y="487"/>
                  </a:cubicBezTo>
                  <a:lnTo>
                    <a:pt x="2516" y="298"/>
                  </a:lnTo>
                  <a:close/>
                  <a:moveTo>
                    <a:pt x="150" y="0"/>
                  </a:moveTo>
                  <a:cubicBezTo>
                    <a:pt x="67" y="0"/>
                    <a:pt x="1" y="67"/>
                    <a:pt x="1" y="150"/>
                  </a:cubicBezTo>
                  <a:lnTo>
                    <a:pt x="1" y="1347"/>
                  </a:lnTo>
                  <a:cubicBezTo>
                    <a:pt x="1" y="1429"/>
                    <a:pt x="67" y="1496"/>
                    <a:pt x="150" y="1496"/>
                  </a:cubicBezTo>
                  <a:lnTo>
                    <a:pt x="4540" y="1496"/>
                  </a:lnTo>
                  <a:cubicBezTo>
                    <a:pt x="4622" y="1496"/>
                    <a:pt x="4688" y="1429"/>
                    <a:pt x="4688" y="1347"/>
                  </a:cubicBezTo>
                  <a:lnTo>
                    <a:pt x="4688" y="150"/>
                  </a:lnTo>
                  <a:cubicBezTo>
                    <a:pt x="4688" y="67"/>
                    <a:pt x="4621" y="0"/>
                    <a:pt x="4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6"/>
            <p:cNvSpPr/>
            <p:nvPr/>
          </p:nvSpPr>
          <p:spPr>
            <a:xfrm>
              <a:off x="1535325" y="1140400"/>
              <a:ext cx="255450" cy="255375"/>
            </a:xfrm>
            <a:custGeom>
              <a:avLst/>
              <a:gdLst/>
              <a:ahLst/>
              <a:cxnLst/>
              <a:rect l="l" t="t" r="r" b="b"/>
              <a:pathLst>
                <a:path w="10218" h="10215" extrusionOk="0">
                  <a:moveTo>
                    <a:pt x="5298" y="1257"/>
                  </a:moveTo>
                  <a:cubicBezTo>
                    <a:pt x="5458" y="1257"/>
                    <a:pt x="5587" y="1387"/>
                    <a:pt x="5587" y="1547"/>
                  </a:cubicBezTo>
                  <a:lnTo>
                    <a:pt x="5587" y="3064"/>
                  </a:lnTo>
                  <a:cubicBezTo>
                    <a:pt x="5587" y="3223"/>
                    <a:pt x="5458" y="3353"/>
                    <a:pt x="5298" y="3353"/>
                  </a:cubicBezTo>
                  <a:lnTo>
                    <a:pt x="589" y="3353"/>
                  </a:lnTo>
                  <a:cubicBezTo>
                    <a:pt x="430" y="3353"/>
                    <a:pt x="300" y="3223"/>
                    <a:pt x="300" y="3064"/>
                  </a:cubicBezTo>
                  <a:lnTo>
                    <a:pt x="300" y="1547"/>
                  </a:lnTo>
                  <a:cubicBezTo>
                    <a:pt x="300" y="1387"/>
                    <a:pt x="430" y="1257"/>
                    <a:pt x="589" y="1257"/>
                  </a:cubicBezTo>
                  <a:close/>
                  <a:moveTo>
                    <a:pt x="2815" y="4251"/>
                  </a:moveTo>
                  <a:lnTo>
                    <a:pt x="2815" y="4440"/>
                  </a:lnTo>
                  <a:cubicBezTo>
                    <a:pt x="2815" y="4522"/>
                    <a:pt x="2747" y="4589"/>
                    <a:pt x="2666" y="4589"/>
                  </a:cubicBezTo>
                  <a:cubicBezTo>
                    <a:pt x="2583" y="4589"/>
                    <a:pt x="2517" y="4522"/>
                    <a:pt x="2517" y="4440"/>
                  </a:cubicBezTo>
                  <a:lnTo>
                    <a:pt x="2517" y="4251"/>
                  </a:lnTo>
                  <a:close/>
                  <a:moveTo>
                    <a:pt x="1817" y="4251"/>
                  </a:moveTo>
                  <a:lnTo>
                    <a:pt x="1817" y="4437"/>
                  </a:lnTo>
                  <a:cubicBezTo>
                    <a:pt x="1817" y="4507"/>
                    <a:pt x="1769" y="4571"/>
                    <a:pt x="1701" y="4587"/>
                  </a:cubicBezTo>
                  <a:cubicBezTo>
                    <a:pt x="1690" y="4589"/>
                    <a:pt x="1679" y="4590"/>
                    <a:pt x="1668" y="4590"/>
                  </a:cubicBezTo>
                  <a:cubicBezTo>
                    <a:pt x="1585" y="4590"/>
                    <a:pt x="1519" y="4523"/>
                    <a:pt x="1519" y="4440"/>
                  </a:cubicBezTo>
                  <a:lnTo>
                    <a:pt x="1519" y="4251"/>
                  </a:lnTo>
                  <a:close/>
                  <a:moveTo>
                    <a:pt x="4990" y="4251"/>
                  </a:moveTo>
                  <a:lnTo>
                    <a:pt x="4990" y="4972"/>
                  </a:lnTo>
                  <a:lnTo>
                    <a:pt x="4553" y="4536"/>
                  </a:lnTo>
                  <a:cubicBezTo>
                    <a:pt x="4522" y="4506"/>
                    <a:pt x="4481" y="4490"/>
                    <a:pt x="4440" y="4490"/>
                  </a:cubicBezTo>
                  <a:cubicBezTo>
                    <a:pt x="4408" y="4490"/>
                    <a:pt x="4377" y="4500"/>
                    <a:pt x="4350" y="4520"/>
                  </a:cubicBezTo>
                  <a:cubicBezTo>
                    <a:pt x="4278" y="4576"/>
                    <a:pt x="4273" y="4680"/>
                    <a:pt x="4337" y="4743"/>
                  </a:cubicBezTo>
                  <a:lnTo>
                    <a:pt x="4741" y="5148"/>
                  </a:lnTo>
                  <a:lnTo>
                    <a:pt x="898" y="5148"/>
                  </a:lnTo>
                  <a:lnTo>
                    <a:pt x="898" y="4251"/>
                  </a:lnTo>
                  <a:lnTo>
                    <a:pt x="1217" y="4251"/>
                  </a:lnTo>
                  <a:lnTo>
                    <a:pt x="1217" y="4429"/>
                  </a:lnTo>
                  <a:cubicBezTo>
                    <a:pt x="1217" y="4664"/>
                    <a:pt x="1391" y="4865"/>
                    <a:pt x="1624" y="4887"/>
                  </a:cubicBezTo>
                  <a:cubicBezTo>
                    <a:pt x="1638" y="4888"/>
                    <a:pt x="1652" y="4889"/>
                    <a:pt x="1666" y="4889"/>
                  </a:cubicBezTo>
                  <a:cubicBezTo>
                    <a:pt x="1914" y="4889"/>
                    <a:pt x="2115" y="4688"/>
                    <a:pt x="2115" y="4440"/>
                  </a:cubicBezTo>
                  <a:lnTo>
                    <a:pt x="2115" y="4251"/>
                  </a:lnTo>
                  <a:lnTo>
                    <a:pt x="2215" y="4251"/>
                  </a:lnTo>
                  <a:lnTo>
                    <a:pt x="2215" y="4429"/>
                  </a:lnTo>
                  <a:cubicBezTo>
                    <a:pt x="2215" y="4664"/>
                    <a:pt x="2390" y="4865"/>
                    <a:pt x="2622" y="4887"/>
                  </a:cubicBezTo>
                  <a:cubicBezTo>
                    <a:pt x="2637" y="4888"/>
                    <a:pt x="2651" y="4889"/>
                    <a:pt x="2665" y="4889"/>
                  </a:cubicBezTo>
                  <a:cubicBezTo>
                    <a:pt x="2912" y="4889"/>
                    <a:pt x="3114" y="4688"/>
                    <a:pt x="3114" y="4440"/>
                  </a:cubicBezTo>
                  <a:lnTo>
                    <a:pt x="3114" y="4251"/>
                  </a:lnTo>
                  <a:close/>
                  <a:moveTo>
                    <a:pt x="5298" y="3652"/>
                  </a:moveTo>
                  <a:cubicBezTo>
                    <a:pt x="5458" y="3652"/>
                    <a:pt x="5587" y="3782"/>
                    <a:pt x="5587" y="3941"/>
                  </a:cubicBezTo>
                  <a:lnTo>
                    <a:pt x="5587" y="5458"/>
                  </a:lnTo>
                  <a:cubicBezTo>
                    <a:pt x="5587" y="5492"/>
                    <a:pt x="5581" y="5524"/>
                    <a:pt x="5571" y="5554"/>
                  </a:cubicBezTo>
                  <a:lnTo>
                    <a:pt x="5288" y="5272"/>
                  </a:lnTo>
                  <a:lnTo>
                    <a:pt x="5288" y="4102"/>
                  </a:lnTo>
                  <a:cubicBezTo>
                    <a:pt x="5288" y="4020"/>
                    <a:pt x="5221" y="3953"/>
                    <a:pt x="5139" y="3953"/>
                  </a:cubicBezTo>
                  <a:lnTo>
                    <a:pt x="749" y="3953"/>
                  </a:lnTo>
                  <a:cubicBezTo>
                    <a:pt x="666" y="3953"/>
                    <a:pt x="600" y="4020"/>
                    <a:pt x="600" y="4102"/>
                  </a:cubicBezTo>
                  <a:lnTo>
                    <a:pt x="600" y="5298"/>
                  </a:lnTo>
                  <a:cubicBezTo>
                    <a:pt x="600" y="5381"/>
                    <a:pt x="666" y="5448"/>
                    <a:pt x="749" y="5448"/>
                  </a:cubicBezTo>
                  <a:lnTo>
                    <a:pt x="5041" y="5448"/>
                  </a:lnTo>
                  <a:lnTo>
                    <a:pt x="5336" y="5744"/>
                  </a:lnTo>
                  <a:cubicBezTo>
                    <a:pt x="5324" y="5745"/>
                    <a:pt x="5311" y="5746"/>
                    <a:pt x="5296" y="5746"/>
                  </a:cubicBezTo>
                  <a:lnTo>
                    <a:pt x="589" y="5746"/>
                  </a:lnTo>
                  <a:lnTo>
                    <a:pt x="589" y="5748"/>
                  </a:lnTo>
                  <a:cubicBezTo>
                    <a:pt x="430" y="5748"/>
                    <a:pt x="300" y="5617"/>
                    <a:pt x="300" y="5458"/>
                  </a:cubicBezTo>
                  <a:lnTo>
                    <a:pt x="300" y="3941"/>
                  </a:lnTo>
                  <a:cubicBezTo>
                    <a:pt x="300" y="3782"/>
                    <a:pt x="430" y="3652"/>
                    <a:pt x="589" y="3652"/>
                  </a:cubicBezTo>
                  <a:close/>
                  <a:moveTo>
                    <a:pt x="7081" y="6506"/>
                  </a:moveTo>
                  <a:cubicBezTo>
                    <a:pt x="7120" y="6506"/>
                    <a:pt x="7158" y="6520"/>
                    <a:pt x="7187" y="6550"/>
                  </a:cubicBezTo>
                  <a:cubicBezTo>
                    <a:pt x="7244" y="6608"/>
                    <a:pt x="7244" y="6702"/>
                    <a:pt x="7187" y="6762"/>
                  </a:cubicBezTo>
                  <a:lnTo>
                    <a:pt x="6565" y="7383"/>
                  </a:lnTo>
                  <a:cubicBezTo>
                    <a:pt x="6538" y="7411"/>
                    <a:pt x="6500" y="7426"/>
                    <a:pt x="6460" y="7426"/>
                  </a:cubicBezTo>
                  <a:cubicBezTo>
                    <a:pt x="6420" y="7426"/>
                    <a:pt x="6381" y="7411"/>
                    <a:pt x="6355" y="7383"/>
                  </a:cubicBezTo>
                  <a:cubicBezTo>
                    <a:pt x="6327" y="7354"/>
                    <a:pt x="6311" y="7317"/>
                    <a:pt x="6311" y="7277"/>
                  </a:cubicBezTo>
                  <a:cubicBezTo>
                    <a:pt x="6311" y="7237"/>
                    <a:pt x="6327" y="7199"/>
                    <a:pt x="6355" y="7172"/>
                  </a:cubicBezTo>
                  <a:lnTo>
                    <a:pt x="6664" y="6862"/>
                  </a:lnTo>
                  <a:lnTo>
                    <a:pt x="6976" y="6550"/>
                  </a:lnTo>
                  <a:cubicBezTo>
                    <a:pt x="7006" y="6520"/>
                    <a:pt x="7044" y="6506"/>
                    <a:pt x="7081" y="6506"/>
                  </a:cubicBezTo>
                  <a:close/>
                  <a:moveTo>
                    <a:pt x="3093" y="8440"/>
                  </a:moveTo>
                  <a:lnTo>
                    <a:pt x="3093" y="8720"/>
                  </a:lnTo>
                  <a:lnTo>
                    <a:pt x="2794" y="8720"/>
                  </a:lnTo>
                  <a:lnTo>
                    <a:pt x="2794" y="8440"/>
                  </a:lnTo>
                  <a:close/>
                  <a:moveTo>
                    <a:pt x="7348" y="7023"/>
                  </a:moveTo>
                  <a:lnTo>
                    <a:pt x="7650" y="7324"/>
                  </a:lnTo>
                  <a:cubicBezTo>
                    <a:pt x="7749" y="7422"/>
                    <a:pt x="7860" y="7506"/>
                    <a:pt x="7979" y="7575"/>
                  </a:cubicBezTo>
                  <a:lnTo>
                    <a:pt x="8138" y="7666"/>
                  </a:lnTo>
                  <a:cubicBezTo>
                    <a:pt x="8236" y="7720"/>
                    <a:pt x="8324" y="7789"/>
                    <a:pt x="8402" y="7867"/>
                  </a:cubicBezTo>
                  <a:lnTo>
                    <a:pt x="9270" y="8735"/>
                  </a:lnTo>
                  <a:cubicBezTo>
                    <a:pt x="9316" y="8782"/>
                    <a:pt x="9341" y="8841"/>
                    <a:pt x="9341" y="8907"/>
                  </a:cubicBezTo>
                  <a:cubicBezTo>
                    <a:pt x="9341" y="8972"/>
                    <a:pt x="9315" y="9034"/>
                    <a:pt x="9270" y="9080"/>
                  </a:cubicBezTo>
                  <a:lnTo>
                    <a:pt x="8883" y="9467"/>
                  </a:lnTo>
                  <a:cubicBezTo>
                    <a:pt x="8837" y="9513"/>
                    <a:pt x="8776" y="9538"/>
                    <a:pt x="8711" y="9538"/>
                  </a:cubicBezTo>
                  <a:cubicBezTo>
                    <a:pt x="8647" y="9538"/>
                    <a:pt x="8585" y="9512"/>
                    <a:pt x="8539" y="9467"/>
                  </a:cubicBezTo>
                  <a:lnTo>
                    <a:pt x="7671" y="8599"/>
                  </a:lnTo>
                  <a:cubicBezTo>
                    <a:pt x="7593" y="8520"/>
                    <a:pt x="7524" y="8430"/>
                    <a:pt x="7469" y="8334"/>
                  </a:cubicBezTo>
                  <a:lnTo>
                    <a:pt x="7379" y="8176"/>
                  </a:lnTo>
                  <a:cubicBezTo>
                    <a:pt x="7311" y="8055"/>
                    <a:pt x="7226" y="7945"/>
                    <a:pt x="7128" y="7847"/>
                  </a:cubicBezTo>
                  <a:lnTo>
                    <a:pt x="6827" y="7544"/>
                  </a:lnTo>
                  <a:lnTo>
                    <a:pt x="7348" y="7023"/>
                  </a:lnTo>
                  <a:close/>
                  <a:moveTo>
                    <a:pt x="1896" y="9618"/>
                  </a:moveTo>
                  <a:lnTo>
                    <a:pt x="1896" y="9918"/>
                  </a:lnTo>
                  <a:lnTo>
                    <a:pt x="300" y="9918"/>
                  </a:lnTo>
                  <a:lnTo>
                    <a:pt x="300" y="9618"/>
                  </a:lnTo>
                  <a:close/>
                  <a:moveTo>
                    <a:pt x="3093" y="9020"/>
                  </a:moveTo>
                  <a:lnTo>
                    <a:pt x="3093" y="9469"/>
                  </a:lnTo>
                  <a:cubicBezTo>
                    <a:pt x="3093" y="9551"/>
                    <a:pt x="3160" y="9618"/>
                    <a:pt x="3243" y="9618"/>
                  </a:cubicBezTo>
                  <a:lnTo>
                    <a:pt x="3691" y="9618"/>
                  </a:lnTo>
                  <a:lnTo>
                    <a:pt x="3691" y="9918"/>
                  </a:lnTo>
                  <a:lnTo>
                    <a:pt x="2196" y="9918"/>
                  </a:lnTo>
                  <a:lnTo>
                    <a:pt x="2196" y="9618"/>
                  </a:lnTo>
                  <a:lnTo>
                    <a:pt x="2645" y="9618"/>
                  </a:lnTo>
                  <a:cubicBezTo>
                    <a:pt x="2727" y="9618"/>
                    <a:pt x="2794" y="9551"/>
                    <a:pt x="2794" y="9469"/>
                  </a:cubicBezTo>
                  <a:lnTo>
                    <a:pt x="2794" y="9020"/>
                  </a:lnTo>
                  <a:close/>
                  <a:moveTo>
                    <a:pt x="5886" y="6292"/>
                  </a:moveTo>
                  <a:lnTo>
                    <a:pt x="6348" y="6755"/>
                  </a:lnTo>
                  <a:lnTo>
                    <a:pt x="6144" y="6959"/>
                  </a:lnTo>
                  <a:cubicBezTo>
                    <a:pt x="6059" y="7045"/>
                    <a:pt x="6013" y="7157"/>
                    <a:pt x="6013" y="7277"/>
                  </a:cubicBezTo>
                  <a:cubicBezTo>
                    <a:pt x="6013" y="7396"/>
                    <a:pt x="6058" y="7510"/>
                    <a:pt x="6144" y="7595"/>
                  </a:cubicBezTo>
                  <a:cubicBezTo>
                    <a:pt x="6229" y="7679"/>
                    <a:pt x="6340" y="7725"/>
                    <a:pt x="6462" y="7725"/>
                  </a:cubicBezTo>
                  <a:cubicBezTo>
                    <a:pt x="6499" y="7725"/>
                    <a:pt x="6536" y="7720"/>
                    <a:pt x="6572" y="7711"/>
                  </a:cubicBezTo>
                  <a:lnTo>
                    <a:pt x="6919" y="8059"/>
                  </a:lnTo>
                  <a:cubicBezTo>
                    <a:pt x="6997" y="8137"/>
                    <a:pt x="7065" y="8227"/>
                    <a:pt x="7121" y="8323"/>
                  </a:cubicBezTo>
                  <a:lnTo>
                    <a:pt x="7211" y="8481"/>
                  </a:lnTo>
                  <a:cubicBezTo>
                    <a:pt x="7279" y="8601"/>
                    <a:pt x="7363" y="8712"/>
                    <a:pt x="7461" y="8810"/>
                  </a:cubicBezTo>
                  <a:lnTo>
                    <a:pt x="7972" y="9321"/>
                  </a:lnTo>
                  <a:lnTo>
                    <a:pt x="6407" y="9321"/>
                  </a:lnTo>
                  <a:cubicBezTo>
                    <a:pt x="6325" y="9321"/>
                    <a:pt x="6258" y="9387"/>
                    <a:pt x="6258" y="9470"/>
                  </a:cubicBezTo>
                  <a:cubicBezTo>
                    <a:pt x="6258" y="9552"/>
                    <a:pt x="6325" y="9619"/>
                    <a:pt x="6407" y="9619"/>
                  </a:cubicBezTo>
                  <a:lnTo>
                    <a:pt x="8272" y="9619"/>
                  </a:lnTo>
                  <a:lnTo>
                    <a:pt x="8329" y="9677"/>
                  </a:lnTo>
                  <a:cubicBezTo>
                    <a:pt x="8432" y="9780"/>
                    <a:pt x="8569" y="9837"/>
                    <a:pt x="8713" y="9837"/>
                  </a:cubicBezTo>
                  <a:cubicBezTo>
                    <a:pt x="8858" y="9837"/>
                    <a:pt x="8993" y="9780"/>
                    <a:pt x="9095" y="9677"/>
                  </a:cubicBezTo>
                  <a:lnTo>
                    <a:pt x="9153" y="9619"/>
                  </a:lnTo>
                  <a:lnTo>
                    <a:pt x="9919" y="9619"/>
                  </a:lnTo>
                  <a:lnTo>
                    <a:pt x="9919" y="9918"/>
                  </a:lnTo>
                  <a:lnTo>
                    <a:pt x="3992" y="9918"/>
                  </a:lnTo>
                  <a:lnTo>
                    <a:pt x="3992" y="9618"/>
                  </a:lnTo>
                  <a:lnTo>
                    <a:pt x="5738" y="9618"/>
                  </a:lnTo>
                  <a:cubicBezTo>
                    <a:pt x="5820" y="9618"/>
                    <a:pt x="5887" y="9551"/>
                    <a:pt x="5887" y="9469"/>
                  </a:cubicBezTo>
                  <a:cubicBezTo>
                    <a:pt x="5887" y="9386"/>
                    <a:pt x="5820" y="9320"/>
                    <a:pt x="5738" y="9320"/>
                  </a:cubicBezTo>
                  <a:lnTo>
                    <a:pt x="3393" y="9320"/>
                  </a:lnTo>
                  <a:lnTo>
                    <a:pt x="3393" y="8442"/>
                  </a:lnTo>
                  <a:lnTo>
                    <a:pt x="5298" y="8442"/>
                  </a:lnTo>
                  <a:cubicBezTo>
                    <a:pt x="5622" y="8442"/>
                    <a:pt x="5887" y="8178"/>
                    <a:pt x="5887" y="7853"/>
                  </a:cubicBezTo>
                  <a:lnTo>
                    <a:pt x="5887" y="6336"/>
                  </a:lnTo>
                  <a:cubicBezTo>
                    <a:pt x="5887" y="6321"/>
                    <a:pt x="5886" y="6306"/>
                    <a:pt x="5886" y="6292"/>
                  </a:cubicBezTo>
                  <a:close/>
                  <a:moveTo>
                    <a:pt x="809" y="0"/>
                  </a:moveTo>
                  <a:cubicBezTo>
                    <a:pt x="612" y="0"/>
                    <a:pt x="437" y="123"/>
                    <a:pt x="377" y="308"/>
                  </a:cubicBezTo>
                  <a:lnTo>
                    <a:pt x="34" y="1339"/>
                  </a:lnTo>
                  <a:cubicBezTo>
                    <a:pt x="30" y="1351"/>
                    <a:pt x="28" y="1364"/>
                    <a:pt x="26" y="1377"/>
                  </a:cubicBezTo>
                  <a:cubicBezTo>
                    <a:pt x="9" y="1431"/>
                    <a:pt x="0" y="1487"/>
                    <a:pt x="0" y="1547"/>
                  </a:cubicBezTo>
                  <a:lnTo>
                    <a:pt x="0" y="3064"/>
                  </a:lnTo>
                  <a:cubicBezTo>
                    <a:pt x="0" y="3239"/>
                    <a:pt x="76" y="3395"/>
                    <a:pt x="197" y="3502"/>
                  </a:cubicBezTo>
                  <a:cubicBezTo>
                    <a:pt x="76" y="3610"/>
                    <a:pt x="0" y="3766"/>
                    <a:pt x="0" y="3940"/>
                  </a:cubicBezTo>
                  <a:lnTo>
                    <a:pt x="0" y="5457"/>
                  </a:lnTo>
                  <a:cubicBezTo>
                    <a:pt x="0" y="5632"/>
                    <a:pt x="76" y="5789"/>
                    <a:pt x="197" y="5895"/>
                  </a:cubicBezTo>
                  <a:cubicBezTo>
                    <a:pt x="76" y="6003"/>
                    <a:pt x="0" y="6160"/>
                    <a:pt x="0" y="6334"/>
                  </a:cubicBezTo>
                  <a:lnTo>
                    <a:pt x="0" y="7013"/>
                  </a:lnTo>
                  <a:cubicBezTo>
                    <a:pt x="0" y="7095"/>
                    <a:pt x="67" y="7162"/>
                    <a:pt x="149" y="7162"/>
                  </a:cubicBezTo>
                  <a:cubicBezTo>
                    <a:pt x="231" y="7162"/>
                    <a:pt x="298" y="7095"/>
                    <a:pt x="298" y="7013"/>
                  </a:cubicBezTo>
                  <a:lnTo>
                    <a:pt x="298" y="6334"/>
                  </a:lnTo>
                  <a:cubicBezTo>
                    <a:pt x="298" y="6175"/>
                    <a:pt x="428" y="6044"/>
                    <a:pt x="587" y="6044"/>
                  </a:cubicBezTo>
                  <a:lnTo>
                    <a:pt x="5298" y="6044"/>
                  </a:lnTo>
                  <a:cubicBezTo>
                    <a:pt x="5458" y="6044"/>
                    <a:pt x="5587" y="6175"/>
                    <a:pt x="5587" y="6334"/>
                  </a:cubicBezTo>
                  <a:lnTo>
                    <a:pt x="5587" y="7851"/>
                  </a:lnTo>
                  <a:cubicBezTo>
                    <a:pt x="5587" y="8010"/>
                    <a:pt x="5458" y="8140"/>
                    <a:pt x="5298" y="8140"/>
                  </a:cubicBezTo>
                  <a:lnTo>
                    <a:pt x="589" y="8140"/>
                  </a:lnTo>
                  <a:cubicBezTo>
                    <a:pt x="430" y="8140"/>
                    <a:pt x="300" y="8010"/>
                    <a:pt x="300" y="7851"/>
                  </a:cubicBezTo>
                  <a:lnTo>
                    <a:pt x="300" y="7658"/>
                  </a:lnTo>
                  <a:cubicBezTo>
                    <a:pt x="300" y="7575"/>
                    <a:pt x="233" y="7508"/>
                    <a:pt x="151" y="7508"/>
                  </a:cubicBezTo>
                  <a:cubicBezTo>
                    <a:pt x="69" y="7508"/>
                    <a:pt x="2" y="7575"/>
                    <a:pt x="2" y="7658"/>
                  </a:cubicBezTo>
                  <a:lnTo>
                    <a:pt x="2" y="7851"/>
                  </a:lnTo>
                  <a:cubicBezTo>
                    <a:pt x="2" y="8174"/>
                    <a:pt x="265" y="8439"/>
                    <a:pt x="590" y="8439"/>
                  </a:cubicBezTo>
                  <a:lnTo>
                    <a:pt x="2496" y="8439"/>
                  </a:lnTo>
                  <a:lnTo>
                    <a:pt x="2496" y="9317"/>
                  </a:lnTo>
                  <a:lnTo>
                    <a:pt x="150" y="9317"/>
                  </a:lnTo>
                  <a:cubicBezTo>
                    <a:pt x="68" y="9317"/>
                    <a:pt x="2" y="9384"/>
                    <a:pt x="2" y="9467"/>
                  </a:cubicBezTo>
                  <a:lnTo>
                    <a:pt x="2" y="10065"/>
                  </a:lnTo>
                  <a:cubicBezTo>
                    <a:pt x="2" y="10147"/>
                    <a:pt x="69" y="10214"/>
                    <a:pt x="150" y="10214"/>
                  </a:cubicBezTo>
                  <a:lnTo>
                    <a:pt x="10067" y="10214"/>
                  </a:lnTo>
                  <a:cubicBezTo>
                    <a:pt x="10149" y="10214"/>
                    <a:pt x="10216" y="10147"/>
                    <a:pt x="10216" y="10065"/>
                  </a:cubicBezTo>
                  <a:lnTo>
                    <a:pt x="10216" y="9467"/>
                  </a:lnTo>
                  <a:cubicBezTo>
                    <a:pt x="10217" y="9385"/>
                    <a:pt x="10149" y="9318"/>
                    <a:pt x="10067" y="9318"/>
                  </a:cubicBezTo>
                  <a:lnTo>
                    <a:pt x="9451" y="9318"/>
                  </a:lnTo>
                  <a:lnTo>
                    <a:pt x="9481" y="9289"/>
                  </a:lnTo>
                  <a:cubicBezTo>
                    <a:pt x="9584" y="9186"/>
                    <a:pt x="9640" y="9050"/>
                    <a:pt x="9640" y="8906"/>
                  </a:cubicBezTo>
                  <a:cubicBezTo>
                    <a:pt x="9640" y="8760"/>
                    <a:pt x="9584" y="8624"/>
                    <a:pt x="9481" y="8522"/>
                  </a:cubicBezTo>
                  <a:lnTo>
                    <a:pt x="8615" y="7656"/>
                  </a:lnTo>
                  <a:cubicBezTo>
                    <a:pt x="8517" y="7558"/>
                    <a:pt x="8406" y="7474"/>
                    <a:pt x="8286" y="7405"/>
                  </a:cubicBezTo>
                  <a:lnTo>
                    <a:pt x="8128" y="7314"/>
                  </a:lnTo>
                  <a:cubicBezTo>
                    <a:pt x="8031" y="7260"/>
                    <a:pt x="7941" y="7191"/>
                    <a:pt x="7862" y="7113"/>
                  </a:cubicBezTo>
                  <a:lnTo>
                    <a:pt x="7516" y="6766"/>
                  </a:lnTo>
                  <a:cubicBezTo>
                    <a:pt x="7553" y="6618"/>
                    <a:pt x="7515" y="6453"/>
                    <a:pt x="7398" y="6337"/>
                  </a:cubicBezTo>
                  <a:cubicBezTo>
                    <a:pt x="7311" y="6250"/>
                    <a:pt x="7196" y="6206"/>
                    <a:pt x="7081" y="6206"/>
                  </a:cubicBezTo>
                  <a:cubicBezTo>
                    <a:pt x="6966" y="6206"/>
                    <a:pt x="6851" y="6250"/>
                    <a:pt x="6764" y="6337"/>
                  </a:cubicBezTo>
                  <a:lnTo>
                    <a:pt x="6559" y="6542"/>
                  </a:lnTo>
                  <a:lnTo>
                    <a:pt x="5793" y="5776"/>
                  </a:lnTo>
                  <a:cubicBezTo>
                    <a:pt x="5852" y="5684"/>
                    <a:pt x="5887" y="5575"/>
                    <a:pt x="5887" y="5457"/>
                  </a:cubicBezTo>
                  <a:lnTo>
                    <a:pt x="5887" y="3940"/>
                  </a:lnTo>
                  <a:cubicBezTo>
                    <a:pt x="5887" y="3765"/>
                    <a:pt x="5811" y="3609"/>
                    <a:pt x="5690" y="3502"/>
                  </a:cubicBezTo>
                  <a:cubicBezTo>
                    <a:pt x="5811" y="3394"/>
                    <a:pt x="5887" y="3236"/>
                    <a:pt x="5887" y="3064"/>
                  </a:cubicBezTo>
                  <a:lnTo>
                    <a:pt x="5887" y="1547"/>
                  </a:lnTo>
                  <a:cubicBezTo>
                    <a:pt x="5887" y="1475"/>
                    <a:pt x="5874" y="1405"/>
                    <a:pt x="5850" y="1342"/>
                  </a:cubicBezTo>
                  <a:lnTo>
                    <a:pt x="5850" y="1341"/>
                  </a:lnTo>
                  <a:lnTo>
                    <a:pt x="5511" y="309"/>
                  </a:lnTo>
                  <a:cubicBezTo>
                    <a:pt x="5450" y="124"/>
                    <a:pt x="5276" y="1"/>
                    <a:pt x="5079" y="1"/>
                  </a:cubicBezTo>
                  <a:lnTo>
                    <a:pt x="1915" y="1"/>
                  </a:lnTo>
                  <a:cubicBezTo>
                    <a:pt x="1833" y="1"/>
                    <a:pt x="1766" y="68"/>
                    <a:pt x="1766" y="150"/>
                  </a:cubicBezTo>
                  <a:cubicBezTo>
                    <a:pt x="1766" y="232"/>
                    <a:pt x="1833" y="299"/>
                    <a:pt x="1915" y="299"/>
                  </a:cubicBezTo>
                  <a:lnTo>
                    <a:pt x="5079" y="299"/>
                  </a:lnTo>
                  <a:cubicBezTo>
                    <a:pt x="5147" y="299"/>
                    <a:pt x="5208" y="340"/>
                    <a:pt x="5227" y="401"/>
                  </a:cubicBezTo>
                  <a:lnTo>
                    <a:pt x="5414" y="969"/>
                  </a:lnTo>
                  <a:cubicBezTo>
                    <a:pt x="5377" y="962"/>
                    <a:pt x="5337" y="957"/>
                    <a:pt x="5299" y="957"/>
                  </a:cubicBezTo>
                  <a:lnTo>
                    <a:pt x="590" y="957"/>
                  </a:lnTo>
                  <a:cubicBezTo>
                    <a:pt x="550" y="957"/>
                    <a:pt x="510" y="962"/>
                    <a:pt x="472" y="969"/>
                  </a:cubicBezTo>
                  <a:lnTo>
                    <a:pt x="661" y="401"/>
                  </a:lnTo>
                  <a:cubicBezTo>
                    <a:pt x="682" y="339"/>
                    <a:pt x="740" y="298"/>
                    <a:pt x="809" y="298"/>
                  </a:cubicBezTo>
                  <a:lnTo>
                    <a:pt x="1273" y="298"/>
                  </a:lnTo>
                  <a:cubicBezTo>
                    <a:pt x="1355" y="298"/>
                    <a:pt x="1422" y="231"/>
                    <a:pt x="1422" y="149"/>
                  </a:cubicBezTo>
                  <a:cubicBezTo>
                    <a:pt x="1422" y="67"/>
                    <a:pt x="1355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56"/>
          <p:cNvGrpSpPr/>
          <p:nvPr/>
        </p:nvGrpSpPr>
        <p:grpSpPr>
          <a:xfrm>
            <a:off x="6879319" y="1377722"/>
            <a:ext cx="325049" cy="324288"/>
            <a:chOff x="2146325" y="1140425"/>
            <a:chExt cx="256025" cy="255425"/>
          </a:xfrm>
        </p:grpSpPr>
        <p:sp>
          <p:nvSpPr>
            <p:cNvPr id="1345" name="Google Shape;1345;p56"/>
            <p:cNvSpPr/>
            <p:nvPr/>
          </p:nvSpPr>
          <p:spPr>
            <a:xfrm>
              <a:off x="2146325" y="1140425"/>
              <a:ext cx="256025" cy="255425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7476" y="1256"/>
                  </a:moveTo>
                  <a:cubicBezTo>
                    <a:pt x="7635" y="1256"/>
                    <a:pt x="7765" y="1386"/>
                    <a:pt x="7765" y="1546"/>
                  </a:cubicBezTo>
                  <a:lnTo>
                    <a:pt x="7765" y="3063"/>
                  </a:lnTo>
                  <a:cubicBezTo>
                    <a:pt x="7765" y="3222"/>
                    <a:pt x="7635" y="3352"/>
                    <a:pt x="7476" y="3352"/>
                  </a:cubicBezTo>
                  <a:lnTo>
                    <a:pt x="2767" y="3352"/>
                  </a:lnTo>
                  <a:cubicBezTo>
                    <a:pt x="2607" y="3352"/>
                    <a:pt x="2478" y="3223"/>
                    <a:pt x="2478" y="3063"/>
                  </a:cubicBezTo>
                  <a:lnTo>
                    <a:pt x="2478" y="1546"/>
                  </a:lnTo>
                  <a:cubicBezTo>
                    <a:pt x="2478" y="1386"/>
                    <a:pt x="2607" y="1256"/>
                    <a:pt x="2767" y="1256"/>
                  </a:cubicBezTo>
                  <a:close/>
                  <a:moveTo>
                    <a:pt x="5271" y="3651"/>
                  </a:moveTo>
                  <a:lnTo>
                    <a:pt x="5271" y="4235"/>
                  </a:lnTo>
                  <a:cubicBezTo>
                    <a:pt x="5271" y="4305"/>
                    <a:pt x="5223" y="4370"/>
                    <a:pt x="5156" y="4385"/>
                  </a:cubicBezTo>
                  <a:cubicBezTo>
                    <a:pt x="5144" y="4388"/>
                    <a:pt x="5133" y="4389"/>
                    <a:pt x="5122" y="4389"/>
                  </a:cubicBezTo>
                  <a:cubicBezTo>
                    <a:pt x="5039" y="4389"/>
                    <a:pt x="4973" y="4322"/>
                    <a:pt x="4973" y="4238"/>
                  </a:cubicBezTo>
                  <a:lnTo>
                    <a:pt x="4973" y="3651"/>
                  </a:lnTo>
                  <a:close/>
                  <a:moveTo>
                    <a:pt x="5544" y="4364"/>
                  </a:moveTo>
                  <a:cubicBezTo>
                    <a:pt x="5816" y="4516"/>
                    <a:pt x="5990" y="4806"/>
                    <a:pt x="5990" y="5125"/>
                  </a:cubicBezTo>
                  <a:lnTo>
                    <a:pt x="5990" y="5426"/>
                  </a:lnTo>
                  <a:lnTo>
                    <a:pt x="4233" y="5426"/>
                  </a:lnTo>
                  <a:lnTo>
                    <a:pt x="4233" y="5125"/>
                  </a:lnTo>
                  <a:cubicBezTo>
                    <a:pt x="4234" y="4806"/>
                    <a:pt x="4407" y="4518"/>
                    <a:pt x="4678" y="4364"/>
                  </a:cubicBezTo>
                  <a:cubicBezTo>
                    <a:pt x="4733" y="4551"/>
                    <a:pt x="4906" y="4688"/>
                    <a:pt x="5111" y="4688"/>
                  </a:cubicBezTo>
                  <a:cubicBezTo>
                    <a:pt x="5317" y="4688"/>
                    <a:pt x="5490" y="4550"/>
                    <a:pt x="5544" y="4364"/>
                  </a:cubicBezTo>
                  <a:close/>
                  <a:moveTo>
                    <a:pt x="4673" y="3722"/>
                  </a:moveTo>
                  <a:lnTo>
                    <a:pt x="4673" y="4041"/>
                  </a:lnTo>
                  <a:cubicBezTo>
                    <a:pt x="4240" y="4222"/>
                    <a:pt x="3954" y="4647"/>
                    <a:pt x="3954" y="5126"/>
                  </a:cubicBezTo>
                  <a:lnTo>
                    <a:pt x="3954" y="5428"/>
                  </a:lnTo>
                  <a:lnTo>
                    <a:pt x="3655" y="5428"/>
                  </a:lnTo>
                  <a:lnTo>
                    <a:pt x="3655" y="5126"/>
                  </a:lnTo>
                  <a:cubicBezTo>
                    <a:pt x="3655" y="4484"/>
                    <a:pt x="4076" y="3916"/>
                    <a:pt x="4673" y="3722"/>
                  </a:cubicBezTo>
                  <a:close/>
                  <a:moveTo>
                    <a:pt x="5569" y="3722"/>
                  </a:moveTo>
                  <a:cubicBezTo>
                    <a:pt x="6169" y="3914"/>
                    <a:pt x="6587" y="4482"/>
                    <a:pt x="6587" y="5126"/>
                  </a:cubicBezTo>
                  <a:lnTo>
                    <a:pt x="6587" y="5428"/>
                  </a:lnTo>
                  <a:lnTo>
                    <a:pt x="6288" y="5428"/>
                  </a:lnTo>
                  <a:lnTo>
                    <a:pt x="6288" y="5126"/>
                  </a:lnTo>
                  <a:cubicBezTo>
                    <a:pt x="6288" y="4648"/>
                    <a:pt x="6003" y="4222"/>
                    <a:pt x="5569" y="4041"/>
                  </a:cubicBezTo>
                  <a:lnTo>
                    <a:pt x="5569" y="3722"/>
                  </a:lnTo>
                  <a:close/>
                  <a:moveTo>
                    <a:pt x="2985" y="0"/>
                  </a:moveTo>
                  <a:cubicBezTo>
                    <a:pt x="2787" y="0"/>
                    <a:pt x="2612" y="123"/>
                    <a:pt x="2553" y="308"/>
                  </a:cubicBezTo>
                  <a:lnTo>
                    <a:pt x="2209" y="1340"/>
                  </a:lnTo>
                  <a:cubicBezTo>
                    <a:pt x="2205" y="1351"/>
                    <a:pt x="2203" y="1364"/>
                    <a:pt x="2201" y="1377"/>
                  </a:cubicBezTo>
                  <a:cubicBezTo>
                    <a:pt x="2185" y="1431"/>
                    <a:pt x="2175" y="1487"/>
                    <a:pt x="2175" y="1547"/>
                  </a:cubicBezTo>
                  <a:lnTo>
                    <a:pt x="2175" y="3064"/>
                  </a:lnTo>
                  <a:cubicBezTo>
                    <a:pt x="2175" y="3389"/>
                    <a:pt x="2440" y="3652"/>
                    <a:pt x="2765" y="3652"/>
                  </a:cubicBezTo>
                  <a:lnTo>
                    <a:pt x="4148" y="3652"/>
                  </a:lnTo>
                  <a:cubicBezTo>
                    <a:pt x="3665" y="3975"/>
                    <a:pt x="3353" y="4524"/>
                    <a:pt x="3353" y="5126"/>
                  </a:cubicBezTo>
                  <a:lnTo>
                    <a:pt x="3353" y="5428"/>
                  </a:lnTo>
                  <a:lnTo>
                    <a:pt x="2924" y="5428"/>
                  </a:lnTo>
                  <a:cubicBezTo>
                    <a:pt x="2466" y="5428"/>
                    <a:pt x="2096" y="5798"/>
                    <a:pt x="2096" y="6256"/>
                  </a:cubicBezTo>
                  <a:lnTo>
                    <a:pt x="2096" y="7143"/>
                  </a:lnTo>
                  <a:lnTo>
                    <a:pt x="1139" y="7143"/>
                  </a:lnTo>
                  <a:cubicBezTo>
                    <a:pt x="1061" y="7143"/>
                    <a:pt x="993" y="7199"/>
                    <a:pt x="984" y="7275"/>
                  </a:cubicBezTo>
                  <a:cubicBezTo>
                    <a:pt x="972" y="7367"/>
                    <a:pt x="1043" y="7444"/>
                    <a:pt x="1133" y="7444"/>
                  </a:cubicBezTo>
                  <a:lnTo>
                    <a:pt x="2096" y="7444"/>
                  </a:lnTo>
                  <a:lnTo>
                    <a:pt x="2096" y="7722"/>
                  </a:lnTo>
                  <a:lnTo>
                    <a:pt x="167" y="7722"/>
                  </a:lnTo>
                  <a:cubicBezTo>
                    <a:pt x="90" y="7722"/>
                    <a:pt x="21" y="7778"/>
                    <a:pt x="13" y="7853"/>
                  </a:cubicBezTo>
                  <a:cubicBezTo>
                    <a:pt x="0" y="7945"/>
                    <a:pt x="71" y="8022"/>
                    <a:pt x="162" y="8022"/>
                  </a:cubicBezTo>
                  <a:lnTo>
                    <a:pt x="2097" y="8022"/>
                  </a:lnTo>
                  <a:lnTo>
                    <a:pt x="2097" y="8300"/>
                  </a:lnTo>
                  <a:lnTo>
                    <a:pt x="1140" y="8300"/>
                  </a:lnTo>
                  <a:cubicBezTo>
                    <a:pt x="1063" y="8300"/>
                    <a:pt x="995" y="8356"/>
                    <a:pt x="985" y="8432"/>
                  </a:cubicBezTo>
                  <a:cubicBezTo>
                    <a:pt x="974" y="8523"/>
                    <a:pt x="1044" y="8600"/>
                    <a:pt x="1135" y="8600"/>
                  </a:cubicBezTo>
                  <a:lnTo>
                    <a:pt x="2097" y="8600"/>
                  </a:lnTo>
                  <a:lnTo>
                    <a:pt x="2097" y="10059"/>
                  </a:lnTo>
                  <a:cubicBezTo>
                    <a:pt x="2097" y="10145"/>
                    <a:pt x="2168" y="10216"/>
                    <a:pt x="2254" y="10216"/>
                  </a:cubicBezTo>
                  <a:lnTo>
                    <a:pt x="3274" y="10216"/>
                  </a:lnTo>
                  <a:cubicBezTo>
                    <a:pt x="3281" y="10216"/>
                    <a:pt x="3289" y="10213"/>
                    <a:pt x="3294" y="10208"/>
                  </a:cubicBezTo>
                  <a:cubicBezTo>
                    <a:pt x="3432" y="10077"/>
                    <a:pt x="3341" y="9916"/>
                    <a:pt x="3213" y="9916"/>
                  </a:cubicBezTo>
                  <a:lnTo>
                    <a:pt x="2925" y="9916"/>
                  </a:lnTo>
                  <a:cubicBezTo>
                    <a:pt x="2633" y="9916"/>
                    <a:pt x="2396" y="9679"/>
                    <a:pt x="2396" y="9388"/>
                  </a:cubicBezTo>
                  <a:lnTo>
                    <a:pt x="2396" y="6256"/>
                  </a:lnTo>
                  <a:cubicBezTo>
                    <a:pt x="2396" y="5964"/>
                    <a:pt x="2633" y="5727"/>
                    <a:pt x="2925" y="5727"/>
                  </a:cubicBezTo>
                  <a:lnTo>
                    <a:pt x="7315" y="5727"/>
                  </a:lnTo>
                  <a:cubicBezTo>
                    <a:pt x="7607" y="5727"/>
                    <a:pt x="7844" y="5964"/>
                    <a:pt x="7844" y="6256"/>
                  </a:cubicBezTo>
                  <a:lnTo>
                    <a:pt x="7844" y="9816"/>
                  </a:lnTo>
                  <a:cubicBezTo>
                    <a:pt x="7844" y="9872"/>
                    <a:pt x="7799" y="9917"/>
                    <a:pt x="7743" y="9917"/>
                  </a:cubicBezTo>
                  <a:lnTo>
                    <a:pt x="3794" y="9917"/>
                  </a:lnTo>
                  <a:cubicBezTo>
                    <a:pt x="3787" y="9917"/>
                    <a:pt x="3779" y="9919"/>
                    <a:pt x="3773" y="9924"/>
                  </a:cubicBezTo>
                  <a:cubicBezTo>
                    <a:pt x="3636" y="10056"/>
                    <a:pt x="3726" y="10216"/>
                    <a:pt x="3855" y="10216"/>
                  </a:cubicBezTo>
                  <a:lnTo>
                    <a:pt x="7985" y="10216"/>
                  </a:lnTo>
                  <a:cubicBezTo>
                    <a:pt x="8071" y="10216"/>
                    <a:pt x="8142" y="10145"/>
                    <a:pt x="8142" y="10059"/>
                  </a:cubicBezTo>
                  <a:lnTo>
                    <a:pt x="8142" y="8601"/>
                  </a:lnTo>
                  <a:lnTo>
                    <a:pt x="9100" y="8601"/>
                  </a:lnTo>
                  <a:cubicBezTo>
                    <a:pt x="9177" y="8601"/>
                    <a:pt x="9245" y="8545"/>
                    <a:pt x="9254" y="8469"/>
                  </a:cubicBezTo>
                  <a:cubicBezTo>
                    <a:pt x="9265" y="8378"/>
                    <a:pt x="9194" y="8300"/>
                    <a:pt x="9105" y="8300"/>
                  </a:cubicBezTo>
                  <a:lnTo>
                    <a:pt x="8142" y="8300"/>
                  </a:lnTo>
                  <a:lnTo>
                    <a:pt x="8142" y="8022"/>
                  </a:lnTo>
                  <a:lnTo>
                    <a:pt x="10071" y="8022"/>
                  </a:lnTo>
                  <a:cubicBezTo>
                    <a:pt x="10149" y="8022"/>
                    <a:pt x="10216" y="7966"/>
                    <a:pt x="10226" y="7891"/>
                  </a:cubicBezTo>
                  <a:cubicBezTo>
                    <a:pt x="10240" y="7800"/>
                    <a:pt x="10169" y="7722"/>
                    <a:pt x="10081" y="7722"/>
                  </a:cubicBezTo>
                  <a:lnTo>
                    <a:pt x="8144" y="7722"/>
                  </a:lnTo>
                  <a:lnTo>
                    <a:pt x="8144" y="7444"/>
                  </a:lnTo>
                  <a:lnTo>
                    <a:pt x="9102" y="7444"/>
                  </a:lnTo>
                  <a:cubicBezTo>
                    <a:pt x="9179" y="7444"/>
                    <a:pt x="9248" y="7388"/>
                    <a:pt x="9256" y="7312"/>
                  </a:cubicBezTo>
                  <a:cubicBezTo>
                    <a:pt x="9268" y="7221"/>
                    <a:pt x="9197" y="7143"/>
                    <a:pt x="9107" y="7143"/>
                  </a:cubicBezTo>
                  <a:lnTo>
                    <a:pt x="8144" y="7143"/>
                  </a:lnTo>
                  <a:lnTo>
                    <a:pt x="8144" y="6256"/>
                  </a:lnTo>
                  <a:cubicBezTo>
                    <a:pt x="8144" y="5798"/>
                    <a:pt x="7774" y="5428"/>
                    <a:pt x="7316" y="5428"/>
                  </a:cubicBezTo>
                  <a:lnTo>
                    <a:pt x="6887" y="5428"/>
                  </a:lnTo>
                  <a:lnTo>
                    <a:pt x="6887" y="5126"/>
                  </a:lnTo>
                  <a:cubicBezTo>
                    <a:pt x="6887" y="4521"/>
                    <a:pt x="6576" y="3974"/>
                    <a:pt x="6093" y="3652"/>
                  </a:cubicBezTo>
                  <a:lnTo>
                    <a:pt x="7476" y="3652"/>
                  </a:lnTo>
                  <a:cubicBezTo>
                    <a:pt x="7801" y="3652"/>
                    <a:pt x="8065" y="3389"/>
                    <a:pt x="8065" y="3064"/>
                  </a:cubicBezTo>
                  <a:lnTo>
                    <a:pt x="8065" y="1547"/>
                  </a:lnTo>
                  <a:cubicBezTo>
                    <a:pt x="8065" y="1475"/>
                    <a:pt x="8052" y="1405"/>
                    <a:pt x="8027" y="1342"/>
                  </a:cubicBezTo>
                  <a:lnTo>
                    <a:pt x="8027" y="1341"/>
                  </a:lnTo>
                  <a:lnTo>
                    <a:pt x="7690" y="309"/>
                  </a:lnTo>
                  <a:cubicBezTo>
                    <a:pt x="7627" y="125"/>
                    <a:pt x="7454" y="1"/>
                    <a:pt x="7258" y="1"/>
                  </a:cubicBezTo>
                  <a:lnTo>
                    <a:pt x="6395" y="1"/>
                  </a:lnTo>
                  <a:cubicBezTo>
                    <a:pt x="6318" y="1"/>
                    <a:pt x="6250" y="57"/>
                    <a:pt x="6241" y="133"/>
                  </a:cubicBezTo>
                  <a:cubicBezTo>
                    <a:pt x="6229" y="224"/>
                    <a:pt x="6299" y="301"/>
                    <a:pt x="6390" y="301"/>
                  </a:cubicBezTo>
                  <a:lnTo>
                    <a:pt x="7254" y="301"/>
                  </a:lnTo>
                  <a:cubicBezTo>
                    <a:pt x="7321" y="301"/>
                    <a:pt x="7382" y="343"/>
                    <a:pt x="7402" y="402"/>
                  </a:cubicBezTo>
                  <a:lnTo>
                    <a:pt x="7588" y="971"/>
                  </a:lnTo>
                  <a:cubicBezTo>
                    <a:pt x="7550" y="963"/>
                    <a:pt x="7512" y="960"/>
                    <a:pt x="7473" y="960"/>
                  </a:cubicBezTo>
                  <a:lnTo>
                    <a:pt x="2764" y="960"/>
                  </a:lnTo>
                  <a:cubicBezTo>
                    <a:pt x="2723" y="960"/>
                    <a:pt x="2683" y="963"/>
                    <a:pt x="2645" y="971"/>
                  </a:cubicBezTo>
                  <a:lnTo>
                    <a:pt x="2833" y="402"/>
                  </a:lnTo>
                  <a:cubicBezTo>
                    <a:pt x="2854" y="340"/>
                    <a:pt x="2914" y="299"/>
                    <a:pt x="2982" y="299"/>
                  </a:cubicBezTo>
                  <a:lnTo>
                    <a:pt x="5743" y="299"/>
                  </a:lnTo>
                  <a:cubicBezTo>
                    <a:pt x="5820" y="299"/>
                    <a:pt x="5888" y="245"/>
                    <a:pt x="5897" y="169"/>
                  </a:cubicBezTo>
                  <a:cubicBezTo>
                    <a:pt x="5908" y="77"/>
                    <a:pt x="5838" y="0"/>
                    <a:pt x="5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6"/>
            <p:cNvSpPr/>
            <p:nvPr/>
          </p:nvSpPr>
          <p:spPr>
            <a:xfrm>
              <a:off x="2251675" y="1293800"/>
              <a:ext cx="45875" cy="80350"/>
            </a:xfrm>
            <a:custGeom>
              <a:avLst/>
              <a:gdLst/>
              <a:ahLst/>
              <a:cxnLst/>
              <a:rect l="l" t="t" r="r" b="b"/>
              <a:pathLst>
                <a:path w="1835" h="3214" extrusionOk="0">
                  <a:moveTo>
                    <a:pt x="912" y="0"/>
                  </a:moveTo>
                  <a:cubicBezTo>
                    <a:pt x="672" y="0"/>
                    <a:pt x="447" y="90"/>
                    <a:pt x="275" y="257"/>
                  </a:cubicBezTo>
                  <a:cubicBezTo>
                    <a:pt x="98" y="429"/>
                    <a:pt x="1" y="661"/>
                    <a:pt x="1" y="908"/>
                  </a:cubicBezTo>
                  <a:cubicBezTo>
                    <a:pt x="1" y="1235"/>
                    <a:pt x="175" y="1535"/>
                    <a:pt x="459" y="1696"/>
                  </a:cubicBezTo>
                  <a:lnTo>
                    <a:pt x="459" y="2754"/>
                  </a:lnTo>
                  <a:cubicBezTo>
                    <a:pt x="459" y="2987"/>
                    <a:pt x="634" y="3189"/>
                    <a:pt x="867" y="3211"/>
                  </a:cubicBezTo>
                  <a:cubicBezTo>
                    <a:pt x="880" y="3213"/>
                    <a:pt x="894" y="3213"/>
                    <a:pt x="908" y="3213"/>
                  </a:cubicBezTo>
                  <a:cubicBezTo>
                    <a:pt x="1156" y="3213"/>
                    <a:pt x="1358" y="3013"/>
                    <a:pt x="1358" y="2764"/>
                  </a:cubicBezTo>
                  <a:lnTo>
                    <a:pt x="1358" y="1696"/>
                  </a:lnTo>
                  <a:cubicBezTo>
                    <a:pt x="1656" y="1527"/>
                    <a:pt x="1834" y="1201"/>
                    <a:pt x="1816" y="856"/>
                  </a:cubicBezTo>
                  <a:cubicBezTo>
                    <a:pt x="1811" y="776"/>
                    <a:pt x="1744" y="714"/>
                    <a:pt x="1665" y="714"/>
                  </a:cubicBezTo>
                  <a:cubicBezTo>
                    <a:pt x="1662" y="714"/>
                    <a:pt x="1660" y="714"/>
                    <a:pt x="1657" y="714"/>
                  </a:cubicBezTo>
                  <a:cubicBezTo>
                    <a:pt x="1575" y="719"/>
                    <a:pt x="1512" y="789"/>
                    <a:pt x="1515" y="873"/>
                  </a:cubicBezTo>
                  <a:cubicBezTo>
                    <a:pt x="1529" y="1109"/>
                    <a:pt x="1402" y="1334"/>
                    <a:pt x="1194" y="1444"/>
                  </a:cubicBezTo>
                  <a:cubicBezTo>
                    <a:pt x="1109" y="1490"/>
                    <a:pt x="1057" y="1576"/>
                    <a:pt x="1057" y="1672"/>
                  </a:cubicBezTo>
                  <a:lnTo>
                    <a:pt x="1057" y="2760"/>
                  </a:lnTo>
                  <a:cubicBezTo>
                    <a:pt x="1057" y="2831"/>
                    <a:pt x="1009" y="2895"/>
                    <a:pt x="942" y="2910"/>
                  </a:cubicBezTo>
                  <a:cubicBezTo>
                    <a:pt x="930" y="2912"/>
                    <a:pt x="919" y="2913"/>
                    <a:pt x="908" y="2913"/>
                  </a:cubicBezTo>
                  <a:cubicBezTo>
                    <a:pt x="825" y="2913"/>
                    <a:pt x="759" y="2847"/>
                    <a:pt x="759" y="2765"/>
                  </a:cubicBezTo>
                  <a:lnTo>
                    <a:pt x="759" y="1675"/>
                  </a:lnTo>
                  <a:cubicBezTo>
                    <a:pt x="759" y="1578"/>
                    <a:pt x="706" y="1491"/>
                    <a:pt x="623" y="1445"/>
                  </a:cubicBezTo>
                  <a:cubicBezTo>
                    <a:pt x="423" y="1341"/>
                    <a:pt x="300" y="1133"/>
                    <a:pt x="300" y="909"/>
                  </a:cubicBezTo>
                  <a:cubicBezTo>
                    <a:pt x="300" y="742"/>
                    <a:pt x="366" y="588"/>
                    <a:pt x="484" y="473"/>
                  </a:cubicBezTo>
                  <a:cubicBezTo>
                    <a:pt x="598" y="362"/>
                    <a:pt x="746" y="302"/>
                    <a:pt x="907" y="302"/>
                  </a:cubicBezTo>
                  <a:cubicBezTo>
                    <a:pt x="913" y="302"/>
                    <a:pt x="920" y="302"/>
                    <a:pt x="926" y="302"/>
                  </a:cubicBezTo>
                  <a:cubicBezTo>
                    <a:pt x="1039" y="306"/>
                    <a:pt x="1149" y="340"/>
                    <a:pt x="1245" y="405"/>
                  </a:cubicBezTo>
                  <a:cubicBezTo>
                    <a:pt x="1270" y="422"/>
                    <a:pt x="1299" y="430"/>
                    <a:pt x="1328" y="430"/>
                  </a:cubicBezTo>
                  <a:cubicBezTo>
                    <a:pt x="1376" y="430"/>
                    <a:pt x="1424" y="407"/>
                    <a:pt x="1453" y="364"/>
                  </a:cubicBezTo>
                  <a:cubicBezTo>
                    <a:pt x="1499" y="296"/>
                    <a:pt x="1481" y="201"/>
                    <a:pt x="1412" y="155"/>
                  </a:cubicBezTo>
                  <a:cubicBezTo>
                    <a:pt x="1270" y="60"/>
                    <a:pt x="1105" y="6"/>
                    <a:pt x="935" y="1"/>
                  </a:cubicBezTo>
                  <a:cubicBezTo>
                    <a:pt x="927" y="0"/>
                    <a:pt x="920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6"/>
            <p:cNvSpPr/>
            <p:nvPr/>
          </p:nvSpPr>
          <p:spPr>
            <a:xfrm>
              <a:off x="2215725" y="1179350"/>
              <a:ext cx="117250" cy="37400"/>
            </a:xfrm>
            <a:custGeom>
              <a:avLst/>
              <a:gdLst/>
              <a:ahLst/>
              <a:cxnLst/>
              <a:rect l="l" t="t" r="r" b="b"/>
              <a:pathLst>
                <a:path w="4690" h="1496" extrusionOk="0">
                  <a:moveTo>
                    <a:pt x="1217" y="298"/>
                  </a:moveTo>
                  <a:lnTo>
                    <a:pt x="1217" y="483"/>
                  </a:lnTo>
                  <a:cubicBezTo>
                    <a:pt x="1217" y="554"/>
                    <a:pt x="1170" y="618"/>
                    <a:pt x="1101" y="634"/>
                  </a:cubicBezTo>
                  <a:cubicBezTo>
                    <a:pt x="1090" y="636"/>
                    <a:pt x="1079" y="637"/>
                    <a:pt x="1068" y="637"/>
                  </a:cubicBezTo>
                  <a:cubicBezTo>
                    <a:pt x="985" y="637"/>
                    <a:pt x="919" y="570"/>
                    <a:pt x="919" y="488"/>
                  </a:cubicBezTo>
                  <a:lnTo>
                    <a:pt x="919" y="298"/>
                  </a:lnTo>
                  <a:close/>
                  <a:moveTo>
                    <a:pt x="2216" y="298"/>
                  </a:moveTo>
                  <a:lnTo>
                    <a:pt x="2216" y="483"/>
                  </a:lnTo>
                  <a:cubicBezTo>
                    <a:pt x="2216" y="554"/>
                    <a:pt x="2169" y="618"/>
                    <a:pt x="2101" y="634"/>
                  </a:cubicBezTo>
                  <a:cubicBezTo>
                    <a:pt x="2090" y="636"/>
                    <a:pt x="2079" y="637"/>
                    <a:pt x="2068" y="637"/>
                  </a:cubicBezTo>
                  <a:cubicBezTo>
                    <a:pt x="1985" y="637"/>
                    <a:pt x="1918" y="570"/>
                    <a:pt x="1918" y="488"/>
                  </a:cubicBezTo>
                  <a:lnTo>
                    <a:pt x="1918" y="298"/>
                  </a:lnTo>
                  <a:close/>
                  <a:moveTo>
                    <a:pt x="4391" y="299"/>
                  </a:moveTo>
                  <a:lnTo>
                    <a:pt x="4391" y="1197"/>
                  </a:lnTo>
                  <a:lnTo>
                    <a:pt x="299" y="1197"/>
                  </a:lnTo>
                  <a:lnTo>
                    <a:pt x="299" y="299"/>
                  </a:lnTo>
                  <a:lnTo>
                    <a:pt x="618" y="299"/>
                  </a:lnTo>
                  <a:lnTo>
                    <a:pt x="618" y="478"/>
                  </a:lnTo>
                  <a:cubicBezTo>
                    <a:pt x="618" y="712"/>
                    <a:pt x="793" y="914"/>
                    <a:pt x="1026" y="936"/>
                  </a:cubicBezTo>
                  <a:cubicBezTo>
                    <a:pt x="1040" y="937"/>
                    <a:pt x="1055" y="938"/>
                    <a:pt x="1069" y="938"/>
                  </a:cubicBezTo>
                  <a:cubicBezTo>
                    <a:pt x="1315" y="938"/>
                    <a:pt x="1517" y="737"/>
                    <a:pt x="1517" y="489"/>
                  </a:cubicBezTo>
                  <a:lnTo>
                    <a:pt x="1517" y="299"/>
                  </a:lnTo>
                  <a:lnTo>
                    <a:pt x="1618" y="299"/>
                  </a:lnTo>
                  <a:lnTo>
                    <a:pt x="1618" y="478"/>
                  </a:lnTo>
                  <a:cubicBezTo>
                    <a:pt x="1618" y="712"/>
                    <a:pt x="1792" y="914"/>
                    <a:pt x="2025" y="936"/>
                  </a:cubicBezTo>
                  <a:cubicBezTo>
                    <a:pt x="2039" y="937"/>
                    <a:pt x="2053" y="938"/>
                    <a:pt x="2067" y="938"/>
                  </a:cubicBezTo>
                  <a:cubicBezTo>
                    <a:pt x="2315" y="938"/>
                    <a:pt x="2515" y="737"/>
                    <a:pt x="2515" y="489"/>
                  </a:cubicBezTo>
                  <a:lnTo>
                    <a:pt x="2515" y="299"/>
                  </a:lnTo>
                  <a:close/>
                  <a:moveTo>
                    <a:pt x="150" y="0"/>
                  </a:moveTo>
                  <a:cubicBezTo>
                    <a:pt x="68" y="0"/>
                    <a:pt x="1" y="67"/>
                    <a:pt x="1" y="149"/>
                  </a:cubicBezTo>
                  <a:lnTo>
                    <a:pt x="1" y="1346"/>
                  </a:lnTo>
                  <a:cubicBezTo>
                    <a:pt x="1" y="1429"/>
                    <a:pt x="68" y="1495"/>
                    <a:pt x="150" y="1495"/>
                  </a:cubicBezTo>
                  <a:lnTo>
                    <a:pt x="4540" y="1495"/>
                  </a:lnTo>
                  <a:cubicBezTo>
                    <a:pt x="4541" y="1495"/>
                    <a:pt x="4542" y="1495"/>
                    <a:pt x="4542" y="1495"/>
                  </a:cubicBezTo>
                  <a:cubicBezTo>
                    <a:pt x="4624" y="1495"/>
                    <a:pt x="4689" y="1428"/>
                    <a:pt x="4689" y="1346"/>
                  </a:cubicBezTo>
                  <a:lnTo>
                    <a:pt x="4689" y="149"/>
                  </a:lnTo>
                  <a:cubicBezTo>
                    <a:pt x="4689" y="67"/>
                    <a:pt x="4623" y="0"/>
                    <a:pt x="4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56"/>
          <p:cNvGrpSpPr/>
          <p:nvPr/>
        </p:nvGrpSpPr>
        <p:grpSpPr>
          <a:xfrm>
            <a:off x="3091255" y="3185999"/>
            <a:ext cx="236103" cy="371793"/>
            <a:chOff x="4760850" y="3140750"/>
            <a:chExt cx="162125" cy="255300"/>
          </a:xfrm>
        </p:grpSpPr>
        <p:sp>
          <p:nvSpPr>
            <p:cNvPr id="1349" name="Google Shape;1349;p56"/>
            <p:cNvSpPr/>
            <p:nvPr/>
          </p:nvSpPr>
          <p:spPr>
            <a:xfrm>
              <a:off x="4768325" y="3304725"/>
              <a:ext cx="147200" cy="91325"/>
            </a:xfrm>
            <a:custGeom>
              <a:avLst/>
              <a:gdLst/>
              <a:ahLst/>
              <a:cxnLst/>
              <a:rect l="l" t="t" r="r" b="b"/>
              <a:pathLst>
                <a:path w="5888" h="3653" extrusionOk="0">
                  <a:moveTo>
                    <a:pt x="808" y="1"/>
                  </a:moveTo>
                  <a:cubicBezTo>
                    <a:pt x="611" y="1"/>
                    <a:pt x="437" y="124"/>
                    <a:pt x="376" y="308"/>
                  </a:cubicBezTo>
                  <a:lnTo>
                    <a:pt x="32" y="1341"/>
                  </a:lnTo>
                  <a:cubicBezTo>
                    <a:pt x="28" y="1352"/>
                    <a:pt x="0" y="1488"/>
                    <a:pt x="0" y="1547"/>
                  </a:cubicBezTo>
                  <a:lnTo>
                    <a:pt x="0" y="3064"/>
                  </a:lnTo>
                  <a:cubicBezTo>
                    <a:pt x="0" y="3389"/>
                    <a:pt x="264" y="3653"/>
                    <a:pt x="589" y="3653"/>
                  </a:cubicBezTo>
                  <a:lnTo>
                    <a:pt x="5730" y="3653"/>
                  </a:lnTo>
                  <a:cubicBezTo>
                    <a:pt x="5816" y="3653"/>
                    <a:pt x="5887" y="3583"/>
                    <a:pt x="5887" y="3496"/>
                  </a:cubicBezTo>
                  <a:lnTo>
                    <a:pt x="5887" y="2802"/>
                  </a:lnTo>
                  <a:cubicBezTo>
                    <a:pt x="5887" y="2792"/>
                    <a:pt x="5883" y="2782"/>
                    <a:pt x="5875" y="2773"/>
                  </a:cubicBezTo>
                  <a:cubicBezTo>
                    <a:pt x="5830" y="2727"/>
                    <a:pt x="5781" y="2708"/>
                    <a:pt x="5737" y="2708"/>
                  </a:cubicBezTo>
                  <a:cubicBezTo>
                    <a:pt x="5654" y="2708"/>
                    <a:pt x="5587" y="2775"/>
                    <a:pt x="5587" y="2858"/>
                  </a:cubicBezTo>
                  <a:lnTo>
                    <a:pt x="5587" y="3065"/>
                  </a:lnTo>
                  <a:cubicBezTo>
                    <a:pt x="5587" y="3225"/>
                    <a:pt x="5457" y="3355"/>
                    <a:pt x="5298" y="3355"/>
                  </a:cubicBezTo>
                  <a:lnTo>
                    <a:pt x="589" y="3355"/>
                  </a:lnTo>
                  <a:cubicBezTo>
                    <a:pt x="429" y="3355"/>
                    <a:pt x="300" y="3225"/>
                    <a:pt x="300" y="3065"/>
                  </a:cubicBezTo>
                  <a:lnTo>
                    <a:pt x="300" y="1548"/>
                  </a:lnTo>
                  <a:cubicBezTo>
                    <a:pt x="300" y="1389"/>
                    <a:pt x="429" y="1260"/>
                    <a:pt x="589" y="1260"/>
                  </a:cubicBezTo>
                  <a:lnTo>
                    <a:pt x="5298" y="1260"/>
                  </a:lnTo>
                  <a:cubicBezTo>
                    <a:pt x="5457" y="1260"/>
                    <a:pt x="5587" y="1389"/>
                    <a:pt x="5587" y="1548"/>
                  </a:cubicBezTo>
                  <a:lnTo>
                    <a:pt x="5587" y="2196"/>
                  </a:lnTo>
                  <a:cubicBezTo>
                    <a:pt x="5587" y="2274"/>
                    <a:pt x="5642" y="2341"/>
                    <a:pt x="5718" y="2351"/>
                  </a:cubicBezTo>
                  <a:cubicBezTo>
                    <a:pt x="5725" y="2351"/>
                    <a:pt x="5731" y="2352"/>
                    <a:pt x="5738" y="2352"/>
                  </a:cubicBezTo>
                  <a:cubicBezTo>
                    <a:pt x="5821" y="2352"/>
                    <a:pt x="5887" y="2286"/>
                    <a:pt x="5887" y="2202"/>
                  </a:cubicBezTo>
                  <a:lnTo>
                    <a:pt x="5887" y="1547"/>
                  </a:lnTo>
                  <a:cubicBezTo>
                    <a:pt x="5887" y="1475"/>
                    <a:pt x="5874" y="1407"/>
                    <a:pt x="5849" y="1343"/>
                  </a:cubicBezTo>
                  <a:cubicBezTo>
                    <a:pt x="5848" y="1343"/>
                    <a:pt x="5848" y="1343"/>
                    <a:pt x="5848" y="1342"/>
                  </a:cubicBezTo>
                  <a:lnTo>
                    <a:pt x="5510" y="309"/>
                  </a:lnTo>
                  <a:cubicBezTo>
                    <a:pt x="5448" y="126"/>
                    <a:pt x="5275" y="3"/>
                    <a:pt x="5078" y="3"/>
                  </a:cubicBezTo>
                  <a:lnTo>
                    <a:pt x="1676" y="3"/>
                  </a:lnTo>
                  <a:cubicBezTo>
                    <a:pt x="1599" y="3"/>
                    <a:pt x="1530" y="57"/>
                    <a:pt x="1521" y="133"/>
                  </a:cubicBezTo>
                  <a:cubicBezTo>
                    <a:pt x="1509" y="225"/>
                    <a:pt x="1580" y="302"/>
                    <a:pt x="1671" y="302"/>
                  </a:cubicBezTo>
                  <a:lnTo>
                    <a:pt x="5078" y="302"/>
                  </a:lnTo>
                  <a:cubicBezTo>
                    <a:pt x="5147" y="302"/>
                    <a:pt x="5206" y="343"/>
                    <a:pt x="5226" y="404"/>
                  </a:cubicBezTo>
                  <a:lnTo>
                    <a:pt x="5412" y="972"/>
                  </a:lnTo>
                  <a:cubicBezTo>
                    <a:pt x="5375" y="964"/>
                    <a:pt x="5337" y="960"/>
                    <a:pt x="5298" y="960"/>
                  </a:cubicBezTo>
                  <a:lnTo>
                    <a:pt x="589" y="960"/>
                  </a:lnTo>
                  <a:cubicBezTo>
                    <a:pt x="550" y="960"/>
                    <a:pt x="510" y="964"/>
                    <a:pt x="470" y="972"/>
                  </a:cubicBezTo>
                  <a:lnTo>
                    <a:pt x="660" y="404"/>
                  </a:lnTo>
                  <a:cubicBezTo>
                    <a:pt x="680" y="342"/>
                    <a:pt x="740" y="301"/>
                    <a:pt x="808" y="301"/>
                  </a:cubicBezTo>
                  <a:lnTo>
                    <a:pt x="1021" y="301"/>
                  </a:lnTo>
                  <a:cubicBezTo>
                    <a:pt x="1098" y="301"/>
                    <a:pt x="1167" y="245"/>
                    <a:pt x="1175" y="169"/>
                  </a:cubicBezTo>
                  <a:cubicBezTo>
                    <a:pt x="1187" y="78"/>
                    <a:pt x="1116" y="1"/>
                    <a:pt x="1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6"/>
            <p:cNvSpPr/>
            <p:nvPr/>
          </p:nvSpPr>
          <p:spPr>
            <a:xfrm>
              <a:off x="4783250" y="3343725"/>
              <a:ext cx="117250" cy="37400"/>
            </a:xfrm>
            <a:custGeom>
              <a:avLst/>
              <a:gdLst/>
              <a:ahLst/>
              <a:cxnLst/>
              <a:rect l="l" t="t" r="r" b="b"/>
              <a:pathLst>
                <a:path w="4690" h="1496" extrusionOk="0">
                  <a:moveTo>
                    <a:pt x="1218" y="299"/>
                  </a:moveTo>
                  <a:lnTo>
                    <a:pt x="1218" y="484"/>
                  </a:lnTo>
                  <a:cubicBezTo>
                    <a:pt x="1218" y="554"/>
                    <a:pt x="1169" y="619"/>
                    <a:pt x="1101" y="634"/>
                  </a:cubicBezTo>
                  <a:cubicBezTo>
                    <a:pt x="1090" y="637"/>
                    <a:pt x="1079" y="638"/>
                    <a:pt x="1069" y="638"/>
                  </a:cubicBezTo>
                  <a:cubicBezTo>
                    <a:pt x="986" y="638"/>
                    <a:pt x="918" y="571"/>
                    <a:pt x="918" y="487"/>
                  </a:cubicBezTo>
                  <a:lnTo>
                    <a:pt x="918" y="299"/>
                  </a:lnTo>
                  <a:close/>
                  <a:moveTo>
                    <a:pt x="2215" y="299"/>
                  </a:moveTo>
                  <a:lnTo>
                    <a:pt x="2215" y="484"/>
                  </a:lnTo>
                  <a:cubicBezTo>
                    <a:pt x="2215" y="554"/>
                    <a:pt x="2167" y="619"/>
                    <a:pt x="2099" y="634"/>
                  </a:cubicBezTo>
                  <a:cubicBezTo>
                    <a:pt x="2088" y="637"/>
                    <a:pt x="2077" y="638"/>
                    <a:pt x="2066" y="638"/>
                  </a:cubicBezTo>
                  <a:cubicBezTo>
                    <a:pt x="1983" y="638"/>
                    <a:pt x="1917" y="571"/>
                    <a:pt x="1917" y="487"/>
                  </a:cubicBezTo>
                  <a:lnTo>
                    <a:pt x="1917" y="299"/>
                  </a:lnTo>
                  <a:close/>
                  <a:moveTo>
                    <a:pt x="4391" y="299"/>
                  </a:moveTo>
                  <a:lnTo>
                    <a:pt x="4391" y="1196"/>
                  </a:lnTo>
                  <a:lnTo>
                    <a:pt x="299" y="1196"/>
                  </a:lnTo>
                  <a:lnTo>
                    <a:pt x="299" y="299"/>
                  </a:lnTo>
                  <a:lnTo>
                    <a:pt x="618" y="299"/>
                  </a:lnTo>
                  <a:lnTo>
                    <a:pt x="618" y="477"/>
                  </a:lnTo>
                  <a:cubicBezTo>
                    <a:pt x="618" y="711"/>
                    <a:pt x="793" y="913"/>
                    <a:pt x="1025" y="935"/>
                  </a:cubicBezTo>
                  <a:cubicBezTo>
                    <a:pt x="1040" y="936"/>
                    <a:pt x="1054" y="937"/>
                    <a:pt x="1068" y="937"/>
                  </a:cubicBezTo>
                  <a:cubicBezTo>
                    <a:pt x="1315" y="937"/>
                    <a:pt x="1517" y="735"/>
                    <a:pt x="1517" y="487"/>
                  </a:cubicBezTo>
                  <a:lnTo>
                    <a:pt x="1517" y="299"/>
                  </a:lnTo>
                  <a:lnTo>
                    <a:pt x="1617" y="299"/>
                  </a:lnTo>
                  <a:lnTo>
                    <a:pt x="1617" y="477"/>
                  </a:lnTo>
                  <a:cubicBezTo>
                    <a:pt x="1617" y="711"/>
                    <a:pt x="1791" y="913"/>
                    <a:pt x="2025" y="935"/>
                  </a:cubicBezTo>
                  <a:cubicBezTo>
                    <a:pt x="2039" y="936"/>
                    <a:pt x="2053" y="937"/>
                    <a:pt x="2067" y="937"/>
                  </a:cubicBezTo>
                  <a:cubicBezTo>
                    <a:pt x="2314" y="937"/>
                    <a:pt x="2515" y="735"/>
                    <a:pt x="2515" y="487"/>
                  </a:cubicBezTo>
                  <a:lnTo>
                    <a:pt x="2515" y="299"/>
                  </a:lnTo>
                  <a:close/>
                  <a:moveTo>
                    <a:pt x="146" y="1"/>
                  </a:moveTo>
                  <a:cubicBezTo>
                    <a:pt x="66" y="1"/>
                    <a:pt x="1" y="67"/>
                    <a:pt x="1" y="150"/>
                  </a:cubicBezTo>
                  <a:lnTo>
                    <a:pt x="1" y="1346"/>
                  </a:lnTo>
                  <a:cubicBezTo>
                    <a:pt x="1" y="1428"/>
                    <a:pt x="68" y="1495"/>
                    <a:pt x="150" y="1495"/>
                  </a:cubicBezTo>
                  <a:lnTo>
                    <a:pt x="4540" y="1495"/>
                  </a:lnTo>
                  <a:cubicBezTo>
                    <a:pt x="4623" y="1495"/>
                    <a:pt x="4690" y="1428"/>
                    <a:pt x="4690" y="1346"/>
                  </a:cubicBezTo>
                  <a:lnTo>
                    <a:pt x="4690" y="150"/>
                  </a:lnTo>
                  <a:cubicBezTo>
                    <a:pt x="4690" y="68"/>
                    <a:pt x="4623" y="1"/>
                    <a:pt x="4540" y="1"/>
                  </a:cubicBezTo>
                  <a:lnTo>
                    <a:pt x="150" y="1"/>
                  </a:lnTo>
                  <a:cubicBezTo>
                    <a:pt x="149" y="1"/>
                    <a:pt x="148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6"/>
            <p:cNvSpPr/>
            <p:nvPr/>
          </p:nvSpPr>
          <p:spPr>
            <a:xfrm>
              <a:off x="4760850" y="3140750"/>
              <a:ext cx="162125" cy="162125"/>
            </a:xfrm>
            <a:custGeom>
              <a:avLst/>
              <a:gdLst/>
              <a:ahLst/>
              <a:cxnLst/>
              <a:rect l="l" t="t" r="r" b="b"/>
              <a:pathLst>
                <a:path w="6485" h="6485" extrusionOk="0">
                  <a:moveTo>
                    <a:pt x="3242" y="1"/>
                  </a:moveTo>
                  <a:cubicBezTo>
                    <a:pt x="3041" y="1"/>
                    <a:pt x="2881" y="131"/>
                    <a:pt x="2738" y="247"/>
                  </a:cubicBezTo>
                  <a:cubicBezTo>
                    <a:pt x="2650" y="319"/>
                    <a:pt x="2559" y="392"/>
                    <a:pt x="2484" y="413"/>
                  </a:cubicBezTo>
                  <a:cubicBezTo>
                    <a:pt x="2458" y="420"/>
                    <a:pt x="2428" y="422"/>
                    <a:pt x="2396" y="422"/>
                  </a:cubicBezTo>
                  <a:cubicBezTo>
                    <a:pt x="2326" y="422"/>
                    <a:pt x="2245" y="409"/>
                    <a:pt x="2166" y="397"/>
                  </a:cubicBezTo>
                  <a:cubicBezTo>
                    <a:pt x="2079" y="383"/>
                    <a:pt x="1987" y="369"/>
                    <a:pt x="1896" y="369"/>
                  </a:cubicBezTo>
                  <a:cubicBezTo>
                    <a:pt x="1800" y="369"/>
                    <a:pt x="1705" y="385"/>
                    <a:pt x="1620" y="435"/>
                  </a:cubicBezTo>
                  <a:cubicBezTo>
                    <a:pt x="1450" y="532"/>
                    <a:pt x="1376" y="726"/>
                    <a:pt x="1312" y="893"/>
                  </a:cubicBezTo>
                  <a:cubicBezTo>
                    <a:pt x="1271" y="1001"/>
                    <a:pt x="1229" y="1113"/>
                    <a:pt x="1171" y="1171"/>
                  </a:cubicBezTo>
                  <a:cubicBezTo>
                    <a:pt x="1113" y="1229"/>
                    <a:pt x="1001" y="1272"/>
                    <a:pt x="893" y="1313"/>
                  </a:cubicBezTo>
                  <a:cubicBezTo>
                    <a:pt x="723" y="1377"/>
                    <a:pt x="532" y="1451"/>
                    <a:pt x="434" y="1620"/>
                  </a:cubicBezTo>
                  <a:cubicBezTo>
                    <a:pt x="338" y="1787"/>
                    <a:pt x="368" y="1988"/>
                    <a:pt x="397" y="2166"/>
                  </a:cubicBezTo>
                  <a:cubicBezTo>
                    <a:pt x="415" y="2282"/>
                    <a:pt x="434" y="2402"/>
                    <a:pt x="413" y="2484"/>
                  </a:cubicBezTo>
                  <a:cubicBezTo>
                    <a:pt x="392" y="2559"/>
                    <a:pt x="319" y="2651"/>
                    <a:pt x="247" y="2738"/>
                  </a:cubicBezTo>
                  <a:cubicBezTo>
                    <a:pt x="131" y="2881"/>
                    <a:pt x="0" y="3042"/>
                    <a:pt x="0" y="3242"/>
                  </a:cubicBezTo>
                  <a:cubicBezTo>
                    <a:pt x="0" y="3443"/>
                    <a:pt x="131" y="3603"/>
                    <a:pt x="247" y="3746"/>
                  </a:cubicBezTo>
                  <a:cubicBezTo>
                    <a:pt x="319" y="3833"/>
                    <a:pt x="392" y="3925"/>
                    <a:pt x="413" y="4001"/>
                  </a:cubicBezTo>
                  <a:cubicBezTo>
                    <a:pt x="434" y="4083"/>
                    <a:pt x="415" y="4203"/>
                    <a:pt x="397" y="4318"/>
                  </a:cubicBezTo>
                  <a:cubicBezTo>
                    <a:pt x="368" y="4496"/>
                    <a:pt x="338" y="4697"/>
                    <a:pt x="434" y="4865"/>
                  </a:cubicBezTo>
                  <a:cubicBezTo>
                    <a:pt x="532" y="5035"/>
                    <a:pt x="725" y="5108"/>
                    <a:pt x="893" y="5171"/>
                  </a:cubicBezTo>
                  <a:cubicBezTo>
                    <a:pt x="1001" y="5213"/>
                    <a:pt x="1113" y="5256"/>
                    <a:pt x="1171" y="5313"/>
                  </a:cubicBezTo>
                  <a:cubicBezTo>
                    <a:pt x="1229" y="5371"/>
                    <a:pt x="1271" y="5483"/>
                    <a:pt x="1312" y="5591"/>
                  </a:cubicBezTo>
                  <a:cubicBezTo>
                    <a:pt x="1376" y="5761"/>
                    <a:pt x="1450" y="5952"/>
                    <a:pt x="1620" y="6050"/>
                  </a:cubicBezTo>
                  <a:cubicBezTo>
                    <a:pt x="1705" y="6099"/>
                    <a:pt x="1800" y="6115"/>
                    <a:pt x="1896" y="6115"/>
                  </a:cubicBezTo>
                  <a:cubicBezTo>
                    <a:pt x="1987" y="6115"/>
                    <a:pt x="2079" y="6101"/>
                    <a:pt x="2166" y="6087"/>
                  </a:cubicBezTo>
                  <a:cubicBezTo>
                    <a:pt x="2245" y="6075"/>
                    <a:pt x="2326" y="6062"/>
                    <a:pt x="2396" y="6062"/>
                  </a:cubicBezTo>
                  <a:cubicBezTo>
                    <a:pt x="2428" y="6062"/>
                    <a:pt x="2458" y="6064"/>
                    <a:pt x="2484" y="6071"/>
                  </a:cubicBezTo>
                  <a:cubicBezTo>
                    <a:pt x="2559" y="6092"/>
                    <a:pt x="2650" y="6166"/>
                    <a:pt x="2738" y="6238"/>
                  </a:cubicBezTo>
                  <a:cubicBezTo>
                    <a:pt x="2881" y="6353"/>
                    <a:pt x="3041" y="6485"/>
                    <a:pt x="3242" y="6485"/>
                  </a:cubicBezTo>
                  <a:cubicBezTo>
                    <a:pt x="3442" y="6485"/>
                    <a:pt x="3603" y="6353"/>
                    <a:pt x="3746" y="6238"/>
                  </a:cubicBezTo>
                  <a:cubicBezTo>
                    <a:pt x="3833" y="6166"/>
                    <a:pt x="3925" y="6092"/>
                    <a:pt x="4001" y="6071"/>
                  </a:cubicBezTo>
                  <a:cubicBezTo>
                    <a:pt x="4027" y="6064"/>
                    <a:pt x="4056" y="6062"/>
                    <a:pt x="4088" y="6062"/>
                  </a:cubicBezTo>
                  <a:cubicBezTo>
                    <a:pt x="4158" y="6062"/>
                    <a:pt x="4239" y="6075"/>
                    <a:pt x="4317" y="6087"/>
                  </a:cubicBezTo>
                  <a:cubicBezTo>
                    <a:pt x="4404" y="6101"/>
                    <a:pt x="4497" y="6115"/>
                    <a:pt x="4588" y="6115"/>
                  </a:cubicBezTo>
                  <a:cubicBezTo>
                    <a:pt x="4684" y="6115"/>
                    <a:pt x="4779" y="6099"/>
                    <a:pt x="4865" y="6050"/>
                  </a:cubicBezTo>
                  <a:cubicBezTo>
                    <a:pt x="5034" y="5952"/>
                    <a:pt x="5107" y="5760"/>
                    <a:pt x="5171" y="5591"/>
                  </a:cubicBezTo>
                  <a:cubicBezTo>
                    <a:pt x="5212" y="5483"/>
                    <a:pt x="5255" y="5371"/>
                    <a:pt x="5313" y="5313"/>
                  </a:cubicBezTo>
                  <a:cubicBezTo>
                    <a:pt x="5371" y="5256"/>
                    <a:pt x="5483" y="5213"/>
                    <a:pt x="5591" y="5171"/>
                  </a:cubicBezTo>
                  <a:cubicBezTo>
                    <a:pt x="5760" y="5108"/>
                    <a:pt x="5952" y="5035"/>
                    <a:pt x="6049" y="4865"/>
                  </a:cubicBezTo>
                  <a:cubicBezTo>
                    <a:pt x="6146" y="4697"/>
                    <a:pt x="6115" y="4496"/>
                    <a:pt x="6086" y="4318"/>
                  </a:cubicBezTo>
                  <a:cubicBezTo>
                    <a:pt x="6069" y="4203"/>
                    <a:pt x="6049" y="4083"/>
                    <a:pt x="6071" y="4001"/>
                  </a:cubicBezTo>
                  <a:cubicBezTo>
                    <a:pt x="6091" y="3925"/>
                    <a:pt x="6166" y="3833"/>
                    <a:pt x="6238" y="3746"/>
                  </a:cubicBezTo>
                  <a:cubicBezTo>
                    <a:pt x="6353" y="3603"/>
                    <a:pt x="6484" y="3443"/>
                    <a:pt x="6484" y="3242"/>
                  </a:cubicBezTo>
                  <a:cubicBezTo>
                    <a:pt x="6484" y="3042"/>
                    <a:pt x="6353" y="2878"/>
                    <a:pt x="6238" y="2736"/>
                  </a:cubicBezTo>
                  <a:cubicBezTo>
                    <a:pt x="6166" y="2649"/>
                    <a:pt x="6091" y="2557"/>
                    <a:pt x="6071" y="2481"/>
                  </a:cubicBezTo>
                  <a:cubicBezTo>
                    <a:pt x="6049" y="2399"/>
                    <a:pt x="6069" y="2279"/>
                    <a:pt x="6086" y="2163"/>
                  </a:cubicBezTo>
                  <a:cubicBezTo>
                    <a:pt x="6115" y="1986"/>
                    <a:pt x="6146" y="1785"/>
                    <a:pt x="6049" y="1617"/>
                  </a:cubicBezTo>
                  <a:cubicBezTo>
                    <a:pt x="6003" y="1536"/>
                    <a:pt x="5930" y="1469"/>
                    <a:pt x="5827" y="1413"/>
                  </a:cubicBezTo>
                  <a:cubicBezTo>
                    <a:pt x="5805" y="1400"/>
                    <a:pt x="5780" y="1394"/>
                    <a:pt x="5756" y="1394"/>
                  </a:cubicBezTo>
                  <a:cubicBezTo>
                    <a:pt x="5703" y="1394"/>
                    <a:pt x="5651" y="1422"/>
                    <a:pt x="5624" y="1472"/>
                  </a:cubicBezTo>
                  <a:cubicBezTo>
                    <a:pt x="5584" y="1545"/>
                    <a:pt x="5610" y="1636"/>
                    <a:pt x="5683" y="1675"/>
                  </a:cubicBezTo>
                  <a:cubicBezTo>
                    <a:pt x="5737" y="1705"/>
                    <a:pt x="5772" y="1734"/>
                    <a:pt x="5791" y="1767"/>
                  </a:cubicBezTo>
                  <a:cubicBezTo>
                    <a:pt x="5834" y="1843"/>
                    <a:pt x="5813" y="1982"/>
                    <a:pt x="5791" y="2117"/>
                  </a:cubicBezTo>
                  <a:cubicBezTo>
                    <a:pt x="5768" y="2264"/>
                    <a:pt x="5745" y="2415"/>
                    <a:pt x="5782" y="2558"/>
                  </a:cubicBezTo>
                  <a:cubicBezTo>
                    <a:pt x="5819" y="2696"/>
                    <a:pt x="5914" y="2811"/>
                    <a:pt x="6004" y="2924"/>
                  </a:cubicBezTo>
                  <a:cubicBezTo>
                    <a:pt x="6094" y="3032"/>
                    <a:pt x="6184" y="3145"/>
                    <a:pt x="6184" y="3240"/>
                  </a:cubicBezTo>
                  <a:cubicBezTo>
                    <a:pt x="6184" y="3334"/>
                    <a:pt x="6094" y="3446"/>
                    <a:pt x="6004" y="3555"/>
                  </a:cubicBezTo>
                  <a:cubicBezTo>
                    <a:pt x="5914" y="3667"/>
                    <a:pt x="5818" y="3783"/>
                    <a:pt x="5782" y="3921"/>
                  </a:cubicBezTo>
                  <a:cubicBezTo>
                    <a:pt x="5744" y="4064"/>
                    <a:pt x="5768" y="4215"/>
                    <a:pt x="5791" y="4362"/>
                  </a:cubicBezTo>
                  <a:cubicBezTo>
                    <a:pt x="5813" y="4497"/>
                    <a:pt x="5834" y="4636"/>
                    <a:pt x="5791" y="4712"/>
                  </a:cubicBezTo>
                  <a:cubicBezTo>
                    <a:pt x="5746" y="4789"/>
                    <a:pt x="5612" y="4840"/>
                    <a:pt x="5484" y="4889"/>
                  </a:cubicBezTo>
                  <a:cubicBezTo>
                    <a:pt x="5346" y="4942"/>
                    <a:pt x="5205" y="4996"/>
                    <a:pt x="5102" y="5098"/>
                  </a:cubicBezTo>
                  <a:cubicBezTo>
                    <a:pt x="4999" y="5201"/>
                    <a:pt x="4945" y="5344"/>
                    <a:pt x="4892" y="5480"/>
                  </a:cubicBezTo>
                  <a:cubicBezTo>
                    <a:pt x="4844" y="5608"/>
                    <a:pt x="4793" y="5742"/>
                    <a:pt x="4715" y="5787"/>
                  </a:cubicBezTo>
                  <a:cubicBezTo>
                    <a:pt x="4683" y="5806"/>
                    <a:pt x="4640" y="5813"/>
                    <a:pt x="4591" y="5813"/>
                  </a:cubicBezTo>
                  <a:cubicBezTo>
                    <a:pt x="4523" y="5813"/>
                    <a:pt x="4444" y="5800"/>
                    <a:pt x="4366" y="5787"/>
                  </a:cubicBezTo>
                  <a:cubicBezTo>
                    <a:pt x="4274" y="5773"/>
                    <a:pt x="4181" y="5758"/>
                    <a:pt x="4089" y="5758"/>
                  </a:cubicBezTo>
                  <a:cubicBezTo>
                    <a:pt x="4033" y="5758"/>
                    <a:pt x="3978" y="5764"/>
                    <a:pt x="3925" y="5778"/>
                  </a:cubicBezTo>
                  <a:cubicBezTo>
                    <a:pt x="3787" y="5815"/>
                    <a:pt x="3670" y="5910"/>
                    <a:pt x="3559" y="6000"/>
                  </a:cubicBezTo>
                  <a:cubicBezTo>
                    <a:pt x="3451" y="6090"/>
                    <a:pt x="3337" y="6180"/>
                    <a:pt x="3243" y="6180"/>
                  </a:cubicBezTo>
                  <a:cubicBezTo>
                    <a:pt x="3149" y="6180"/>
                    <a:pt x="3037" y="6090"/>
                    <a:pt x="2928" y="6000"/>
                  </a:cubicBezTo>
                  <a:cubicBezTo>
                    <a:pt x="2816" y="5910"/>
                    <a:pt x="2700" y="5814"/>
                    <a:pt x="2562" y="5778"/>
                  </a:cubicBezTo>
                  <a:cubicBezTo>
                    <a:pt x="2508" y="5764"/>
                    <a:pt x="2452" y="5758"/>
                    <a:pt x="2396" y="5758"/>
                  </a:cubicBezTo>
                  <a:cubicBezTo>
                    <a:pt x="2304" y="5758"/>
                    <a:pt x="2212" y="5773"/>
                    <a:pt x="2121" y="5787"/>
                  </a:cubicBezTo>
                  <a:cubicBezTo>
                    <a:pt x="2043" y="5800"/>
                    <a:pt x="1963" y="5813"/>
                    <a:pt x="1895" y="5813"/>
                  </a:cubicBezTo>
                  <a:cubicBezTo>
                    <a:pt x="1846" y="5813"/>
                    <a:pt x="1803" y="5806"/>
                    <a:pt x="1771" y="5787"/>
                  </a:cubicBezTo>
                  <a:cubicBezTo>
                    <a:pt x="1694" y="5742"/>
                    <a:pt x="1643" y="5608"/>
                    <a:pt x="1594" y="5480"/>
                  </a:cubicBezTo>
                  <a:cubicBezTo>
                    <a:pt x="1541" y="5343"/>
                    <a:pt x="1487" y="5201"/>
                    <a:pt x="1384" y="5098"/>
                  </a:cubicBezTo>
                  <a:cubicBezTo>
                    <a:pt x="1282" y="4996"/>
                    <a:pt x="1139" y="4941"/>
                    <a:pt x="1003" y="4889"/>
                  </a:cubicBezTo>
                  <a:cubicBezTo>
                    <a:pt x="874" y="4840"/>
                    <a:pt x="741" y="4789"/>
                    <a:pt x="695" y="4712"/>
                  </a:cubicBezTo>
                  <a:cubicBezTo>
                    <a:pt x="651" y="4636"/>
                    <a:pt x="674" y="4497"/>
                    <a:pt x="695" y="4362"/>
                  </a:cubicBezTo>
                  <a:cubicBezTo>
                    <a:pt x="718" y="4215"/>
                    <a:pt x="743" y="4064"/>
                    <a:pt x="705" y="3921"/>
                  </a:cubicBezTo>
                  <a:cubicBezTo>
                    <a:pt x="667" y="3783"/>
                    <a:pt x="573" y="3667"/>
                    <a:pt x="482" y="3555"/>
                  </a:cubicBezTo>
                  <a:cubicBezTo>
                    <a:pt x="393" y="3447"/>
                    <a:pt x="302" y="3334"/>
                    <a:pt x="302" y="3240"/>
                  </a:cubicBezTo>
                  <a:cubicBezTo>
                    <a:pt x="302" y="3145"/>
                    <a:pt x="393" y="3034"/>
                    <a:pt x="482" y="2924"/>
                  </a:cubicBezTo>
                  <a:cubicBezTo>
                    <a:pt x="573" y="2813"/>
                    <a:pt x="669" y="2696"/>
                    <a:pt x="705" y="2558"/>
                  </a:cubicBezTo>
                  <a:cubicBezTo>
                    <a:pt x="743" y="2415"/>
                    <a:pt x="718" y="2264"/>
                    <a:pt x="695" y="2117"/>
                  </a:cubicBezTo>
                  <a:cubicBezTo>
                    <a:pt x="674" y="1982"/>
                    <a:pt x="651" y="1843"/>
                    <a:pt x="695" y="1767"/>
                  </a:cubicBezTo>
                  <a:cubicBezTo>
                    <a:pt x="741" y="1690"/>
                    <a:pt x="874" y="1639"/>
                    <a:pt x="1003" y="1590"/>
                  </a:cubicBezTo>
                  <a:cubicBezTo>
                    <a:pt x="1140" y="1538"/>
                    <a:pt x="1282" y="1483"/>
                    <a:pt x="1384" y="1381"/>
                  </a:cubicBezTo>
                  <a:cubicBezTo>
                    <a:pt x="1487" y="1278"/>
                    <a:pt x="1541" y="1135"/>
                    <a:pt x="1594" y="999"/>
                  </a:cubicBezTo>
                  <a:cubicBezTo>
                    <a:pt x="1643" y="871"/>
                    <a:pt x="1694" y="737"/>
                    <a:pt x="1771" y="692"/>
                  </a:cubicBezTo>
                  <a:cubicBezTo>
                    <a:pt x="1803" y="673"/>
                    <a:pt x="1847" y="667"/>
                    <a:pt x="1896" y="667"/>
                  </a:cubicBezTo>
                  <a:cubicBezTo>
                    <a:pt x="1964" y="667"/>
                    <a:pt x="2043" y="679"/>
                    <a:pt x="2121" y="692"/>
                  </a:cubicBezTo>
                  <a:cubicBezTo>
                    <a:pt x="2212" y="706"/>
                    <a:pt x="2304" y="720"/>
                    <a:pt x="2395" y="720"/>
                  </a:cubicBezTo>
                  <a:cubicBezTo>
                    <a:pt x="2452" y="720"/>
                    <a:pt x="2507" y="715"/>
                    <a:pt x="2562" y="701"/>
                  </a:cubicBezTo>
                  <a:cubicBezTo>
                    <a:pt x="2700" y="664"/>
                    <a:pt x="2816" y="569"/>
                    <a:pt x="2928" y="479"/>
                  </a:cubicBezTo>
                  <a:cubicBezTo>
                    <a:pt x="3036" y="389"/>
                    <a:pt x="3149" y="299"/>
                    <a:pt x="3243" y="299"/>
                  </a:cubicBezTo>
                  <a:cubicBezTo>
                    <a:pt x="3337" y="299"/>
                    <a:pt x="3448" y="389"/>
                    <a:pt x="3559" y="479"/>
                  </a:cubicBezTo>
                  <a:cubicBezTo>
                    <a:pt x="3670" y="569"/>
                    <a:pt x="3787" y="665"/>
                    <a:pt x="3925" y="701"/>
                  </a:cubicBezTo>
                  <a:cubicBezTo>
                    <a:pt x="3979" y="715"/>
                    <a:pt x="4035" y="721"/>
                    <a:pt x="4091" y="721"/>
                  </a:cubicBezTo>
                  <a:cubicBezTo>
                    <a:pt x="4182" y="721"/>
                    <a:pt x="4275" y="706"/>
                    <a:pt x="4366" y="692"/>
                  </a:cubicBezTo>
                  <a:cubicBezTo>
                    <a:pt x="4444" y="679"/>
                    <a:pt x="4523" y="667"/>
                    <a:pt x="4590" y="667"/>
                  </a:cubicBezTo>
                  <a:cubicBezTo>
                    <a:pt x="4640" y="667"/>
                    <a:pt x="4683" y="673"/>
                    <a:pt x="4715" y="692"/>
                  </a:cubicBezTo>
                  <a:cubicBezTo>
                    <a:pt x="4793" y="737"/>
                    <a:pt x="4844" y="871"/>
                    <a:pt x="4892" y="999"/>
                  </a:cubicBezTo>
                  <a:cubicBezTo>
                    <a:pt x="4937" y="1114"/>
                    <a:pt x="4983" y="1235"/>
                    <a:pt x="5058" y="1332"/>
                  </a:cubicBezTo>
                  <a:cubicBezTo>
                    <a:pt x="5088" y="1370"/>
                    <a:pt x="5132" y="1390"/>
                    <a:pt x="5177" y="1390"/>
                  </a:cubicBezTo>
                  <a:cubicBezTo>
                    <a:pt x="5209" y="1390"/>
                    <a:pt x="5241" y="1380"/>
                    <a:pt x="5268" y="1358"/>
                  </a:cubicBezTo>
                  <a:cubicBezTo>
                    <a:pt x="5334" y="1307"/>
                    <a:pt x="5345" y="1212"/>
                    <a:pt x="5293" y="1148"/>
                  </a:cubicBezTo>
                  <a:cubicBezTo>
                    <a:pt x="5246" y="1087"/>
                    <a:pt x="5210" y="993"/>
                    <a:pt x="5171" y="893"/>
                  </a:cubicBezTo>
                  <a:cubicBezTo>
                    <a:pt x="5107" y="723"/>
                    <a:pt x="5034" y="532"/>
                    <a:pt x="4865" y="435"/>
                  </a:cubicBezTo>
                  <a:cubicBezTo>
                    <a:pt x="4779" y="385"/>
                    <a:pt x="4684" y="369"/>
                    <a:pt x="4588" y="369"/>
                  </a:cubicBezTo>
                  <a:cubicBezTo>
                    <a:pt x="4497" y="369"/>
                    <a:pt x="4404" y="383"/>
                    <a:pt x="4317" y="397"/>
                  </a:cubicBezTo>
                  <a:cubicBezTo>
                    <a:pt x="4239" y="409"/>
                    <a:pt x="4158" y="422"/>
                    <a:pt x="4088" y="422"/>
                  </a:cubicBezTo>
                  <a:cubicBezTo>
                    <a:pt x="4056" y="422"/>
                    <a:pt x="4027" y="420"/>
                    <a:pt x="4001" y="413"/>
                  </a:cubicBezTo>
                  <a:cubicBezTo>
                    <a:pt x="3925" y="392"/>
                    <a:pt x="3833" y="319"/>
                    <a:pt x="3746" y="247"/>
                  </a:cubicBezTo>
                  <a:cubicBezTo>
                    <a:pt x="3603" y="131"/>
                    <a:pt x="3442" y="1"/>
                    <a:pt x="3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6"/>
            <p:cNvSpPr/>
            <p:nvPr/>
          </p:nvSpPr>
          <p:spPr>
            <a:xfrm>
              <a:off x="4797675" y="3179350"/>
              <a:ext cx="88425" cy="83800"/>
            </a:xfrm>
            <a:custGeom>
              <a:avLst/>
              <a:gdLst/>
              <a:ahLst/>
              <a:cxnLst/>
              <a:rect l="l" t="t" r="r" b="b"/>
              <a:pathLst>
                <a:path w="3537" h="3352" extrusionOk="0">
                  <a:moveTo>
                    <a:pt x="1765" y="299"/>
                  </a:moveTo>
                  <a:cubicBezTo>
                    <a:pt x="1782" y="299"/>
                    <a:pt x="1787" y="310"/>
                    <a:pt x="1788" y="314"/>
                  </a:cubicBezTo>
                  <a:lnTo>
                    <a:pt x="2145" y="1038"/>
                  </a:lnTo>
                  <a:cubicBezTo>
                    <a:pt x="2193" y="1133"/>
                    <a:pt x="2284" y="1199"/>
                    <a:pt x="2390" y="1215"/>
                  </a:cubicBezTo>
                  <a:lnTo>
                    <a:pt x="3188" y="1331"/>
                  </a:lnTo>
                  <a:cubicBezTo>
                    <a:pt x="3192" y="1331"/>
                    <a:pt x="3203" y="1333"/>
                    <a:pt x="3209" y="1348"/>
                  </a:cubicBezTo>
                  <a:cubicBezTo>
                    <a:pt x="3214" y="1364"/>
                    <a:pt x="3204" y="1372"/>
                    <a:pt x="3202" y="1375"/>
                  </a:cubicBezTo>
                  <a:lnTo>
                    <a:pt x="2623" y="1939"/>
                  </a:lnTo>
                  <a:cubicBezTo>
                    <a:pt x="2551" y="2013"/>
                    <a:pt x="2517" y="2121"/>
                    <a:pt x="2535" y="2227"/>
                  </a:cubicBezTo>
                  <a:lnTo>
                    <a:pt x="2672" y="3023"/>
                  </a:lnTo>
                  <a:cubicBezTo>
                    <a:pt x="2673" y="3026"/>
                    <a:pt x="2674" y="3038"/>
                    <a:pt x="2661" y="3048"/>
                  </a:cubicBezTo>
                  <a:cubicBezTo>
                    <a:pt x="2656" y="3052"/>
                    <a:pt x="2650" y="3053"/>
                    <a:pt x="2646" y="3053"/>
                  </a:cubicBezTo>
                  <a:cubicBezTo>
                    <a:pt x="2640" y="3053"/>
                    <a:pt x="2635" y="3051"/>
                    <a:pt x="2634" y="3050"/>
                  </a:cubicBezTo>
                  <a:lnTo>
                    <a:pt x="1919" y="2675"/>
                  </a:lnTo>
                  <a:cubicBezTo>
                    <a:pt x="1872" y="2650"/>
                    <a:pt x="1820" y="2638"/>
                    <a:pt x="1768" y="2638"/>
                  </a:cubicBezTo>
                  <a:cubicBezTo>
                    <a:pt x="1716" y="2638"/>
                    <a:pt x="1664" y="2650"/>
                    <a:pt x="1616" y="2675"/>
                  </a:cubicBezTo>
                  <a:lnTo>
                    <a:pt x="901" y="3050"/>
                  </a:lnTo>
                  <a:cubicBezTo>
                    <a:pt x="899" y="3051"/>
                    <a:pt x="895" y="3054"/>
                    <a:pt x="889" y="3054"/>
                  </a:cubicBezTo>
                  <a:cubicBezTo>
                    <a:pt x="884" y="3054"/>
                    <a:pt x="879" y="3053"/>
                    <a:pt x="874" y="3048"/>
                  </a:cubicBezTo>
                  <a:cubicBezTo>
                    <a:pt x="862" y="3039"/>
                    <a:pt x="863" y="3026"/>
                    <a:pt x="864" y="3023"/>
                  </a:cubicBezTo>
                  <a:lnTo>
                    <a:pt x="1001" y="2227"/>
                  </a:lnTo>
                  <a:cubicBezTo>
                    <a:pt x="1018" y="2121"/>
                    <a:pt x="983" y="2013"/>
                    <a:pt x="906" y="1939"/>
                  </a:cubicBezTo>
                  <a:lnTo>
                    <a:pt x="328" y="1375"/>
                  </a:lnTo>
                  <a:cubicBezTo>
                    <a:pt x="325" y="1373"/>
                    <a:pt x="317" y="1364"/>
                    <a:pt x="322" y="1348"/>
                  </a:cubicBezTo>
                  <a:cubicBezTo>
                    <a:pt x="327" y="1333"/>
                    <a:pt x="338" y="1332"/>
                    <a:pt x="342" y="1331"/>
                  </a:cubicBezTo>
                  <a:lnTo>
                    <a:pt x="1140" y="1215"/>
                  </a:lnTo>
                  <a:cubicBezTo>
                    <a:pt x="1245" y="1199"/>
                    <a:pt x="1338" y="1132"/>
                    <a:pt x="1384" y="1038"/>
                  </a:cubicBezTo>
                  <a:lnTo>
                    <a:pt x="1742" y="314"/>
                  </a:lnTo>
                  <a:cubicBezTo>
                    <a:pt x="1743" y="310"/>
                    <a:pt x="1749" y="299"/>
                    <a:pt x="1765" y="299"/>
                  </a:cubicBezTo>
                  <a:close/>
                  <a:moveTo>
                    <a:pt x="1769" y="0"/>
                  </a:moveTo>
                  <a:cubicBezTo>
                    <a:pt x="1644" y="0"/>
                    <a:pt x="1532" y="69"/>
                    <a:pt x="1477" y="181"/>
                  </a:cubicBezTo>
                  <a:lnTo>
                    <a:pt x="1120" y="905"/>
                  </a:lnTo>
                  <a:cubicBezTo>
                    <a:pt x="1116" y="912"/>
                    <a:pt x="1109" y="918"/>
                    <a:pt x="1100" y="920"/>
                  </a:cubicBezTo>
                  <a:lnTo>
                    <a:pt x="302" y="1035"/>
                  </a:lnTo>
                  <a:cubicBezTo>
                    <a:pt x="179" y="1052"/>
                    <a:pt x="78" y="1138"/>
                    <a:pt x="40" y="1256"/>
                  </a:cubicBezTo>
                  <a:cubicBezTo>
                    <a:pt x="1" y="1374"/>
                    <a:pt x="34" y="1503"/>
                    <a:pt x="122" y="1589"/>
                  </a:cubicBezTo>
                  <a:lnTo>
                    <a:pt x="700" y="2152"/>
                  </a:lnTo>
                  <a:cubicBezTo>
                    <a:pt x="707" y="2158"/>
                    <a:pt x="709" y="2166"/>
                    <a:pt x="708" y="2175"/>
                  </a:cubicBezTo>
                  <a:lnTo>
                    <a:pt x="572" y="2970"/>
                  </a:lnTo>
                  <a:cubicBezTo>
                    <a:pt x="551" y="3094"/>
                    <a:pt x="600" y="3215"/>
                    <a:pt x="702" y="3288"/>
                  </a:cubicBezTo>
                  <a:cubicBezTo>
                    <a:pt x="759" y="3329"/>
                    <a:pt x="826" y="3351"/>
                    <a:pt x="893" y="3351"/>
                  </a:cubicBezTo>
                  <a:cubicBezTo>
                    <a:pt x="944" y="3351"/>
                    <a:pt x="996" y="3338"/>
                    <a:pt x="1044" y="3314"/>
                  </a:cubicBezTo>
                  <a:lnTo>
                    <a:pt x="1758" y="2938"/>
                  </a:lnTo>
                  <a:cubicBezTo>
                    <a:pt x="1763" y="2936"/>
                    <a:pt x="1767" y="2935"/>
                    <a:pt x="1771" y="2935"/>
                  </a:cubicBezTo>
                  <a:cubicBezTo>
                    <a:pt x="1775" y="2935"/>
                    <a:pt x="1779" y="2936"/>
                    <a:pt x="1783" y="2938"/>
                  </a:cubicBezTo>
                  <a:lnTo>
                    <a:pt x="2498" y="3314"/>
                  </a:lnTo>
                  <a:cubicBezTo>
                    <a:pt x="2546" y="3339"/>
                    <a:pt x="2598" y="3351"/>
                    <a:pt x="2650" y="3351"/>
                  </a:cubicBezTo>
                  <a:cubicBezTo>
                    <a:pt x="2717" y="3351"/>
                    <a:pt x="2783" y="3331"/>
                    <a:pt x="2839" y="3289"/>
                  </a:cubicBezTo>
                  <a:cubicBezTo>
                    <a:pt x="2940" y="3216"/>
                    <a:pt x="2991" y="3094"/>
                    <a:pt x="2970" y="2972"/>
                  </a:cubicBezTo>
                  <a:lnTo>
                    <a:pt x="2833" y="2176"/>
                  </a:lnTo>
                  <a:cubicBezTo>
                    <a:pt x="2832" y="2167"/>
                    <a:pt x="2834" y="2160"/>
                    <a:pt x="2841" y="2154"/>
                  </a:cubicBezTo>
                  <a:lnTo>
                    <a:pt x="3415" y="1589"/>
                  </a:lnTo>
                  <a:cubicBezTo>
                    <a:pt x="3505" y="1502"/>
                    <a:pt x="3537" y="1374"/>
                    <a:pt x="3498" y="1256"/>
                  </a:cubicBezTo>
                  <a:cubicBezTo>
                    <a:pt x="3459" y="1138"/>
                    <a:pt x="3359" y="1053"/>
                    <a:pt x="3235" y="1035"/>
                  </a:cubicBezTo>
                  <a:lnTo>
                    <a:pt x="2437" y="920"/>
                  </a:lnTo>
                  <a:cubicBezTo>
                    <a:pt x="2428" y="918"/>
                    <a:pt x="2422" y="912"/>
                    <a:pt x="2418" y="905"/>
                  </a:cubicBezTo>
                  <a:lnTo>
                    <a:pt x="2061" y="181"/>
                  </a:lnTo>
                  <a:cubicBezTo>
                    <a:pt x="2005" y="69"/>
                    <a:pt x="1893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56"/>
          <p:cNvGrpSpPr/>
          <p:nvPr/>
        </p:nvGrpSpPr>
        <p:grpSpPr>
          <a:xfrm>
            <a:off x="4390687" y="3192534"/>
            <a:ext cx="362640" cy="324927"/>
            <a:chOff x="5373250" y="3153475"/>
            <a:chExt cx="256500" cy="229825"/>
          </a:xfrm>
        </p:grpSpPr>
        <p:sp>
          <p:nvSpPr>
            <p:cNvPr id="1354" name="Google Shape;1354;p56"/>
            <p:cNvSpPr/>
            <p:nvPr/>
          </p:nvSpPr>
          <p:spPr>
            <a:xfrm>
              <a:off x="5428100" y="3291975"/>
              <a:ext cx="147200" cy="91325"/>
            </a:xfrm>
            <a:custGeom>
              <a:avLst/>
              <a:gdLst/>
              <a:ahLst/>
              <a:cxnLst/>
              <a:rect l="l" t="t" r="r" b="b"/>
              <a:pathLst>
                <a:path w="5888" h="3653" extrusionOk="0">
                  <a:moveTo>
                    <a:pt x="810" y="1"/>
                  </a:moveTo>
                  <a:cubicBezTo>
                    <a:pt x="612" y="1"/>
                    <a:pt x="438" y="124"/>
                    <a:pt x="378" y="308"/>
                  </a:cubicBezTo>
                  <a:lnTo>
                    <a:pt x="34" y="1341"/>
                  </a:lnTo>
                  <a:cubicBezTo>
                    <a:pt x="30" y="1352"/>
                    <a:pt x="28" y="1364"/>
                    <a:pt x="26" y="1378"/>
                  </a:cubicBezTo>
                  <a:cubicBezTo>
                    <a:pt x="10" y="1431"/>
                    <a:pt x="1" y="1488"/>
                    <a:pt x="1" y="1547"/>
                  </a:cubicBezTo>
                  <a:lnTo>
                    <a:pt x="1" y="3064"/>
                  </a:lnTo>
                  <a:cubicBezTo>
                    <a:pt x="1" y="3389"/>
                    <a:pt x="265" y="3653"/>
                    <a:pt x="590" y="3653"/>
                  </a:cubicBezTo>
                  <a:lnTo>
                    <a:pt x="5730" y="3653"/>
                  </a:lnTo>
                  <a:cubicBezTo>
                    <a:pt x="5816" y="3653"/>
                    <a:pt x="5887" y="3583"/>
                    <a:pt x="5887" y="3496"/>
                  </a:cubicBezTo>
                  <a:lnTo>
                    <a:pt x="5887" y="2849"/>
                  </a:lnTo>
                  <a:cubicBezTo>
                    <a:pt x="5887" y="2839"/>
                    <a:pt x="5883" y="2829"/>
                    <a:pt x="5876" y="2821"/>
                  </a:cubicBezTo>
                  <a:cubicBezTo>
                    <a:pt x="5830" y="2775"/>
                    <a:pt x="5782" y="2756"/>
                    <a:pt x="5737" y="2756"/>
                  </a:cubicBezTo>
                  <a:cubicBezTo>
                    <a:pt x="5655" y="2756"/>
                    <a:pt x="5588" y="2822"/>
                    <a:pt x="5588" y="2905"/>
                  </a:cubicBezTo>
                  <a:lnTo>
                    <a:pt x="5588" y="3064"/>
                  </a:lnTo>
                  <a:cubicBezTo>
                    <a:pt x="5588" y="3224"/>
                    <a:pt x="5458" y="3353"/>
                    <a:pt x="5299" y="3353"/>
                  </a:cubicBezTo>
                  <a:lnTo>
                    <a:pt x="590" y="3353"/>
                  </a:lnTo>
                  <a:cubicBezTo>
                    <a:pt x="430" y="3353"/>
                    <a:pt x="301" y="3224"/>
                    <a:pt x="301" y="3064"/>
                  </a:cubicBezTo>
                  <a:lnTo>
                    <a:pt x="301" y="1547"/>
                  </a:lnTo>
                  <a:cubicBezTo>
                    <a:pt x="301" y="1388"/>
                    <a:pt x="430" y="1257"/>
                    <a:pt x="590" y="1257"/>
                  </a:cubicBezTo>
                  <a:lnTo>
                    <a:pt x="5299" y="1257"/>
                  </a:lnTo>
                  <a:cubicBezTo>
                    <a:pt x="5458" y="1257"/>
                    <a:pt x="5588" y="1388"/>
                    <a:pt x="5588" y="1547"/>
                  </a:cubicBezTo>
                  <a:lnTo>
                    <a:pt x="5588" y="2244"/>
                  </a:lnTo>
                  <a:cubicBezTo>
                    <a:pt x="5588" y="2321"/>
                    <a:pt x="5642" y="2389"/>
                    <a:pt x="5718" y="2398"/>
                  </a:cubicBezTo>
                  <a:cubicBezTo>
                    <a:pt x="5725" y="2399"/>
                    <a:pt x="5732" y="2399"/>
                    <a:pt x="5738" y="2399"/>
                  </a:cubicBezTo>
                  <a:cubicBezTo>
                    <a:pt x="5821" y="2399"/>
                    <a:pt x="5887" y="2333"/>
                    <a:pt x="5887" y="2249"/>
                  </a:cubicBezTo>
                  <a:lnTo>
                    <a:pt x="5887" y="1547"/>
                  </a:lnTo>
                  <a:cubicBezTo>
                    <a:pt x="5887" y="1475"/>
                    <a:pt x="5875" y="1405"/>
                    <a:pt x="5850" y="1343"/>
                  </a:cubicBezTo>
                  <a:cubicBezTo>
                    <a:pt x="5852" y="1343"/>
                    <a:pt x="5852" y="1342"/>
                    <a:pt x="5851" y="1342"/>
                  </a:cubicBezTo>
                  <a:lnTo>
                    <a:pt x="5513" y="309"/>
                  </a:lnTo>
                  <a:cubicBezTo>
                    <a:pt x="5451" y="125"/>
                    <a:pt x="5278" y="2"/>
                    <a:pt x="5081" y="2"/>
                  </a:cubicBezTo>
                  <a:lnTo>
                    <a:pt x="2325" y="2"/>
                  </a:lnTo>
                  <a:cubicBezTo>
                    <a:pt x="2248" y="2"/>
                    <a:pt x="2180" y="57"/>
                    <a:pt x="2170" y="133"/>
                  </a:cubicBezTo>
                  <a:cubicBezTo>
                    <a:pt x="2159" y="225"/>
                    <a:pt x="2230" y="302"/>
                    <a:pt x="2320" y="302"/>
                  </a:cubicBezTo>
                  <a:lnTo>
                    <a:pt x="5071" y="302"/>
                  </a:lnTo>
                  <a:cubicBezTo>
                    <a:pt x="5139" y="302"/>
                    <a:pt x="5199" y="343"/>
                    <a:pt x="5219" y="403"/>
                  </a:cubicBezTo>
                  <a:lnTo>
                    <a:pt x="5405" y="971"/>
                  </a:lnTo>
                  <a:cubicBezTo>
                    <a:pt x="5368" y="963"/>
                    <a:pt x="5330" y="960"/>
                    <a:pt x="5291" y="960"/>
                  </a:cubicBezTo>
                  <a:lnTo>
                    <a:pt x="582" y="960"/>
                  </a:lnTo>
                  <a:cubicBezTo>
                    <a:pt x="543" y="960"/>
                    <a:pt x="502" y="963"/>
                    <a:pt x="463" y="971"/>
                  </a:cubicBezTo>
                  <a:lnTo>
                    <a:pt x="653" y="403"/>
                  </a:lnTo>
                  <a:cubicBezTo>
                    <a:pt x="673" y="341"/>
                    <a:pt x="733" y="300"/>
                    <a:pt x="801" y="300"/>
                  </a:cubicBezTo>
                  <a:lnTo>
                    <a:pt x="1653" y="300"/>
                  </a:lnTo>
                  <a:cubicBezTo>
                    <a:pt x="1730" y="300"/>
                    <a:pt x="1798" y="245"/>
                    <a:pt x="1807" y="169"/>
                  </a:cubicBezTo>
                  <a:cubicBezTo>
                    <a:pt x="1819" y="78"/>
                    <a:pt x="1748" y="1"/>
                    <a:pt x="1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6"/>
            <p:cNvSpPr/>
            <p:nvPr/>
          </p:nvSpPr>
          <p:spPr>
            <a:xfrm>
              <a:off x="5443125" y="3330925"/>
              <a:ext cx="117225" cy="37400"/>
            </a:xfrm>
            <a:custGeom>
              <a:avLst/>
              <a:gdLst/>
              <a:ahLst/>
              <a:cxnLst/>
              <a:rect l="l" t="t" r="r" b="b"/>
              <a:pathLst>
                <a:path w="4689" h="1496" extrusionOk="0">
                  <a:moveTo>
                    <a:pt x="1198" y="299"/>
                  </a:moveTo>
                  <a:lnTo>
                    <a:pt x="1198" y="484"/>
                  </a:lnTo>
                  <a:cubicBezTo>
                    <a:pt x="1198" y="555"/>
                    <a:pt x="1151" y="619"/>
                    <a:pt x="1083" y="634"/>
                  </a:cubicBezTo>
                  <a:cubicBezTo>
                    <a:pt x="1072" y="637"/>
                    <a:pt x="1061" y="638"/>
                    <a:pt x="1050" y="638"/>
                  </a:cubicBezTo>
                  <a:cubicBezTo>
                    <a:pt x="968" y="638"/>
                    <a:pt x="900" y="571"/>
                    <a:pt x="900" y="488"/>
                  </a:cubicBezTo>
                  <a:lnTo>
                    <a:pt x="900" y="299"/>
                  </a:lnTo>
                  <a:close/>
                  <a:moveTo>
                    <a:pt x="2215" y="299"/>
                  </a:moveTo>
                  <a:lnTo>
                    <a:pt x="2215" y="484"/>
                  </a:lnTo>
                  <a:cubicBezTo>
                    <a:pt x="2215" y="555"/>
                    <a:pt x="2168" y="619"/>
                    <a:pt x="2099" y="634"/>
                  </a:cubicBezTo>
                  <a:cubicBezTo>
                    <a:pt x="2088" y="637"/>
                    <a:pt x="2077" y="638"/>
                    <a:pt x="2067" y="638"/>
                  </a:cubicBezTo>
                  <a:cubicBezTo>
                    <a:pt x="1985" y="638"/>
                    <a:pt x="1917" y="571"/>
                    <a:pt x="1917" y="488"/>
                  </a:cubicBezTo>
                  <a:lnTo>
                    <a:pt x="1917" y="299"/>
                  </a:lnTo>
                  <a:close/>
                  <a:moveTo>
                    <a:pt x="4391" y="300"/>
                  </a:moveTo>
                  <a:lnTo>
                    <a:pt x="4391" y="1198"/>
                  </a:lnTo>
                  <a:lnTo>
                    <a:pt x="299" y="1198"/>
                  </a:lnTo>
                  <a:lnTo>
                    <a:pt x="299" y="300"/>
                  </a:lnTo>
                  <a:lnTo>
                    <a:pt x="599" y="300"/>
                  </a:lnTo>
                  <a:lnTo>
                    <a:pt x="599" y="479"/>
                  </a:lnTo>
                  <a:cubicBezTo>
                    <a:pt x="599" y="713"/>
                    <a:pt x="773" y="915"/>
                    <a:pt x="1007" y="937"/>
                  </a:cubicBezTo>
                  <a:cubicBezTo>
                    <a:pt x="1021" y="938"/>
                    <a:pt x="1035" y="939"/>
                    <a:pt x="1049" y="939"/>
                  </a:cubicBezTo>
                  <a:cubicBezTo>
                    <a:pt x="1297" y="939"/>
                    <a:pt x="1497" y="737"/>
                    <a:pt x="1497" y="489"/>
                  </a:cubicBezTo>
                  <a:lnTo>
                    <a:pt x="1497" y="300"/>
                  </a:lnTo>
                  <a:lnTo>
                    <a:pt x="1618" y="300"/>
                  </a:lnTo>
                  <a:lnTo>
                    <a:pt x="1618" y="479"/>
                  </a:lnTo>
                  <a:cubicBezTo>
                    <a:pt x="1618" y="713"/>
                    <a:pt x="1793" y="915"/>
                    <a:pt x="2025" y="937"/>
                  </a:cubicBezTo>
                  <a:cubicBezTo>
                    <a:pt x="2039" y="938"/>
                    <a:pt x="2054" y="939"/>
                    <a:pt x="2068" y="939"/>
                  </a:cubicBezTo>
                  <a:cubicBezTo>
                    <a:pt x="2315" y="939"/>
                    <a:pt x="2516" y="737"/>
                    <a:pt x="2516" y="489"/>
                  </a:cubicBezTo>
                  <a:lnTo>
                    <a:pt x="2516" y="300"/>
                  </a:lnTo>
                  <a:close/>
                  <a:moveTo>
                    <a:pt x="147" y="1"/>
                  </a:moveTo>
                  <a:cubicBezTo>
                    <a:pt x="66" y="1"/>
                    <a:pt x="0" y="67"/>
                    <a:pt x="0" y="150"/>
                  </a:cubicBezTo>
                  <a:lnTo>
                    <a:pt x="0" y="1347"/>
                  </a:lnTo>
                  <a:cubicBezTo>
                    <a:pt x="0" y="1429"/>
                    <a:pt x="67" y="1496"/>
                    <a:pt x="149" y="1496"/>
                  </a:cubicBezTo>
                  <a:lnTo>
                    <a:pt x="4540" y="1496"/>
                  </a:lnTo>
                  <a:cubicBezTo>
                    <a:pt x="4622" y="1496"/>
                    <a:pt x="4689" y="1429"/>
                    <a:pt x="4689" y="1347"/>
                  </a:cubicBezTo>
                  <a:lnTo>
                    <a:pt x="4689" y="150"/>
                  </a:lnTo>
                  <a:cubicBezTo>
                    <a:pt x="4689" y="68"/>
                    <a:pt x="4622" y="1"/>
                    <a:pt x="4540" y="1"/>
                  </a:cubicBezTo>
                  <a:lnTo>
                    <a:pt x="149" y="1"/>
                  </a:lnTo>
                  <a:cubicBezTo>
                    <a:pt x="149" y="1"/>
                    <a:pt x="148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6"/>
            <p:cNvSpPr/>
            <p:nvPr/>
          </p:nvSpPr>
          <p:spPr>
            <a:xfrm>
              <a:off x="5373250" y="3153475"/>
              <a:ext cx="256500" cy="131725"/>
            </a:xfrm>
            <a:custGeom>
              <a:avLst/>
              <a:gdLst/>
              <a:ahLst/>
              <a:cxnLst/>
              <a:rect l="l" t="t" r="r" b="b"/>
              <a:pathLst>
                <a:path w="10260" h="5269" extrusionOk="0">
                  <a:moveTo>
                    <a:pt x="3893" y="313"/>
                  </a:moveTo>
                  <a:cubicBezTo>
                    <a:pt x="4043" y="313"/>
                    <a:pt x="4163" y="435"/>
                    <a:pt x="4163" y="584"/>
                  </a:cubicBezTo>
                  <a:cubicBezTo>
                    <a:pt x="4163" y="733"/>
                    <a:pt x="4043" y="853"/>
                    <a:pt x="3893" y="853"/>
                  </a:cubicBezTo>
                  <a:cubicBezTo>
                    <a:pt x="3744" y="853"/>
                    <a:pt x="3623" y="733"/>
                    <a:pt x="3623" y="584"/>
                  </a:cubicBezTo>
                  <a:cubicBezTo>
                    <a:pt x="3623" y="435"/>
                    <a:pt x="3744" y="313"/>
                    <a:pt x="3893" y="313"/>
                  </a:cubicBezTo>
                  <a:close/>
                  <a:moveTo>
                    <a:pt x="6269" y="1016"/>
                  </a:moveTo>
                  <a:cubicBezTo>
                    <a:pt x="6418" y="1016"/>
                    <a:pt x="6539" y="1136"/>
                    <a:pt x="6539" y="1286"/>
                  </a:cubicBezTo>
                  <a:cubicBezTo>
                    <a:pt x="6539" y="1435"/>
                    <a:pt x="6418" y="1556"/>
                    <a:pt x="6269" y="1556"/>
                  </a:cubicBezTo>
                  <a:cubicBezTo>
                    <a:pt x="6120" y="1556"/>
                    <a:pt x="5999" y="1435"/>
                    <a:pt x="5999" y="1286"/>
                  </a:cubicBezTo>
                  <a:cubicBezTo>
                    <a:pt x="5999" y="1136"/>
                    <a:pt x="6120" y="1016"/>
                    <a:pt x="6269" y="1016"/>
                  </a:cubicBezTo>
                  <a:close/>
                  <a:moveTo>
                    <a:pt x="590" y="1020"/>
                  </a:moveTo>
                  <a:cubicBezTo>
                    <a:pt x="739" y="1020"/>
                    <a:pt x="861" y="1140"/>
                    <a:pt x="861" y="1289"/>
                  </a:cubicBezTo>
                  <a:cubicBezTo>
                    <a:pt x="861" y="1438"/>
                    <a:pt x="739" y="1560"/>
                    <a:pt x="590" y="1560"/>
                  </a:cubicBezTo>
                  <a:cubicBezTo>
                    <a:pt x="441" y="1560"/>
                    <a:pt x="321" y="1438"/>
                    <a:pt x="321" y="1289"/>
                  </a:cubicBezTo>
                  <a:cubicBezTo>
                    <a:pt x="321" y="1140"/>
                    <a:pt x="441" y="1020"/>
                    <a:pt x="590" y="1020"/>
                  </a:cubicBezTo>
                  <a:close/>
                  <a:moveTo>
                    <a:pt x="9670" y="1850"/>
                  </a:moveTo>
                  <a:cubicBezTo>
                    <a:pt x="9819" y="1850"/>
                    <a:pt x="9941" y="1971"/>
                    <a:pt x="9941" y="2120"/>
                  </a:cubicBezTo>
                  <a:cubicBezTo>
                    <a:pt x="9941" y="2269"/>
                    <a:pt x="9819" y="2390"/>
                    <a:pt x="9670" y="2390"/>
                  </a:cubicBezTo>
                  <a:cubicBezTo>
                    <a:pt x="9521" y="2390"/>
                    <a:pt x="9401" y="2269"/>
                    <a:pt x="9401" y="2120"/>
                  </a:cubicBezTo>
                  <a:cubicBezTo>
                    <a:pt x="9401" y="1971"/>
                    <a:pt x="9521" y="1850"/>
                    <a:pt x="9670" y="1850"/>
                  </a:cubicBezTo>
                  <a:close/>
                  <a:moveTo>
                    <a:pt x="590" y="2827"/>
                  </a:moveTo>
                  <a:cubicBezTo>
                    <a:pt x="739" y="2827"/>
                    <a:pt x="861" y="2948"/>
                    <a:pt x="861" y="3097"/>
                  </a:cubicBezTo>
                  <a:cubicBezTo>
                    <a:pt x="861" y="3246"/>
                    <a:pt x="739" y="3367"/>
                    <a:pt x="590" y="3367"/>
                  </a:cubicBezTo>
                  <a:cubicBezTo>
                    <a:pt x="441" y="3367"/>
                    <a:pt x="321" y="3246"/>
                    <a:pt x="321" y="3097"/>
                  </a:cubicBezTo>
                  <a:cubicBezTo>
                    <a:pt x="321" y="2948"/>
                    <a:pt x="441" y="2827"/>
                    <a:pt x="590" y="2827"/>
                  </a:cubicBezTo>
                  <a:close/>
                  <a:moveTo>
                    <a:pt x="3757" y="1134"/>
                  </a:moveTo>
                  <a:cubicBezTo>
                    <a:pt x="3801" y="1145"/>
                    <a:pt x="3847" y="1150"/>
                    <a:pt x="3894" y="1150"/>
                  </a:cubicBezTo>
                  <a:cubicBezTo>
                    <a:pt x="3932" y="1150"/>
                    <a:pt x="3968" y="1146"/>
                    <a:pt x="4002" y="1140"/>
                  </a:cubicBezTo>
                  <a:lnTo>
                    <a:pt x="4724" y="2663"/>
                  </a:lnTo>
                  <a:lnTo>
                    <a:pt x="3482" y="3946"/>
                  </a:lnTo>
                  <a:cubicBezTo>
                    <a:pt x="3403" y="3901"/>
                    <a:pt x="3314" y="3878"/>
                    <a:pt x="3220" y="3875"/>
                  </a:cubicBezTo>
                  <a:lnTo>
                    <a:pt x="2880" y="2522"/>
                  </a:lnTo>
                  <a:lnTo>
                    <a:pt x="3757" y="1134"/>
                  </a:lnTo>
                  <a:close/>
                  <a:moveTo>
                    <a:pt x="9670" y="3586"/>
                  </a:moveTo>
                  <a:cubicBezTo>
                    <a:pt x="9819" y="3586"/>
                    <a:pt x="9941" y="3706"/>
                    <a:pt x="9941" y="3855"/>
                  </a:cubicBezTo>
                  <a:cubicBezTo>
                    <a:pt x="9938" y="4004"/>
                    <a:pt x="9818" y="4126"/>
                    <a:pt x="9670" y="4126"/>
                  </a:cubicBezTo>
                  <a:cubicBezTo>
                    <a:pt x="9521" y="4126"/>
                    <a:pt x="9401" y="4004"/>
                    <a:pt x="9401" y="3855"/>
                  </a:cubicBezTo>
                  <a:cubicBezTo>
                    <a:pt x="9401" y="3706"/>
                    <a:pt x="9521" y="3586"/>
                    <a:pt x="9670" y="3586"/>
                  </a:cubicBezTo>
                  <a:close/>
                  <a:moveTo>
                    <a:pt x="3208" y="4173"/>
                  </a:moveTo>
                  <a:cubicBezTo>
                    <a:pt x="3357" y="4173"/>
                    <a:pt x="3478" y="4294"/>
                    <a:pt x="3478" y="4443"/>
                  </a:cubicBezTo>
                  <a:cubicBezTo>
                    <a:pt x="3477" y="4592"/>
                    <a:pt x="3356" y="4713"/>
                    <a:pt x="3208" y="4713"/>
                  </a:cubicBezTo>
                  <a:cubicBezTo>
                    <a:pt x="3058" y="4713"/>
                    <a:pt x="2938" y="4592"/>
                    <a:pt x="2938" y="4443"/>
                  </a:cubicBezTo>
                  <a:cubicBezTo>
                    <a:pt x="2938" y="4294"/>
                    <a:pt x="3058" y="4173"/>
                    <a:pt x="3208" y="4173"/>
                  </a:cubicBezTo>
                  <a:close/>
                  <a:moveTo>
                    <a:pt x="5848" y="4424"/>
                  </a:moveTo>
                  <a:cubicBezTo>
                    <a:pt x="5998" y="4424"/>
                    <a:pt x="6118" y="4544"/>
                    <a:pt x="6118" y="4693"/>
                  </a:cubicBezTo>
                  <a:cubicBezTo>
                    <a:pt x="6118" y="4842"/>
                    <a:pt x="5998" y="4964"/>
                    <a:pt x="5848" y="4964"/>
                  </a:cubicBezTo>
                  <a:cubicBezTo>
                    <a:pt x="5699" y="4964"/>
                    <a:pt x="5578" y="4842"/>
                    <a:pt x="5578" y="4693"/>
                  </a:cubicBezTo>
                  <a:cubicBezTo>
                    <a:pt x="5578" y="4544"/>
                    <a:pt x="5699" y="4424"/>
                    <a:pt x="5848" y="4424"/>
                  </a:cubicBezTo>
                  <a:close/>
                  <a:moveTo>
                    <a:pt x="3887" y="1"/>
                  </a:moveTo>
                  <a:cubicBezTo>
                    <a:pt x="3572" y="1"/>
                    <a:pt x="3315" y="258"/>
                    <a:pt x="3315" y="572"/>
                  </a:cubicBezTo>
                  <a:cubicBezTo>
                    <a:pt x="3315" y="732"/>
                    <a:pt x="3381" y="876"/>
                    <a:pt x="3487" y="980"/>
                  </a:cubicBezTo>
                  <a:lnTo>
                    <a:pt x="2767" y="2120"/>
                  </a:lnTo>
                  <a:lnTo>
                    <a:pt x="2547" y="1246"/>
                  </a:lnTo>
                  <a:cubicBezTo>
                    <a:pt x="2531" y="1179"/>
                    <a:pt x="2470" y="1132"/>
                    <a:pt x="2400" y="1132"/>
                  </a:cubicBezTo>
                  <a:lnTo>
                    <a:pt x="1139" y="1132"/>
                  </a:lnTo>
                  <a:cubicBezTo>
                    <a:pt x="1074" y="890"/>
                    <a:pt x="853" y="712"/>
                    <a:pt x="593" y="712"/>
                  </a:cubicBezTo>
                  <a:cubicBezTo>
                    <a:pt x="583" y="712"/>
                    <a:pt x="573" y="713"/>
                    <a:pt x="562" y="713"/>
                  </a:cubicBezTo>
                  <a:cubicBezTo>
                    <a:pt x="277" y="728"/>
                    <a:pt x="43" y="958"/>
                    <a:pt x="24" y="1243"/>
                  </a:cubicBezTo>
                  <a:cubicBezTo>
                    <a:pt x="2" y="1574"/>
                    <a:pt x="265" y="1850"/>
                    <a:pt x="590" y="1850"/>
                  </a:cubicBezTo>
                  <a:cubicBezTo>
                    <a:pt x="852" y="1850"/>
                    <a:pt x="1073" y="1673"/>
                    <a:pt x="1139" y="1431"/>
                  </a:cubicBezTo>
                  <a:lnTo>
                    <a:pt x="2297" y="1431"/>
                  </a:lnTo>
                  <a:lnTo>
                    <a:pt x="2558" y="2466"/>
                  </a:lnTo>
                  <a:lnTo>
                    <a:pt x="2253" y="2948"/>
                  </a:lnTo>
                  <a:lnTo>
                    <a:pt x="1139" y="2948"/>
                  </a:lnTo>
                  <a:cubicBezTo>
                    <a:pt x="1075" y="2705"/>
                    <a:pt x="853" y="2525"/>
                    <a:pt x="591" y="2525"/>
                  </a:cubicBezTo>
                  <a:cubicBezTo>
                    <a:pt x="581" y="2525"/>
                    <a:pt x="572" y="2525"/>
                    <a:pt x="562" y="2525"/>
                  </a:cubicBezTo>
                  <a:cubicBezTo>
                    <a:pt x="276" y="2539"/>
                    <a:pt x="42" y="2769"/>
                    <a:pt x="23" y="3055"/>
                  </a:cubicBezTo>
                  <a:cubicBezTo>
                    <a:pt x="1" y="3385"/>
                    <a:pt x="264" y="3662"/>
                    <a:pt x="589" y="3662"/>
                  </a:cubicBezTo>
                  <a:cubicBezTo>
                    <a:pt x="849" y="3662"/>
                    <a:pt x="1068" y="3485"/>
                    <a:pt x="1137" y="3247"/>
                  </a:cubicBezTo>
                  <a:lnTo>
                    <a:pt x="2320" y="3247"/>
                  </a:lnTo>
                  <a:cubicBezTo>
                    <a:pt x="2371" y="3247"/>
                    <a:pt x="2419" y="3222"/>
                    <a:pt x="2445" y="3178"/>
                  </a:cubicBezTo>
                  <a:lnTo>
                    <a:pt x="2642" y="2867"/>
                  </a:lnTo>
                  <a:lnTo>
                    <a:pt x="2913" y="3950"/>
                  </a:lnTo>
                  <a:cubicBezTo>
                    <a:pt x="2722" y="4058"/>
                    <a:pt x="2599" y="4274"/>
                    <a:pt x="2625" y="4513"/>
                  </a:cubicBezTo>
                  <a:cubicBezTo>
                    <a:pt x="2654" y="4767"/>
                    <a:pt x="2852" y="4974"/>
                    <a:pt x="3103" y="5012"/>
                  </a:cubicBezTo>
                  <a:cubicBezTo>
                    <a:pt x="3134" y="5017"/>
                    <a:pt x="3164" y="5019"/>
                    <a:pt x="3194" y="5019"/>
                  </a:cubicBezTo>
                  <a:cubicBezTo>
                    <a:pt x="3510" y="5019"/>
                    <a:pt x="3766" y="4763"/>
                    <a:pt x="3766" y="4446"/>
                  </a:cubicBezTo>
                  <a:cubicBezTo>
                    <a:pt x="3766" y="4340"/>
                    <a:pt x="3736" y="4241"/>
                    <a:pt x="3686" y="4155"/>
                  </a:cubicBezTo>
                  <a:lnTo>
                    <a:pt x="4857" y="2947"/>
                  </a:lnTo>
                  <a:lnTo>
                    <a:pt x="5480" y="4261"/>
                  </a:lnTo>
                  <a:cubicBezTo>
                    <a:pt x="5340" y="4381"/>
                    <a:pt x="5259" y="4567"/>
                    <a:pt x="5284" y="4768"/>
                  </a:cubicBezTo>
                  <a:cubicBezTo>
                    <a:pt x="5315" y="5018"/>
                    <a:pt x="5511" y="5223"/>
                    <a:pt x="5761" y="5262"/>
                  </a:cubicBezTo>
                  <a:cubicBezTo>
                    <a:pt x="5791" y="5267"/>
                    <a:pt x="5822" y="5269"/>
                    <a:pt x="5851" y="5269"/>
                  </a:cubicBezTo>
                  <a:cubicBezTo>
                    <a:pt x="6166" y="5269"/>
                    <a:pt x="6424" y="5012"/>
                    <a:pt x="6424" y="4696"/>
                  </a:cubicBezTo>
                  <a:cubicBezTo>
                    <a:pt x="6424" y="4529"/>
                    <a:pt x="6352" y="4379"/>
                    <a:pt x="6238" y="4275"/>
                  </a:cubicBezTo>
                  <a:lnTo>
                    <a:pt x="6585" y="3720"/>
                  </a:lnTo>
                  <a:cubicBezTo>
                    <a:pt x="6622" y="3660"/>
                    <a:pt x="6617" y="3580"/>
                    <a:pt x="6565" y="3530"/>
                  </a:cubicBezTo>
                  <a:cubicBezTo>
                    <a:pt x="6534" y="3501"/>
                    <a:pt x="6497" y="3487"/>
                    <a:pt x="6459" y="3487"/>
                  </a:cubicBezTo>
                  <a:cubicBezTo>
                    <a:pt x="6409" y="3487"/>
                    <a:pt x="6361" y="3512"/>
                    <a:pt x="6332" y="3557"/>
                  </a:cubicBezTo>
                  <a:lnTo>
                    <a:pt x="5968" y="4137"/>
                  </a:lnTo>
                  <a:cubicBezTo>
                    <a:pt x="5931" y="4130"/>
                    <a:pt x="5891" y="4126"/>
                    <a:pt x="5851" y="4126"/>
                  </a:cubicBezTo>
                  <a:cubicBezTo>
                    <a:pt x="5818" y="4126"/>
                    <a:pt x="5784" y="4128"/>
                    <a:pt x="5752" y="4135"/>
                  </a:cubicBezTo>
                  <a:lnTo>
                    <a:pt x="5079" y="2717"/>
                  </a:lnTo>
                  <a:lnTo>
                    <a:pt x="5997" y="1772"/>
                  </a:lnTo>
                  <a:cubicBezTo>
                    <a:pt x="6079" y="1817"/>
                    <a:pt x="6172" y="1842"/>
                    <a:pt x="6272" y="1842"/>
                  </a:cubicBezTo>
                  <a:cubicBezTo>
                    <a:pt x="6333" y="1842"/>
                    <a:pt x="6390" y="1833"/>
                    <a:pt x="6445" y="1816"/>
                  </a:cubicBezTo>
                  <a:lnTo>
                    <a:pt x="6941" y="2585"/>
                  </a:lnTo>
                  <a:lnTo>
                    <a:pt x="6673" y="3011"/>
                  </a:lnTo>
                  <a:cubicBezTo>
                    <a:pt x="6637" y="3068"/>
                    <a:pt x="6641" y="3144"/>
                    <a:pt x="6687" y="3194"/>
                  </a:cubicBezTo>
                  <a:cubicBezTo>
                    <a:pt x="6719" y="3228"/>
                    <a:pt x="6759" y="3243"/>
                    <a:pt x="6799" y="3243"/>
                  </a:cubicBezTo>
                  <a:cubicBezTo>
                    <a:pt x="6848" y="3243"/>
                    <a:pt x="6897" y="3220"/>
                    <a:pt x="6925" y="3173"/>
                  </a:cubicBezTo>
                  <a:lnTo>
                    <a:pt x="7120" y="2865"/>
                  </a:lnTo>
                  <a:lnTo>
                    <a:pt x="7810" y="3935"/>
                  </a:lnTo>
                  <a:cubicBezTo>
                    <a:pt x="7838" y="3977"/>
                    <a:pt x="7886" y="4004"/>
                    <a:pt x="7936" y="4004"/>
                  </a:cubicBezTo>
                  <a:lnTo>
                    <a:pt x="9116" y="4004"/>
                  </a:lnTo>
                  <a:cubicBezTo>
                    <a:pt x="9182" y="4246"/>
                    <a:pt x="9403" y="4423"/>
                    <a:pt x="9665" y="4423"/>
                  </a:cubicBezTo>
                  <a:cubicBezTo>
                    <a:pt x="9675" y="4423"/>
                    <a:pt x="9684" y="4423"/>
                    <a:pt x="9694" y="4423"/>
                  </a:cubicBezTo>
                  <a:cubicBezTo>
                    <a:pt x="9979" y="4408"/>
                    <a:pt x="10213" y="4178"/>
                    <a:pt x="10232" y="3893"/>
                  </a:cubicBezTo>
                  <a:cubicBezTo>
                    <a:pt x="10259" y="3562"/>
                    <a:pt x="9995" y="3287"/>
                    <a:pt x="9670" y="3287"/>
                  </a:cubicBezTo>
                  <a:cubicBezTo>
                    <a:pt x="9408" y="3287"/>
                    <a:pt x="9188" y="3464"/>
                    <a:pt x="9121" y="3706"/>
                  </a:cubicBezTo>
                  <a:lnTo>
                    <a:pt x="8007" y="3706"/>
                  </a:lnTo>
                  <a:lnTo>
                    <a:pt x="7287" y="2589"/>
                  </a:lnTo>
                  <a:lnTo>
                    <a:pt x="7488" y="2269"/>
                  </a:lnTo>
                  <a:lnTo>
                    <a:pt x="9123" y="2269"/>
                  </a:lnTo>
                  <a:cubicBezTo>
                    <a:pt x="9189" y="2508"/>
                    <a:pt x="9411" y="2685"/>
                    <a:pt x="9672" y="2685"/>
                  </a:cubicBezTo>
                  <a:cubicBezTo>
                    <a:pt x="9681" y="2685"/>
                    <a:pt x="9690" y="2685"/>
                    <a:pt x="9700" y="2685"/>
                  </a:cubicBezTo>
                  <a:cubicBezTo>
                    <a:pt x="9985" y="2669"/>
                    <a:pt x="10218" y="2440"/>
                    <a:pt x="10237" y="2155"/>
                  </a:cubicBezTo>
                  <a:cubicBezTo>
                    <a:pt x="10259" y="1824"/>
                    <a:pt x="9995" y="1547"/>
                    <a:pt x="9670" y="1547"/>
                  </a:cubicBezTo>
                  <a:cubicBezTo>
                    <a:pt x="9407" y="1547"/>
                    <a:pt x="9186" y="1727"/>
                    <a:pt x="9121" y="1971"/>
                  </a:cubicBezTo>
                  <a:lnTo>
                    <a:pt x="7421" y="1971"/>
                  </a:lnTo>
                  <a:cubicBezTo>
                    <a:pt x="7369" y="1971"/>
                    <a:pt x="7320" y="1998"/>
                    <a:pt x="7293" y="2041"/>
                  </a:cubicBezTo>
                  <a:lnTo>
                    <a:pt x="7123" y="2315"/>
                  </a:lnTo>
                  <a:lnTo>
                    <a:pt x="6702" y="1662"/>
                  </a:lnTo>
                  <a:cubicBezTo>
                    <a:pt x="6806" y="1546"/>
                    <a:pt x="6864" y="1389"/>
                    <a:pt x="6845" y="1216"/>
                  </a:cubicBezTo>
                  <a:cubicBezTo>
                    <a:pt x="6816" y="961"/>
                    <a:pt x="6620" y="753"/>
                    <a:pt x="6367" y="714"/>
                  </a:cubicBezTo>
                  <a:cubicBezTo>
                    <a:pt x="6337" y="710"/>
                    <a:pt x="6307" y="708"/>
                    <a:pt x="6278" y="708"/>
                  </a:cubicBezTo>
                  <a:cubicBezTo>
                    <a:pt x="5961" y="708"/>
                    <a:pt x="5704" y="964"/>
                    <a:pt x="5704" y="1280"/>
                  </a:cubicBezTo>
                  <a:cubicBezTo>
                    <a:pt x="5704" y="1387"/>
                    <a:pt x="5733" y="1486"/>
                    <a:pt x="5784" y="1572"/>
                  </a:cubicBezTo>
                  <a:lnTo>
                    <a:pt x="4948" y="2436"/>
                  </a:lnTo>
                  <a:lnTo>
                    <a:pt x="4267" y="1001"/>
                  </a:lnTo>
                  <a:cubicBezTo>
                    <a:pt x="4403" y="882"/>
                    <a:pt x="4481" y="698"/>
                    <a:pt x="4455" y="497"/>
                  </a:cubicBezTo>
                  <a:cubicBezTo>
                    <a:pt x="4423" y="248"/>
                    <a:pt x="4228" y="46"/>
                    <a:pt x="3979" y="8"/>
                  </a:cubicBezTo>
                  <a:cubicBezTo>
                    <a:pt x="3948" y="3"/>
                    <a:pt x="3917" y="1"/>
                    <a:pt x="3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56"/>
          <p:cNvGrpSpPr/>
          <p:nvPr/>
        </p:nvGrpSpPr>
        <p:grpSpPr>
          <a:xfrm>
            <a:off x="5775357" y="3257507"/>
            <a:ext cx="214294" cy="371811"/>
            <a:chOff x="2811025" y="3784675"/>
            <a:chExt cx="147200" cy="255400"/>
          </a:xfrm>
        </p:grpSpPr>
        <p:sp>
          <p:nvSpPr>
            <p:cNvPr id="1358" name="Google Shape;1358;p56"/>
            <p:cNvSpPr/>
            <p:nvPr/>
          </p:nvSpPr>
          <p:spPr>
            <a:xfrm>
              <a:off x="2811025" y="3948750"/>
              <a:ext cx="147200" cy="91325"/>
            </a:xfrm>
            <a:custGeom>
              <a:avLst/>
              <a:gdLst/>
              <a:ahLst/>
              <a:cxnLst/>
              <a:rect l="l" t="t" r="r" b="b"/>
              <a:pathLst>
                <a:path w="5888" h="3653" extrusionOk="0">
                  <a:moveTo>
                    <a:pt x="808" y="0"/>
                  </a:moveTo>
                  <a:cubicBezTo>
                    <a:pt x="612" y="0"/>
                    <a:pt x="437" y="124"/>
                    <a:pt x="376" y="308"/>
                  </a:cubicBezTo>
                  <a:lnTo>
                    <a:pt x="33" y="1340"/>
                  </a:lnTo>
                  <a:cubicBezTo>
                    <a:pt x="28" y="1352"/>
                    <a:pt x="1" y="1487"/>
                    <a:pt x="1" y="1547"/>
                  </a:cubicBezTo>
                  <a:lnTo>
                    <a:pt x="1" y="3064"/>
                  </a:lnTo>
                  <a:cubicBezTo>
                    <a:pt x="1" y="3388"/>
                    <a:pt x="264" y="3652"/>
                    <a:pt x="590" y="3652"/>
                  </a:cubicBezTo>
                  <a:lnTo>
                    <a:pt x="5298" y="3652"/>
                  </a:lnTo>
                  <a:cubicBezTo>
                    <a:pt x="5622" y="3652"/>
                    <a:pt x="5887" y="3389"/>
                    <a:pt x="5887" y="3064"/>
                  </a:cubicBezTo>
                  <a:lnTo>
                    <a:pt x="5887" y="2934"/>
                  </a:lnTo>
                  <a:cubicBezTo>
                    <a:pt x="5887" y="2852"/>
                    <a:pt x="5820" y="2784"/>
                    <a:pt x="5738" y="2784"/>
                  </a:cubicBezTo>
                  <a:cubicBezTo>
                    <a:pt x="5656" y="2784"/>
                    <a:pt x="5589" y="2852"/>
                    <a:pt x="5589" y="2934"/>
                  </a:cubicBezTo>
                  <a:lnTo>
                    <a:pt x="5589" y="3064"/>
                  </a:lnTo>
                  <a:cubicBezTo>
                    <a:pt x="5589" y="3223"/>
                    <a:pt x="5458" y="3353"/>
                    <a:pt x="5300" y="3353"/>
                  </a:cubicBezTo>
                  <a:lnTo>
                    <a:pt x="591" y="3353"/>
                  </a:lnTo>
                  <a:cubicBezTo>
                    <a:pt x="432" y="3353"/>
                    <a:pt x="301" y="3223"/>
                    <a:pt x="301" y="3064"/>
                  </a:cubicBezTo>
                  <a:lnTo>
                    <a:pt x="301" y="1547"/>
                  </a:lnTo>
                  <a:cubicBezTo>
                    <a:pt x="301" y="1388"/>
                    <a:pt x="432" y="1258"/>
                    <a:pt x="591" y="1258"/>
                  </a:cubicBezTo>
                  <a:lnTo>
                    <a:pt x="5300" y="1258"/>
                  </a:lnTo>
                  <a:cubicBezTo>
                    <a:pt x="5458" y="1258"/>
                    <a:pt x="5589" y="1388"/>
                    <a:pt x="5589" y="1547"/>
                  </a:cubicBezTo>
                  <a:lnTo>
                    <a:pt x="5589" y="2305"/>
                  </a:lnTo>
                  <a:cubicBezTo>
                    <a:pt x="5588" y="2387"/>
                    <a:pt x="5655" y="2454"/>
                    <a:pt x="5738" y="2454"/>
                  </a:cubicBezTo>
                  <a:cubicBezTo>
                    <a:pt x="5820" y="2454"/>
                    <a:pt x="5887" y="2387"/>
                    <a:pt x="5887" y="2305"/>
                  </a:cubicBezTo>
                  <a:lnTo>
                    <a:pt x="5887" y="1547"/>
                  </a:lnTo>
                  <a:cubicBezTo>
                    <a:pt x="5887" y="1475"/>
                    <a:pt x="5874" y="1405"/>
                    <a:pt x="5850" y="1342"/>
                  </a:cubicBezTo>
                  <a:lnTo>
                    <a:pt x="5850" y="1341"/>
                  </a:lnTo>
                  <a:lnTo>
                    <a:pt x="5512" y="309"/>
                  </a:lnTo>
                  <a:cubicBezTo>
                    <a:pt x="5450" y="125"/>
                    <a:pt x="5276" y="1"/>
                    <a:pt x="5080" y="1"/>
                  </a:cubicBezTo>
                  <a:lnTo>
                    <a:pt x="1667" y="1"/>
                  </a:lnTo>
                  <a:cubicBezTo>
                    <a:pt x="1584" y="1"/>
                    <a:pt x="1518" y="68"/>
                    <a:pt x="1518" y="151"/>
                  </a:cubicBezTo>
                  <a:cubicBezTo>
                    <a:pt x="1518" y="233"/>
                    <a:pt x="1584" y="300"/>
                    <a:pt x="1667" y="300"/>
                  </a:cubicBezTo>
                  <a:lnTo>
                    <a:pt x="5079" y="300"/>
                  </a:lnTo>
                  <a:cubicBezTo>
                    <a:pt x="5147" y="300"/>
                    <a:pt x="5208" y="341"/>
                    <a:pt x="5226" y="401"/>
                  </a:cubicBezTo>
                  <a:lnTo>
                    <a:pt x="5413" y="970"/>
                  </a:lnTo>
                  <a:cubicBezTo>
                    <a:pt x="5375" y="962"/>
                    <a:pt x="5337" y="958"/>
                    <a:pt x="5298" y="958"/>
                  </a:cubicBezTo>
                  <a:lnTo>
                    <a:pt x="590" y="958"/>
                  </a:lnTo>
                  <a:cubicBezTo>
                    <a:pt x="550" y="958"/>
                    <a:pt x="510" y="962"/>
                    <a:pt x="472" y="970"/>
                  </a:cubicBezTo>
                  <a:lnTo>
                    <a:pt x="660" y="401"/>
                  </a:lnTo>
                  <a:cubicBezTo>
                    <a:pt x="680" y="340"/>
                    <a:pt x="740" y="299"/>
                    <a:pt x="808" y="299"/>
                  </a:cubicBezTo>
                  <a:lnTo>
                    <a:pt x="1027" y="299"/>
                  </a:lnTo>
                  <a:cubicBezTo>
                    <a:pt x="1108" y="299"/>
                    <a:pt x="1176" y="232"/>
                    <a:pt x="1176" y="150"/>
                  </a:cubicBezTo>
                  <a:cubicBezTo>
                    <a:pt x="1176" y="67"/>
                    <a:pt x="1109" y="0"/>
                    <a:pt x="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6"/>
            <p:cNvSpPr/>
            <p:nvPr/>
          </p:nvSpPr>
          <p:spPr>
            <a:xfrm>
              <a:off x="2826025" y="3987675"/>
              <a:ext cx="117200" cy="37400"/>
            </a:xfrm>
            <a:custGeom>
              <a:avLst/>
              <a:gdLst/>
              <a:ahLst/>
              <a:cxnLst/>
              <a:rect l="l" t="t" r="r" b="b"/>
              <a:pathLst>
                <a:path w="4688" h="1496" extrusionOk="0">
                  <a:moveTo>
                    <a:pt x="2214" y="299"/>
                  </a:moveTo>
                  <a:lnTo>
                    <a:pt x="2214" y="488"/>
                  </a:lnTo>
                  <a:cubicBezTo>
                    <a:pt x="2214" y="570"/>
                    <a:pt x="2148" y="637"/>
                    <a:pt x="2065" y="637"/>
                  </a:cubicBezTo>
                  <a:cubicBezTo>
                    <a:pt x="1983" y="637"/>
                    <a:pt x="1916" y="570"/>
                    <a:pt x="1916" y="488"/>
                  </a:cubicBezTo>
                  <a:lnTo>
                    <a:pt x="1916" y="299"/>
                  </a:lnTo>
                  <a:close/>
                  <a:moveTo>
                    <a:pt x="1217" y="299"/>
                  </a:moveTo>
                  <a:lnTo>
                    <a:pt x="1217" y="484"/>
                  </a:lnTo>
                  <a:cubicBezTo>
                    <a:pt x="1217" y="555"/>
                    <a:pt x="1170" y="618"/>
                    <a:pt x="1102" y="634"/>
                  </a:cubicBezTo>
                  <a:cubicBezTo>
                    <a:pt x="1090" y="636"/>
                    <a:pt x="1079" y="637"/>
                    <a:pt x="1069" y="637"/>
                  </a:cubicBezTo>
                  <a:cubicBezTo>
                    <a:pt x="985" y="637"/>
                    <a:pt x="919" y="571"/>
                    <a:pt x="919" y="488"/>
                  </a:cubicBezTo>
                  <a:lnTo>
                    <a:pt x="919" y="299"/>
                  </a:lnTo>
                  <a:close/>
                  <a:moveTo>
                    <a:pt x="4392" y="300"/>
                  </a:moveTo>
                  <a:lnTo>
                    <a:pt x="4392" y="1197"/>
                  </a:lnTo>
                  <a:lnTo>
                    <a:pt x="300" y="1197"/>
                  </a:lnTo>
                  <a:lnTo>
                    <a:pt x="300" y="300"/>
                  </a:lnTo>
                  <a:lnTo>
                    <a:pt x="618" y="300"/>
                  </a:lnTo>
                  <a:lnTo>
                    <a:pt x="618" y="479"/>
                  </a:lnTo>
                  <a:cubicBezTo>
                    <a:pt x="618" y="712"/>
                    <a:pt x="793" y="915"/>
                    <a:pt x="1026" y="936"/>
                  </a:cubicBezTo>
                  <a:cubicBezTo>
                    <a:pt x="1040" y="938"/>
                    <a:pt x="1054" y="938"/>
                    <a:pt x="1068" y="938"/>
                  </a:cubicBezTo>
                  <a:cubicBezTo>
                    <a:pt x="1315" y="938"/>
                    <a:pt x="1517" y="737"/>
                    <a:pt x="1517" y="489"/>
                  </a:cubicBezTo>
                  <a:lnTo>
                    <a:pt x="1517" y="300"/>
                  </a:lnTo>
                  <a:lnTo>
                    <a:pt x="1617" y="300"/>
                  </a:lnTo>
                  <a:lnTo>
                    <a:pt x="1617" y="479"/>
                  </a:lnTo>
                  <a:cubicBezTo>
                    <a:pt x="1617" y="712"/>
                    <a:pt x="1792" y="915"/>
                    <a:pt x="2024" y="936"/>
                  </a:cubicBezTo>
                  <a:cubicBezTo>
                    <a:pt x="2038" y="938"/>
                    <a:pt x="2053" y="938"/>
                    <a:pt x="2067" y="938"/>
                  </a:cubicBezTo>
                  <a:cubicBezTo>
                    <a:pt x="2314" y="938"/>
                    <a:pt x="2516" y="737"/>
                    <a:pt x="2516" y="489"/>
                  </a:cubicBezTo>
                  <a:lnTo>
                    <a:pt x="2516" y="300"/>
                  </a:lnTo>
                  <a:close/>
                  <a:moveTo>
                    <a:pt x="149" y="0"/>
                  </a:moveTo>
                  <a:cubicBezTo>
                    <a:pt x="67" y="0"/>
                    <a:pt x="0" y="67"/>
                    <a:pt x="0" y="150"/>
                  </a:cubicBezTo>
                  <a:lnTo>
                    <a:pt x="0" y="1347"/>
                  </a:lnTo>
                  <a:cubicBezTo>
                    <a:pt x="0" y="1429"/>
                    <a:pt x="67" y="1496"/>
                    <a:pt x="149" y="1496"/>
                  </a:cubicBezTo>
                  <a:lnTo>
                    <a:pt x="4539" y="1496"/>
                  </a:lnTo>
                  <a:cubicBezTo>
                    <a:pt x="4621" y="1496"/>
                    <a:pt x="4688" y="1429"/>
                    <a:pt x="4688" y="1347"/>
                  </a:cubicBezTo>
                  <a:lnTo>
                    <a:pt x="4688" y="150"/>
                  </a:lnTo>
                  <a:cubicBezTo>
                    <a:pt x="4688" y="67"/>
                    <a:pt x="4621" y="0"/>
                    <a:pt x="4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6"/>
            <p:cNvSpPr/>
            <p:nvPr/>
          </p:nvSpPr>
          <p:spPr>
            <a:xfrm>
              <a:off x="2826475" y="3784675"/>
              <a:ext cx="116250" cy="157150"/>
            </a:xfrm>
            <a:custGeom>
              <a:avLst/>
              <a:gdLst/>
              <a:ahLst/>
              <a:cxnLst/>
              <a:rect l="l" t="t" r="r" b="b"/>
              <a:pathLst>
                <a:path w="4650" h="6286" extrusionOk="0">
                  <a:moveTo>
                    <a:pt x="2325" y="0"/>
                  </a:moveTo>
                  <a:cubicBezTo>
                    <a:pt x="1044" y="0"/>
                    <a:pt x="1" y="1049"/>
                    <a:pt x="1" y="2337"/>
                  </a:cubicBezTo>
                  <a:cubicBezTo>
                    <a:pt x="1" y="3292"/>
                    <a:pt x="441" y="3757"/>
                    <a:pt x="868" y="4207"/>
                  </a:cubicBezTo>
                  <a:cubicBezTo>
                    <a:pt x="1068" y="4418"/>
                    <a:pt x="1257" y="4619"/>
                    <a:pt x="1403" y="4871"/>
                  </a:cubicBezTo>
                  <a:cubicBezTo>
                    <a:pt x="1572" y="5159"/>
                    <a:pt x="1675" y="5425"/>
                    <a:pt x="1758" y="5638"/>
                  </a:cubicBezTo>
                  <a:cubicBezTo>
                    <a:pt x="1900" y="5999"/>
                    <a:pt x="2011" y="6286"/>
                    <a:pt x="2325" y="6286"/>
                  </a:cubicBezTo>
                  <a:cubicBezTo>
                    <a:pt x="2649" y="6286"/>
                    <a:pt x="2757" y="6004"/>
                    <a:pt x="2895" y="5648"/>
                  </a:cubicBezTo>
                  <a:cubicBezTo>
                    <a:pt x="2976" y="5436"/>
                    <a:pt x="3078" y="5171"/>
                    <a:pt x="3248" y="4871"/>
                  </a:cubicBezTo>
                  <a:cubicBezTo>
                    <a:pt x="3388" y="4624"/>
                    <a:pt x="3578" y="4423"/>
                    <a:pt x="3778" y="4211"/>
                  </a:cubicBezTo>
                  <a:cubicBezTo>
                    <a:pt x="4206" y="3759"/>
                    <a:pt x="4649" y="3289"/>
                    <a:pt x="4649" y="2338"/>
                  </a:cubicBezTo>
                  <a:cubicBezTo>
                    <a:pt x="4649" y="1983"/>
                    <a:pt x="4572" y="1643"/>
                    <a:pt x="4421" y="1326"/>
                  </a:cubicBezTo>
                  <a:cubicBezTo>
                    <a:pt x="4395" y="1272"/>
                    <a:pt x="4342" y="1241"/>
                    <a:pt x="4286" y="1241"/>
                  </a:cubicBezTo>
                  <a:cubicBezTo>
                    <a:pt x="4264" y="1241"/>
                    <a:pt x="4242" y="1246"/>
                    <a:pt x="4221" y="1256"/>
                  </a:cubicBezTo>
                  <a:cubicBezTo>
                    <a:pt x="4147" y="1292"/>
                    <a:pt x="4114" y="1380"/>
                    <a:pt x="4150" y="1454"/>
                  </a:cubicBezTo>
                  <a:cubicBezTo>
                    <a:pt x="4283" y="1731"/>
                    <a:pt x="4350" y="2028"/>
                    <a:pt x="4350" y="2337"/>
                  </a:cubicBezTo>
                  <a:cubicBezTo>
                    <a:pt x="4350" y="3170"/>
                    <a:pt x="3967" y="3575"/>
                    <a:pt x="3561" y="4004"/>
                  </a:cubicBezTo>
                  <a:cubicBezTo>
                    <a:pt x="3356" y="4220"/>
                    <a:pt x="3146" y="4443"/>
                    <a:pt x="2987" y="4722"/>
                  </a:cubicBezTo>
                  <a:cubicBezTo>
                    <a:pt x="2806" y="5041"/>
                    <a:pt x="2699" y="5318"/>
                    <a:pt x="2615" y="5539"/>
                  </a:cubicBezTo>
                  <a:cubicBezTo>
                    <a:pt x="2484" y="5875"/>
                    <a:pt x="2435" y="5985"/>
                    <a:pt x="2325" y="5985"/>
                  </a:cubicBezTo>
                  <a:cubicBezTo>
                    <a:pt x="2225" y="5985"/>
                    <a:pt x="2166" y="5860"/>
                    <a:pt x="2037" y="5529"/>
                  </a:cubicBezTo>
                  <a:cubicBezTo>
                    <a:pt x="1950" y="5307"/>
                    <a:pt x="1842" y="5029"/>
                    <a:pt x="1662" y="4720"/>
                  </a:cubicBezTo>
                  <a:cubicBezTo>
                    <a:pt x="1497" y="4439"/>
                    <a:pt x="1288" y="4217"/>
                    <a:pt x="1085" y="4002"/>
                  </a:cubicBezTo>
                  <a:cubicBezTo>
                    <a:pt x="682" y="3575"/>
                    <a:pt x="301" y="3173"/>
                    <a:pt x="301" y="2337"/>
                  </a:cubicBezTo>
                  <a:cubicBezTo>
                    <a:pt x="301" y="1214"/>
                    <a:pt x="1209" y="299"/>
                    <a:pt x="2325" y="299"/>
                  </a:cubicBezTo>
                  <a:cubicBezTo>
                    <a:pt x="2893" y="299"/>
                    <a:pt x="3439" y="541"/>
                    <a:pt x="3821" y="963"/>
                  </a:cubicBezTo>
                  <a:cubicBezTo>
                    <a:pt x="3851" y="995"/>
                    <a:pt x="3892" y="1012"/>
                    <a:pt x="3932" y="1012"/>
                  </a:cubicBezTo>
                  <a:cubicBezTo>
                    <a:pt x="3968" y="1012"/>
                    <a:pt x="4004" y="999"/>
                    <a:pt x="4032" y="973"/>
                  </a:cubicBezTo>
                  <a:cubicBezTo>
                    <a:pt x="4094" y="917"/>
                    <a:pt x="4098" y="823"/>
                    <a:pt x="4042" y="762"/>
                  </a:cubicBezTo>
                  <a:cubicBezTo>
                    <a:pt x="3603" y="278"/>
                    <a:pt x="2977" y="0"/>
                    <a:pt x="2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6"/>
            <p:cNvSpPr/>
            <p:nvPr/>
          </p:nvSpPr>
          <p:spPr>
            <a:xfrm>
              <a:off x="2855800" y="3831975"/>
              <a:ext cx="57550" cy="37175"/>
            </a:xfrm>
            <a:custGeom>
              <a:avLst/>
              <a:gdLst/>
              <a:ahLst/>
              <a:cxnLst/>
              <a:rect l="l" t="t" r="r" b="b"/>
              <a:pathLst>
                <a:path w="2302" h="1487" extrusionOk="0">
                  <a:moveTo>
                    <a:pt x="2138" y="0"/>
                  </a:moveTo>
                  <a:cubicBezTo>
                    <a:pt x="2100" y="0"/>
                    <a:pt x="2062" y="15"/>
                    <a:pt x="2033" y="44"/>
                  </a:cubicBezTo>
                  <a:lnTo>
                    <a:pt x="953" y="1127"/>
                  </a:lnTo>
                  <a:lnTo>
                    <a:pt x="270" y="491"/>
                  </a:lnTo>
                  <a:cubicBezTo>
                    <a:pt x="241" y="464"/>
                    <a:pt x="204" y="451"/>
                    <a:pt x="168" y="451"/>
                  </a:cubicBezTo>
                  <a:cubicBezTo>
                    <a:pt x="127" y="451"/>
                    <a:pt x="86" y="467"/>
                    <a:pt x="57" y="499"/>
                  </a:cubicBezTo>
                  <a:cubicBezTo>
                    <a:pt x="0" y="559"/>
                    <a:pt x="4" y="654"/>
                    <a:pt x="65" y="711"/>
                  </a:cubicBezTo>
                  <a:lnTo>
                    <a:pt x="856" y="1446"/>
                  </a:lnTo>
                  <a:cubicBezTo>
                    <a:pt x="884" y="1473"/>
                    <a:pt x="921" y="1486"/>
                    <a:pt x="957" y="1486"/>
                  </a:cubicBezTo>
                  <a:cubicBezTo>
                    <a:pt x="996" y="1486"/>
                    <a:pt x="1034" y="1472"/>
                    <a:pt x="1062" y="1442"/>
                  </a:cubicBezTo>
                  <a:lnTo>
                    <a:pt x="2244" y="255"/>
                  </a:lnTo>
                  <a:cubicBezTo>
                    <a:pt x="2302" y="197"/>
                    <a:pt x="2302" y="103"/>
                    <a:pt x="2244" y="44"/>
                  </a:cubicBezTo>
                  <a:cubicBezTo>
                    <a:pt x="2215" y="15"/>
                    <a:pt x="2177" y="0"/>
                    <a:pt x="2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081" name="Google Shape;1081;p53"/>
          <p:cNvSpPr txBox="1">
            <a:spLocks noGrp="1"/>
          </p:cNvSpPr>
          <p:nvPr>
            <p:ph type="subTitle" idx="1"/>
          </p:nvPr>
        </p:nvSpPr>
        <p:spPr>
          <a:xfrm>
            <a:off x="4923135" y="3133222"/>
            <a:ext cx="2607652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Prompted to enter the attribute(s) to extract from the articles with an option to provide an example/format</a:t>
            </a:r>
            <a:endParaRPr dirty="0"/>
          </a:p>
        </p:txBody>
      </p:sp>
      <p:sp>
        <p:nvSpPr>
          <p:cNvPr id="1082" name="Google Shape;1082;p53"/>
          <p:cNvSpPr txBox="1">
            <a:spLocks noGrp="1"/>
          </p:cNvSpPr>
          <p:nvPr>
            <p:ph type="subTitle" idx="2"/>
          </p:nvPr>
        </p:nvSpPr>
        <p:spPr>
          <a:xfrm>
            <a:off x="1715263" y="31332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Renders the table with relevant PubMed articles &amp; data fields based on clinicians’ research query</a:t>
            </a:r>
          </a:p>
        </p:txBody>
      </p:sp>
      <p:sp>
        <p:nvSpPr>
          <p:cNvPr id="1083" name="Google Shape;1083;p53"/>
          <p:cNvSpPr txBox="1">
            <a:spLocks noGrp="1"/>
          </p:cNvSpPr>
          <p:nvPr>
            <p:ph type="subTitle" idx="3"/>
          </p:nvPr>
        </p:nvSpPr>
        <p:spPr>
          <a:xfrm>
            <a:off x="1715263" y="2671525"/>
            <a:ext cx="275422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Retrieval</a:t>
            </a:r>
            <a:endParaRPr dirty="0"/>
          </a:p>
        </p:txBody>
      </p:sp>
      <p:sp>
        <p:nvSpPr>
          <p:cNvPr id="1084" name="Google Shape;1084;p53"/>
          <p:cNvSpPr txBox="1">
            <a:spLocks noGrp="1"/>
          </p:cNvSpPr>
          <p:nvPr>
            <p:ph type="subTitle" idx="4"/>
          </p:nvPr>
        </p:nvSpPr>
        <p:spPr>
          <a:xfrm>
            <a:off x="4923138" y="2645600"/>
            <a:ext cx="2607652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Extraction</a:t>
            </a:r>
            <a:endParaRPr dirty="0"/>
          </a:p>
        </p:txBody>
      </p:sp>
      <p:sp>
        <p:nvSpPr>
          <p:cNvPr id="1085" name="Google Shape;1085;p53"/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53"/>
          <p:cNvSpPr/>
          <p:nvPr/>
        </p:nvSpPr>
        <p:spPr>
          <a:xfrm>
            <a:off x="5754288" y="18282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53"/>
          <p:cNvSpPr/>
          <p:nvPr/>
        </p:nvSpPr>
        <p:spPr>
          <a:xfrm>
            <a:off x="2546413" y="18282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53"/>
          <p:cNvSpPr/>
          <p:nvPr/>
        </p:nvSpPr>
        <p:spPr>
          <a:xfrm>
            <a:off x="6817175" y="979400"/>
            <a:ext cx="566021" cy="461700"/>
          </a:xfrm>
          <a:custGeom>
            <a:avLst/>
            <a:gdLst/>
            <a:ahLst/>
            <a:cxnLst/>
            <a:rect l="l" t="t" r="r" b="b"/>
            <a:pathLst>
              <a:path w="9864" h="8046" extrusionOk="0">
                <a:moveTo>
                  <a:pt x="1053" y="1"/>
                </a:moveTo>
                <a:cubicBezTo>
                  <a:pt x="472" y="1"/>
                  <a:pt x="2" y="471"/>
                  <a:pt x="1" y="1054"/>
                </a:cubicBezTo>
                <a:lnTo>
                  <a:pt x="1" y="5414"/>
                </a:lnTo>
                <a:cubicBezTo>
                  <a:pt x="1" y="5995"/>
                  <a:pt x="472" y="6466"/>
                  <a:pt x="1053" y="6466"/>
                </a:cubicBezTo>
                <a:lnTo>
                  <a:pt x="3788" y="6466"/>
                </a:lnTo>
                <a:lnTo>
                  <a:pt x="3031" y="7947"/>
                </a:lnTo>
                <a:cubicBezTo>
                  <a:pt x="2998" y="8013"/>
                  <a:pt x="3007" y="8046"/>
                  <a:pt x="3049" y="8046"/>
                </a:cubicBezTo>
                <a:cubicBezTo>
                  <a:pt x="3091" y="8046"/>
                  <a:pt x="3166" y="8013"/>
                  <a:pt x="3263" y="7947"/>
                </a:cubicBezTo>
                <a:lnTo>
                  <a:pt x="5468" y="6466"/>
                </a:lnTo>
                <a:lnTo>
                  <a:pt x="8810" y="6466"/>
                </a:lnTo>
                <a:cubicBezTo>
                  <a:pt x="9392" y="6466"/>
                  <a:pt x="9863" y="5995"/>
                  <a:pt x="9863" y="5414"/>
                </a:cubicBezTo>
                <a:lnTo>
                  <a:pt x="9863" y="1054"/>
                </a:lnTo>
                <a:cubicBezTo>
                  <a:pt x="9863" y="473"/>
                  <a:pt x="9391" y="1"/>
                  <a:pt x="88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53"/>
          <p:cNvGrpSpPr/>
          <p:nvPr/>
        </p:nvGrpSpPr>
        <p:grpSpPr>
          <a:xfrm>
            <a:off x="7742718" y="4197201"/>
            <a:ext cx="1036338" cy="517075"/>
            <a:chOff x="8032500" y="1941900"/>
            <a:chExt cx="938541" cy="468280"/>
          </a:xfrm>
        </p:grpSpPr>
        <p:sp>
          <p:nvSpPr>
            <p:cNvPr id="1090" name="Google Shape;1090;p53"/>
            <p:cNvSpPr/>
            <p:nvPr/>
          </p:nvSpPr>
          <p:spPr>
            <a:xfrm>
              <a:off x="8032500" y="1941900"/>
              <a:ext cx="938541" cy="468280"/>
            </a:xfrm>
            <a:custGeom>
              <a:avLst/>
              <a:gdLst/>
              <a:ahLst/>
              <a:cxnLst/>
              <a:rect l="l" t="t" r="r" b="b"/>
              <a:pathLst>
                <a:path w="17533" h="8748" extrusionOk="0">
                  <a:moveTo>
                    <a:pt x="933" y="0"/>
                  </a:moveTo>
                  <a:cubicBezTo>
                    <a:pt x="418" y="0"/>
                    <a:pt x="0" y="418"/>
                    <a:pt x="0" y="933"/>
                  </a:cubicBezTo>
                  <a:lnTo>
                    <a:pt x="0" y="7814"/>
                  </a:lnTo>
                  <a:cubicBezTo>
                    <a:pt x="0" y="8330"/>
                    <a:pt x="418" y="8748"/>
                    <a:pt x="933" y="8748"/>
                  </a:cubicBezTo>
                  <a:lnTo>
                    <a:pt x="16600" y="8748"/>
                  </a:lnTo>
                  <a:cubicBezTo>
                    <a:pt x="17115" y="8748"/>
                    <a:pt x="17533" y="8330"/>
                    <a:pt x="17533" y="7814"/>
                  </a:cubicBezTo>
                  <a:lnTo>
                    <a:pt x="17533" y="933"/>
                  </a:lnTo>
                  <a:cubicBezTo>
                    <a:pt x="17533" y="418"/>
                    <a:pt x="17115" y="0"/>
                    <a:pt x="16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3"/>
            <p:cNvSpPr/>
            <p:nvPr/>
          </p:nvSpPr>
          <p:spPr>
            <a:xfrm>
              <a:off x="8104496" y="1995321"/>
              <a:ext cx="361327" cy="361435"/>
            </a:xfrm>
            <a:custGeom>
              <a:avLst/>
              <a:gdLst/>
              <a:ahLst/>
              <a:cxnLst/>
              <a:rect l="l" t="t" r="r" b="b"/>
              <a:pathLst>
                <a:path w="6750" h="6752" extrusionOk="0">
                  <a:moveTo>
                    <a:pt x="3376" y="1"/>
                  </a:moveTo>
                  <a:cubicBezTo>
                    <a:pt x="1512" y="1"/>
                    <a:pt x="0" y="1513"/>
                    <a:pt x="0" y="3376"/>
                  </a:cubicBezTo>
                  <a:cubicBezTo>
                    <a:pt x="0" y="5240"/>
                    <a:pt x="1512" y="6751"/>
                    <a:pt x="3376" y="6751"/>
                  </a:cubicBezTo>
                  <a:cubicBezTo>
                    <a:pt x="5238" y="6751"/>
                    <a:pt x="6750" y="5241"/>
                    <a:pt x="6750" y="3376"/>
                  </a:cubicBezTo>
                  <a:cubicBezTo>
                    <a:pt x="6750" y="1513"/>
                    <a:pt x="5238" y="1"/>
                    <a:pt x="3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3"/>
            <p:cNvSpPr/>
            <p:nvPr/>
          </p:nvSpPr>
          <p:spPr>
            <a:xfrm>
              <a:off x="8126978" y="2017857"/>
              <a:ext cx="316416" cy="316416"/>
            </a:xfrm>
            <a:custGeom>
              <a:avLst/>
              <a:gdLst/>
              <a:ahLst/>
              <a:cxnLst/>
              <a:rect l="l" t="t" r="r" b="b"/>
              <a:pathLst>
                <a:path w="5911" h="5911" extrusionOk="0">
                  <a:moveTo>
                    <a:pt x="2959" y="0"/>
                  </a:moveTo>
                  <a:cubicBezTo>
                    <a:pt x="2958" y="0"/>
                    <a:pt x="2957" y="0"/>
                    <a:pt x="2956" y="0"/>
                  </a:cubicBezTo>
                  <a:cubicBezTo>
                    <a:pt x="1323" y="0"/>
                    <a:pt x="0" y="1323"/>
                    <a:pt x="0" y="2955"/>
                  </a:cubicBezTo>
                  <a:cubicBezTo>
                    <a:pt x="0" y="4587"/>
                    <a:pt x="1323" y="5911"/>
                    <a:pt x="2956" y="5911"/>
                  </a:cubicBezTo>
                  <a:cubicBezTo>
                    <a:pt x="4587" y="5911"/>
                    <a:pt x="5910" y="4588"/>
                    <a:pt x="5910" y="2955"/>
                  </a:cubicBezTo>
                  <a:cubicBezTo>
                    <a:pt x="5910" y="1324"/>
                    <a:pt x="4589" y="0"/>
                    <a:pt x="2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3"/>
            <p:cNvSpPr/>
            <p:nvPr/>
          </p:nvSpPr>
          <p:spPr>
            <a:xfrm>
              <a:off x="8126764" y="2115386"/>
              <a:ext cx="270273" cy="218884"/>
            </a:xfrm>
            <a:custGeom>
              <a:avLst/>
              <a:gdLst/>
              <a:ahLst/>
              <a:cxnLst/>
              <a:rect l="l" t="t" r="r" b="b"/>
              <a:pathLst>
                <a:path w="5049" h="4089" extrusionOk="0">
                  <a:moveTo>
                    <a:pt x="226" y="1"/>
                  </a:moveTo>
                  <a:cubicBezTo>
                    <a:pt x="81" y="349"/>
                    <a:pt x="1" y="731"/>
                    <a:pt x="1" y="1132"/>
                  </a:cubicBezTo>
                  <a:cubicBezTo>
                    <a:pt x="3" y="2766"/>
                    <a:pt x="1326" y="4089"/>
                    <a:pt x="2958" y="4089"/>
                  </a:cubicBezTo>
                  <a:cubicBezTo>
                    <a:pt x="3774" y="4089"/>
                    <a:pt x="4514" y="3759"/>
                    <a:pt x="5048" y="3223"/>
                  </a:cubicBezTo>
                  <a:lnTo>
                    <a:pt x="2958" y="1132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3"/>
            <p:cNvSpPr/>
            <p:nvPr/>
          </p:nvSpPr>
          <p:spPr>
            <a:xfrm>
              <a:off x="8285154" y="2029794"/>
              <a:ext cx="158235" cy="258175"/>
            </a:xfrm>
            <a:custGeom>
              <a:avLst/>
              <a:gdLst/>
              <a:ahLst/>
              <a:cxnLst/>
              <a:rect l="l" t="t" r="r" b="b"/>
              <a:pathLst>
                <a:path w="2956" h="4823" extrusionOk="0">
                  <a:moveTo>
                    <a:pt x="1132" y="1"/>
                  </a:moveTo>
                  <a:lnTo>
                    <a:pt x="1" y="2732"/>
                  </a:lnTo>
                  <a:lnTo>
                    <a:pt x="2090" y="4823"/>
                  </a:lnTo>
                  <a:cubicBezTo>
                    <a:pt x="2625" y="4288"/>
                    <a:pt x="2955" y="3549"/>
                    <a:pt x="2955" y="2732"/>
                  </a:cubicBezTo>
                  <a:cubicBezTo>
                    <a:pt x="2955" y="1501"/>
                    <a:pt x="2203" y="446"/>
                    <a:pt x="1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3"/>
            <p:cNvSpPr/>
            <p:nvPr/>
          </p:nvSpPr>
          <p:spPr>
            <a:xfrm>
              <a:off x="8523410" y="2038894"/>
              <a:ext cx="387450" cy="23607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3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1"/>
                    <a:pt x="7238" y="220"/>
                  </a:cubicBezTo>
                  <a:cubicBezTo>
                    <a:pt x="7238" y="98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3"/>
            <p:cNvSpPr/>
            <p:nvPr/>
          </p:nvSpPr>
          <p:spPr>
            <a:xfrm>
              <a:off x="8523410" y="2101576"/>
              <a:ext cx="387450" cy="23553"/>
            </a:xfrm>
            <a:custGeom>
              <a:avLst/>
              <a:gdLst/>
              <a:ahLst/>
              <a:cxnLst/>
              <a:rect l="l" t="t" r="r" b="b"/>
              <a:pathLst>
                <a:path w="7238" h="440" extrusionOk="0">
                  <a:moveTo>
                    <a:pt x="221" y="1"/>
                  </a:moveTo>
                  <a:cubicBezTo>
                    <a:pt x="98" y="1"/>
                    <a:pt x="1" y="99"/>
                    <a:pt x="1" y="221"/>
                  </a:cubicBezTo>
                  <a:cubicBezTo>
                    <a:pt x="1" y="342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1"/>
                    <a:pt x="7238" y="221"/>
                  </a:cubicBezTo>
                  <a:cubicBezTo>
                    <a:pt x="7238" y="98"/>
                    <a:pt x="7138" y="1"/>
                    <a:pt x="7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3"/>
            <p:cNvSpPr/>
            <p:nvPr/>
          </p:nvSpPr>
          <p:spPr>
            <a:xfrm>
              <a:off x="8523410" y="2164151"/>
              <a:ext cx="387450" cy="23660"/>
            </a:xfrm>
            <a:custGeom>
              <a:avLst/>
              <a:gdLst/>
              <a:ahLst/>
              <a:cxnLst/>
              <a:rect l="l" t="t" r="r" b="b"/>
              <a:pathLst>
                <a:path w="7238" h="442" extrusionOk="0">
                  <a:moveTo>
                    <a:pt x="221" y="1"/>
                  </a:moveTo>
                  <a:cubicBezTo>
                    <a:pt x="98" y="1"/>
                    <a:pt x="1" y="101"/>
                    <a:pt x="1" y="221"/>
                  </a:cubicBezTo>
                  <a:cubicBezTo>
                    <a:pt x="1" y="343"/>
                    <a:pt x="99" y="441"/>
                    <a:pt x="221" y="441"/>
                  </a:cubicBezTo>
                  <a:lnTo>
                    <a:pt x="7018" y="441"/>
                  </a:lnTo>
                  <a:cubicBezTo>
                    <a:pt x="7139" y="441"/>
                    <a:pt x="7238" y="343"/>
                    <a:pt x="7238" y="221"/>
                  </a:cubicBezTo>
                  <a:cubicBezTo>
                    <a:pt x="7238" y="99"/>
                    <a:pt x="7138" y="1"/>
                    <a:pt x="7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3"/>
            <p:cNvSpPr/>
            <p:nvPr/>
          </p:nvSpPr>
          <p:spPr>
            <a:xfrm>
              <a:off x="8523410" y="2226887"/>
              <a:ext cx="387450" cy="23607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3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3"/>
                    <a:pt x="7238" y="220"/>
                  </a:cubicBezTo>
                  <a:cubicBezTo>
                    <a:pt x="7238" y="99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3"/>
            <p:cNvSpPr/>
            <p:nvPr/>
          </p:nvSpPr>
          <p:spPr>
            <a:xfrm>
              <a:off x="8523517" y="2289569"/>
              <a:ext cx="205448" cy="23553"/>
            </a:xfrm>
            <a:custGeom>
              <a:avLst/>
              <a:gdLst/>
              <a:ahLst/>
              <a:cxnLst/>
              <a:rect l="l" t="t" r="r" b="b"/>
              <a:pathLst>
                <a:path w="3838" h="440" extrusionOk="0">
                  <a:moveTo>
                    <a:pt x="220" y="1"/>
                  </a:moveTo>
                  <a:cubicBezTo>
                    <a:pt x="98" y="1"/>
                    <a:pt x="1" y="99"/>
                    <a:pt x="1" y="221"/>
                  </a:cubicBezTo>
                  <a:cubicBezTo>
                    <a:pt x="1" y="342"/>
                    <a:pt x="99" y="440"/>
                    <a:pt x="220" y="440"/>
                  </a:cubicBezTo>
                  <a:lnTo>
                    <a:pt x="3618" y="440"/>
                  </a:lnTo>
                  <a:cubicBezTo>
                    <a:pt x="3739" y="440"/>
                    <a:pt x="3838" y="342"/>
                    <a:pt x="3838" y="221"/>
                  </a:cubicBezTo>
                  <a:cubicBezTo>
                    <a:pt x="3838" y="98"/>
                    <a:pt x="3739" y="1"/>
                    <a:pt x="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53"/>
          <p:cNvGrpSpPr/>
          <p:nvPr/>
        </p:nvGrpSpPr>
        <p:grpSpPr>
          <a:xfrm rot="10800000" flipH="1">
            <a:off x="527800" y="3476270"/>
            <a:ext cx="949845" cy="1089232"/>
            <a:chOff x="646673" y="535290"/>
            <a:chExt cx="756969" cy="868052"/>
          </a:xfrm>
        </p:grpSpPr>
        <p:sp>
          <p:nvSpPr>
            <p:cNvPr id="1101" name="Google Shape;1101;p53"/>
            <p:cNvSpPr/>
            <p:nvPr/>
          </p:nvSpPr>
          <p:spPr>
            <a:xfrm>
              <a:off x="997061" y="535290"/>
              <a:ext cx="406582" cy="406582"/>
            </a:xfrm>
            <a:custGeom>
              <a:avLst/>
              <a:gdLst/>
              <a:ahLst/>
              <a:cxnLst/>
              <a:rect l="l" t="t" r="r" b="b"/>
              <a:pathLst>
                <a:path w="6416" h="6416" extrusionOk="0">
                  <a:moveTo>
                    <a:pt x="3208" y="1501"/>
                  </a:moveTo>
                  <a:cubicBezTo>
                    <a:pt x="4152" y="1501"/>
                    <a:pt x="4915" y="2266"/>
                    <a:pt x="4915" y="3208"/>
                  </a:cubicBezTo>
                  <a:cubicBezTo>
                    <a:pt x="4915" y="4151"/>
                    <a:pt x="4150" y="4916"/>
                    <a:pt x="3208" y="4916"/>
                  </a:cubicBezTo>
                  <a:cubicBezTo>
                    <a:pt x="2265" y="4916"/>
                    <a:pt x="1501" y="4151"/>
                    <a:pt x="1501" y="3208"/>
                  </a:cubicBezTo>
                  <a:cubicBezTo>
                    <a:pt x="1501" y="2266"/>
                    <a:pt x="2266" y="1501"/>
                    <a:pt x="3208" y="1501"/>
                  </a:cubicBezTo>
                  <a:close/>
                  <a:moveTo>
                    <a:pt x="2869" y="0"/>
                  </a:moveTo>
                  <a:cubicBezTo>
                    <a:pt x="2720" y="0"/>
                    <a:pt x="2599" y="121"/>
                    <a:pt x="2599" y="271"/>
                  </a:cubicBezTo>
                  <a:lnTo>
                    <a:pt x="2599" y="690"/>
                  </a:lnTo>
                  <a:cubicBezTo>
                    <a:pt x="2334" y="755"/>
                    <a:pt x="2085" y="859"/>
                    <a:pt x="1859" y="997"/>
                  </a:cubicBezTo>
                  <a:lnTo>
                    <a:pt x="1562" y="700"/>
                  </a:lnTo>
                  <a:cubicBezTo>
                    <a:pt x="1509" y="647"/>
                    <a:pt x="1440" y="621"/>
                    <a:pt x="1371" y="621"/>
                  </a:cubicBezTo>
                  <a:cubicBezTo>
                    <a:pt x="1302" y="621"/>
                    <a:pt x="1233" y="647"/>
                    <a:pt x="1180" y="700"/>
                  </a:cubicBezTo>
                  <a:lnTo>
                    <a:pt x="700" y="1179"/>
                  </a:lnTo>
                  <a:cubicBezTo>
                    <a:pt x="595" y="1285"/>
                    <a:pt x="595" y="1456"/>
                    <a:pt x="700" y="1560"/>
                  </a:cubicBezTo>
                  <a:lnTo>
                    <a:pt x="997" y="1858"/>
                  </a:lnTo>
                  <a:cubicBezTo>
                    <a:pt x="859" y="2084"/>
                    <a:pt x="754" y="2334"/>
                    <a:pt x="692" y="2598"/>
                  </a:cubicBezTo>
                  <a:lnTo>
                    <a:pt x="271" y="2598"/>
                  </a:lnTo>
                  <a:cubicBezTo>
                    <a:pt x="122" y="2598"/>
                    <a:pt x="1" y="2719"/>
                    <a:pt x="1" y="2869"/>
                  </a:cubicBezTo>
                  <a:lnTo>
                    <a:pt x="1" y="3547"/>
                  </a:lnTo>
                  <a:cubicBezTo>
                    <a:pt x="1" y="3696"/>
                    <a:pt x="122" y="3817"/>
                    <a:pt x="271" y="3817"/>
                  </a:cubicBezTo>
                  <a:lnTo>
                    <a:pt x="692" y="3817"/>
                  </a:lnTo>
                  <a:cubicBezTo>
                    <a:pt x="756" y="4082"/>
                    <a:pt x="859" y="4331"/>
                    <a:pt x="997" y="4557"/>
                  </a:cubicBezTo>
                  <a:lnTo>
                    <a:pt x="700" y="4854"/>
                  </a:lnTo>
                  <a:cubicBezTo>
                    <a:pt x="595" y="4960"/>
                    <a:pt x="595" y="5131"/>
                    <a:pt x="700" y="5236"/>
                  </a:cubicBezTo>
                  <a:lnTo>
                    <a:pt x="1180" y="5716"/>
                  </a:lnTo>
                  <a:cubicBezTo>
                    <a:pt x="1233" y="5769"/>
                    <a:pt x="1302" y="5795"/>
                    <a:pt x="1371" y="5795"/>
                  </a:cubicBezTo>
                  <a:cubicBezTo>
                    <a:pt x="1440" y="5795"/>
                    <a:pt x="1509" y="5769"/>
                    <a:pt x="1562" y="5716"/>
                  </a:cubicBezTo>
                  <a:lnTo>
                    <a:pt x="1859" y="5419"/>
                  </a:lnTo>
                  <a:cubicBezTo>
                    <a:pt x="2085" y="5558"/>
                    <a:pt x="2334" y="5662"/>
                    <a:pt x="2599" y="5724"/>
                  </a:cubicBezTo>
                  <a:lnTo>
                    <a:pt x="2599" y="6145"/>
                  </a:lnTo>
                  <a:cubicBezTo>
                    <a:pt x="2599" y="6294"/>
                    <a:pt x="2720" y="6416"/>
                    <a:pt x="2869" y="6416"/>
                  </a:cubicBezTo>
                  <a:lnTo>
                    <a:pt x="3548" y="6416"/>
                  </a:lnTo>
                  <a:cubicBezTo>
                    <a:pt x="3697" y="6416"/>
                    <a:pt x="3817" y="6294"/>
                    <a:pt x="3817" y="6145"/>
                  </a:cubicBezTo>
                  <a:lnTo>
                    <a:pt x="3817" y="5724"/>
                  </a:lnTo>
                  <a:cubicBezTo>
                    <a:pt x="4082" y="5661"/>
                    <a:pt x="4331" y="5557"/>
                    <a:pt x="4558" y="5419"/>
                  </a:cubicBezTo>
                  <a:lnTo>
                    <a:pt x="4855" y="5716"/>
                  </a:lnTo>
                  <a:cubicBezTo>
                    <a:pt x="4908" y="5769"/>
                    <a:pt x="4977" y="5795"/>
                    <a:pt x="5046" y="5795"/>
                  </a:cubicBezTo>
                  <a:cubicBezTo>
                    <a:pt x="5115" y="5795"/>
                    <a:pt x="5184" y="5769"/>
                    <a:pt x="5236" y="5716"/>
                  </a:cubicBezTo>
                  <a:lnTo>
                    <a:pt x="5717" y="5236"/>
                  </a:lnTo>
                  <a:cubicBezTo>
                    <a:pt x="5821" y="5131"/>
                    <a:pt x="5821" y="4960"/>
                    <a:pt x="5717" y="4854"/>
                  </a:cubicBezTo>
                  <a:lnTo>
                    <a:pt x="5419" y="4557"/>
                  </a:lnTo>
                  <a:cubicBezTo>
                    <a:pt x="5558" y="4331"/>
                    <a:pt x="5662" y="4082"/>
                    <a:pt x="5726" y="3817"/>
                  </a:cubicBezTo>
                  <a:lnTo>
                    <a:pt x="6145" y="3817"/>
                  </a:lnTo>
                  <a:cubicBezTo>
                    <a:pt x="6295" y="3817"/>
                    <a:pt x="6416" y="3696"/>
                    <a:pt x="6416" y="3547"/>
                  </a:cubicBezTo>
                  <a:lnTo>
                    <a:pt x="6416" y="2869"/>
                  </a:lnTo>
                  <a:cubicBezTo>
                    <a:pt x="6416" y="2719"/>
                    <a:pt x="6295" y="2598"/>
                    <a:pt x="6145" y="2598"/>
                  </a:cubicBezTo>
                  <a:lnTo>
                    <a:pt x="5726" y="2598"/>
                  </a:lnTo>
                  <a:cubicBezTo>
                    <a:pt x="5661" y="2334"/>
                    <a:pt x="5557" y="2084"/>
                    <a:pt x="5419" y="1858"/>
                  </a:cubicBezTo>
                  <a:lnTo>
                    <a:pt x="5717" y="1560"/>
                  </a:lnTo>
                  <a:cubicBezTo>
                    <a:pt x="5821" y="1456"/>
                    <a:pt x="5821" y="1285"/>
                    <a:pt x="5717" y="1179"/>
                  </a:cubicBezTo>
                  <a:lnTo>
                    <a:pt x="5236" y="700"/>
                  </a:lnTo>
                  <a:cubicBezTo>
                    <a:pt x="5184" y="647"/>
                    <a:pt x="5115" y="621"/>
                    <a:pt x="5046" y="621"/>
                  </a:cubicBezTo>
                  <a:cubicBezTo>
                    <a:pt x="4977" y="621"/>
                    <a:pt x="4908" y="647"/>
                    <a:pt x="4855" y="700"/>
                  </a:cubicBezTo>
                  <a:lnTo>
                    <a:pt x="4558" y="997"/>
                  </a:lnTo>
                  <a:cubicBezTo>
                    <a:pt x="4331" y="858"/>
                    <a:pt x="4082" y="754"/>
                    <a:pt x="3817" y="690"/>
                  </a:cubicBezTo>
                  <a:lnTo>
                    <a:pt x="3817" y="271"/>
                  </a:lnTo>
                  <a:cubicBezTo>
                    <a:pt x="3817" y="121"/>
                    <a:pt x="3697" y="0"/>
                    <a:pt x="3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3"/>
            <p:cNvSpPr/>
            <p:nvPr/>
          </p:nvSpPr>
          <p:spPr>
            <a:xfrm>
              <a:off x="1191615" y="949298"/>
              <a:ext cx="202721" cy="202531"/>
            </a:xfrm>
            <a:custGeom>
              <a:avLst/>
              <a:gdLst/>
              <a:ahLst/>
              <a:cxnLst/>
              <a:rect l="l" t="t" r="r" b="b"/>
              <a:pathLst>
                <a:path w="3199" h="3196" extrusionOk="0">
                  <a:moveTo>
                    <a:pt x="1598" y="747"/>
                  </a:moveTo>
                  <a:cubicBezTo>
                    <a:pt x="2067" y="747"/>
                    <a:pt x="2447" y="1128"/>
                    <a:pt x="2447" y="1597"/>
                  </a:cubicBezTo>
                  <a:cubicBezTo>
                    <a:pt x="2447" y="2066"/>
                    <a:pt x="2067" y="2446"/>
                    <a:pt x="1598" y="2446"/>
                  </a:cubicBezTo>
                  <a:cubicBezTo>
                    <a:pt x="1129" y="2446"/>
                    <a:pt x="748" y="2066"/>
                    <a:pt x="748" y="1597"/>
                  </a:cubicBezTo>
                  <a:cubicBezTo>
                    <a:pt x="747" y="1128"/>
                    <a:pt x="1129" y="747"/>
                    <a:pt x="1598" y="747"/>
                  </a:cubicBezTo>
                  <a:close/>
                  <a:moveTo>
                    <a:pt x="1430" y="1"/>
                  </a:moveTo>
                  <a:cubicBezTo>
                    <a:pt x="1356" y="1"/>
                    <a:pt x="1296" y="60"/>
                    <a:pt x="1296" y="134"/>
                  </a:cubicBezTo>
                  <a:lnTo>
                    <a:pt x="1296" y="343"/>
                  </a:lnTo>
                  <a:cubicBezTo>
                    <a:pt x="1165" y="375"/>
                    <a:pt x="1041" y="427"/>
                    <a:pt x="928" y="496"/>
                  </a:cubicBezTo>
                  <a:lnTo>
                    <a:pt x="780" y="347"/>
                  </a:lnTo>
                  <a:cubicBezTo>
                    <a:pt x="754" y="321"/>
                    <a:pt x="719" y="308"/>
                    <a:pt x="685" y="308"/>
                  </a:cubicBezTo>
                  <a:cubicBezTo>
                    <a:pt x="650" y="308"/>
                    <a:pt x="616" y="321"/>
                    <a:pt x="590" y="347"/>
                  </a:cubicBezTo>
                  <a:lnTo>
                    <a:pt x="350" y="587"/>
                  </a:lnTo>
                  <a:cubicBezTo>
                    <a:pt x="298" y="639"/>
                    <a:pt x="298" y="724"/>
                    <a:pt x="350" y="777"/>
                  </a:cubicBezTo>
                  <a:lnTo>
                    <a:pt x="498" y="924"/>
                  </a:lnTo>
                  <a:cubicBezTo>
                    <a:pt x="429" y="1037"/>
                    <a:pt x="378" y="1161"/>
                    <a:pt x="345" y="1294"/>
                  </a:cubicBezTo>
                  <a:lnTo>
                    <a:pt x="136" y="1294"/>
                  </a:lnTo>
                  <a:cubicBezTo>
                    <a:pt x="61" y="1294"/>
                    <a:pt x="0" y="1354"/>
                    <a:pt x="0" y="1428"/>
                  </a:cubicBezTo>
                  <a:lnTo>
                    <a:pt x="0" y="1767"/>
                  </a:lnTo>
                  <a:cubicBezTo>
                    <a:pt x="0" y="1842"/>
                    <a:pt x="61" y="1900"/>
                    <a:pt x="136" y="1900"/>
                  </a:cubicBezTo>
                  <a:lnTo>
                    <a:pt x="345" y="1900"/>
                  </a:lnTo>
                  <a:cubicBezTo>
                    <a:pt x="378" y="2033"/>
                    <a:pt x="429" y="2156"/>
                    <a:pt x="498" y="2270"/>
                  </a:cubicBezTo>
                  <a:lnTo>
                    <a:pt x="350" y="2418"/>
                  </a:lnTo>
                  <a:cubicBezTo>
                    <a:pt x="298" y="2470"/>
                    <a:pt x="298" y="2554"/>
                    <a:pt x="350" y="2608"/>
                  </a:cubicBezTo>
                  <a:lnTo>
                    <a:pt x="590" y="2846"/>
                  </a:lnTo>
                  <a:cubicBezTo>
                    <a:pt x="616" y="2873"/>
                    <a:pt x="650" y="2886"/>
                    <a:pt x="685" y="2886"/>
                  </a:cubicBezTo>
                  <a:cubicBezTo>
                    <a:pt x="719" y="2886"/>
                    <a:pt x="754" y="2873"/>
                    <a:pt x="780" y="2846"/>
                  </a:cubicBezTo>
                  <a:lnTo>
                    <a:pt x="928" y="2698"/>
                  </a:lnTo>
                  <a:cubicBezTo>
                    <a:pt x="1041" y="2767"/>
                    <a:pt x="1165" y="2820"/>
                    <a:pt x="1296" y="2851"/>
                  </a:cubicBezTo>
                  <a:lnTo>
                    <a:pt x="1296" y="3060"/>
                  </a:lnTo>
                  <a:cubicBezTo>
                    <a:pt x="1296" y="3134"/>
                    <a:pt x="1357" y="3195"/>
                    <a:pt x="1430" y="3195"/>
                  </a:cubicBezTo>
                  <a:lnTo>
                    <a:pt x="1768" y="3195"/>
                  </a:lnTo>
                  <a:cubicBezTo>
                    <a:pt x="1843" y="3195"/>
                    <a:pt x="1903" y="3134"/>
                    <a:pt x="1903" y="3060"/>
                  </a:cubicBezTo>
                  <a:lnTo>
                    <a:pt x="1903" y="2851"/>
                  </a:lnTo>
                  <a:cubicBezTo>
                    <a:pt x="2036" y="2819"/>
                    <a:pt x="2159" y="2767"/>
                    <a:pt x="2272" y="2698"/>
                  </a:cubicBezTo>
                  <a:lnTo>
                    <a:pt x="2420" y="2846"/>
                  </a:lnTo>
                  <a:cubicBezTo>
                    <a:pt x="2447" y="2873"/>
                    <a:pt x="2481" y="2886"/>
                    <a:pt x="2515" y="2886"/>
                  </a:cubicBezTo>
                  <a:cubicBezTo>
                    <a:pt x="2550" y="2886"/>
                    <a:pt x="2584" y="2873"/>
                    <a:pt x="2611" y="2846"/>
                  </a:cubicBezTo>
                  <a:lnTo>
                    <a:pt x="2849" y="2608"/>
                  </a:lnTo>
                  <a:cubicBezTo>
                    <a:pt x="2903" y="2554"/>
                    <a:pt x="2903" y="2470"/>
                    <a:pt x="2849" y="2418"/>
                  </a:cubicBezTo>
                  <a:lnTo>
                    <a:pt x="2702" y="2270"/>
                  </a:lnTo>
                  <a:cubicBezTo>
                    <a:pt x="2771" y="2157"/>
                    <a:pt x="2822" y="2033"/>
                    <a:pt x="2854" y="1900"/>
                  </a:cubicBezTo>
                  <a:lnTo>
                    <a:pt x="3064" y="1900"/>
                  </a:lnTo>
                  <a:cubicBezTo>
                    <a:pt x="3139" y="1900"/>
                    <a:pt x="3199" y="1840"/>
                    <a:pt x="3199" y="1767"/>
                  </a:cubicBezTo>
                  <a:lnTo>
                    <a:pt x="3199" y="1428"/>
                  </a:lnTo>
                  <a:cubicBezTo>
                    <a:pt x="3199" y="1354"/>
                    <a:pt x="3139" y="1294"/>
                    <a:pt x="3064" y="1294"/>
                  </a:cubicBezTo>
                  <a:lnTo>
                    <a:pt x="2854" y="1294"/>
                  </a:lnTo>
                  <a:cubicBezTo>
                    <a:pt x="2822" y="1161"/>
                    <a:pt x="2771" y="1037"/>
                    <a:pt x="2702" y="924"/>
                  </a:cubicBezTo>
                  <a:lnTo>
                    <a:pt x="2849" y="777"/>
                  </a:lnTo>
                  <a:cubicBezTo>
                    <a:pt x="2903" y="724"/>
                    <a:pt x="2903" y="639"/>
                    <a:pt x="2849" y="587"/>
                  </a:cubicBezTo>
                  <a:lnTo>
                    <a:pt x="2611" y="347"/>
                  </a:lnTo>
                  <a:cubicBezTo>
                    <a:pt x="2584" y="321"/>
                    <a:pt x="2550" y="308"/>
                    <a:pt x="2515" y="308"/>
                  </a:cubicBezTo>
                  <a:cubicBezTo>
                    <a:pt x="2481" y="308"/>
                    <a:pt x="2447" y="321"/>
                    <a:pt x="2420" y="347"/>
                  </a:cubicBezTo>
                  <a:lnTo>
                    <a:pt x="2272" y="496"/>
                  </a:lnTo>
                  <a:cubicBezTo>
                    <a:pt x="2159" y="427"/>
                    <a:pt x="2036" y="374"/>
                    <a:pt x="1903" y="343"/>
                  </a:cubicBezTo>
                  <a:lnTo>
                    <a:pt x="1903" y="134"/>
                  </a:lnTo>
                  <a:cubicBezTo>
                    <a:pt x="1903" y="59"/>
                    <a:pt x="1843" y="1"/>
                    <a:pt x="1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3"/>
            <p:cNvSpPr/>
            <p:nvPr/>
          </p:nvSpPr>
          <p:spPr>
            <a:xfrm>
              <a:off x="646673" y="871161"/>
              <a:ext cx="531864" cy="532181"/>
            </a:xfrm>
            <a:custGeom>
              <a:avLst/>
              <a:gdLst/>
              <a:ahLst/>
              <a:cxnLst/>
              <a:rect l="l" t="t" r="r" b="b"/>
              <a:pathLst>
                <a:path w="8393" h="8398" extrusionOk="0">
                  <a:moveTo>
                    <a:pt x="4200" y="1342"/>
                  </a:moveTo>
                  <a:cubicBezTo>
                    <a:pt x="5776" y="1342"/>
                    <a:pt x="7056" y="2620"/>
                    <a:pt x="7056" y="4198"/>
                  </a:cubicBezTo>
                  <a:cubicBezTo>
                    <a:pt x="7056" y="5775"/>
                    <a:pt x="5776" y="7055"/>
                    <a:pt x="4200" y="7055"/>
                  </a:cubicBezTo>
                  <a:cubicBezTo>
                    <a:pt x="2622" y="7055"/>
                    <a:pt x="1343" y="5775"/>
                    <a:pt x="1343" y="4198"/>
                  </a:cubicBezTo>
                  <a:cubicBezTo>
                    <a:pt x="1343" y="2620"/>
                    <a:pt x="2622" y="1342"/>
                    <a:pt x="4200" y="1342"/>
                  </a:cubicBezTo>
                  <a:close/>
                  <a:moveTo>
                    <a:pt x="3982" y="1"/>
                  </a:moveTo>
                  <a:cubicBezTo>
                    <a:pt x="3835" y="1"/>
                    <a:pt x="3716" y="120"/>
                    <a:pt x="3716" y="267"/>
                  </a:cubicBezTo>
                  <a:lnTo>
                    <a:pt x="3716" y="665"/>
                  </a:lnTo>
                  <a:cubicBezTo>
                    <a:pt x="3565" y="686"/>
                    <a:pt x="3417" y="716"/>
                    <a:pt x="3273" y="754"/>
                  </a:cubicBezTo>
                  <a:lnTo>
                    <a:pt x="3119" y="387"/>
                  </a:lnTo>
                  <a:cubicBezTo>
                    <a:pt x="3076" y="285"/>
                    <a:pt x="2977" y="224"/>
                    <a:pt x="2874" y="224"/>
                  </a:cubicBezTo>
                  <a:cubicBezTo>
                    <a:pt x="2839" y="224"/>
                    <a:pt x="2805" y="231"/>
                    <a:pt x="2771" y="245"/>
                  </a:cubicBezTo>
                  <a:lnTo>
                    <a:pt x="2377" y="411"/>
                  </a:lnTo>
                  <a:cubicBezTo>
                    <a:pt x="2242" y="467"/>
                    <a:pt x="2177" y="624"/>
                    <a:pt x="2234" y="759"/>
                  </a:cubicBezTo>
                  <a:lnTo>
                    <a:pt x="2388" y="1127"/>
                  </a:lnTo>
                  <a:cubicBezTo>
                    <a:pt x="2268" y="1198"/>
                    <a:pt x="2150" y="1276"/>
                    <a:pt x="2040" y="1360"/>
                  </a:cubicBezTo>
                  <a:lnTo>
                    <a:pt x="1758" y="1080"/>
                  </a:lnTo>
                  <a:cubicBezTo>
                    <a:pt x="1707" y="1027"/>
                    <a:pt x="1638" y="1001"/>
                    <a:pt x="1570" y="1001"/>
                  </a:cubicBezTo>
                  <a:cubicBezTo>
                    <a:pt x="1502" y="1001"/>
                    <a:pt x="1434" y="1027"/>
                    <a:pt x="1382" y="1080"/>
                  </a:cubicBezTo>
                  <a:lnTo>
                    <a:pt x="1079" y="1383"/>
                  </a:lnTo>
                  <a:cubicBezTo>
                    <a:pt x="974" y="1487"/>
                    <a:pt x="974" y="1655"/>
                    <a:pt x="1079" y="1759"/>
                  </a:cubicBezTo>
                  <a:lnTo>
                    <a:pt x="1359" y="2041"/>
                  </a:lnTo>
                  <a:cubicBezTo>
                    <a:pt x="1269" y="2160"/>
                    <a:pt x="1185" y="2286"/>
                    <a:pt x="1111" y="2417"/>
                  </a:cubicBezTo>
                  <a:lnTo>
                    <a:pt x="741" y="2265"/>
                  </a:lnTo>
                  <a:cubicBezTo>
                    <a:pt x="709" y="2252"/>
                    <a:pt x="675" y="2246"/>
                    <a:pt x="641" y="2246"/>
                  </a:cubicBezTo>
                  <a:cubicBezTo>
                    <a:pt x="536" y="2246"/>
                    <a:pt x="436" y="2308"/>
                    <a:pt x="395" y="2411"/>
                  </a:cubicBezTo>
                  <a:lnTo>
                    <a:pt x="232" y="2808"/>
                  </a:lnTo>
                  <a:cubicBezTo>
                    <a:pt x="177" y="2944"/>
                    <a:pt x="242" y="3100"/>
                    <a:pt x="379" y="3155"/>
                  </a:cubicBezTo>
                  <a:lnTo>
                    <a:pt x="747" y="3306"/>
                  </a:lnTo>
                  <a:cubicBezTo>
                    <a:pt x="712" y="3441"/>
                    <a:pt x="686" y="3579"/>
                    <a:pt x="667" y="3718"/>
                  </a:cubicBezTo>
                  <a:lnTo>
                    <a:pt x="268" y="3718"/>
                  </a:lnTo>
                  <a:cubicBezTo>
                    <a:pt x="120" y="3718"/>
                    <a:pt x="1" y="3838"/>
                    <a:pt x="1" y="3985"/>
                  </a:cubicBezTo>
                  <a:lnTo>
                    <a:pt x="1" y="4414"/>
                  </a:lnTo>
                  <a:cubicBezTo>
                    <a:pt x="1" y="4561"/>
                    <a:pt x="119" y="4680"/>
                    <a:pt x="267" y="4680"/>
                  </a:cubicBezTo>
                  <a:lnTo>
                    <a:pt x="665" y="4680"/>
                  </a:lnTo>
                  <a:cubicBezTo>
                    <a:pt x="686" y="4830"/>
                    <a:pt x="716" y="4978"/>
                    <a:pt x="755" y="5122"/>
                  </a:cubicBezTo>
                  <a:lnTo>
                    <a:pt x="388" y="5277"/>
                  </a:lnTo>
                  <a:cubicBezTo>
                    <a:pt x="252" y="5333"/>
                    <a:pt x="189" y="5489"/>
                    <a:pt x="246" y="5625"/>
                  </a:cubicBezTo>
                  <a:lnTo>
                    <a:pt x="411" y="6021"/>
                  </a:lnTo>
                  <a:cubicBezTo>
                    <a:pt x="454" y="6123"/>
                    <a:pt x="552" y="6184"/>
                    <a:pt x="656" y="6184"/>
                  </a:cubicBezTo>
                  <a:cubicBezTo>
                    <a:pt x="691" y="6184"/>
                    <a:pt x="726" y="6177"/>
                    <a:pt x="760" y="6163"/>
                  </a:cubicBezTo>
                  <a:lnTo>
                    <a:pt x="1127" y="6009"/>
                  </a:lnTo>
                  <a:cubicBezTo>
                    <a:pt x="1199" y="6130"/>
                    <a:pt x="1276" y="6247"/>
                    <a:pt x="1362" y="6357"/>
                  </a:cubicBezTo>
                  <a:lnTo>
                    <a:pt x="1080" y="6639"/>
                  </a:lnTo>
                  <a:cubicBezTo>
                    <a:pt x="976" y="6743"/>
                    <a:pt x="976" y="6912"/>
                    <a:pt x="1080" y="7016"/>
                  </a:cubicBezTo>
                  <a:lnTo>
                    <a:pt x="1383" y="7319"/>
                  </a:lnTo>
                  <a:cubicBezTo>
                    <a:pt x="1435" y="7371"/>
                    <a:pt x="1503" y="7397"/>
                    <a:pt x="1571" y="7397"/>
                  </a:cubicBezTo>
                  <a:cubicBezTo>
                    <a:pt x="1639" y="7397"/>
                    <a:pt x="1708" y="7371"/>
                    <a:pt x="1759" y="7319"/>
                  </a:cubicBezTo>
                  <a:lnTo>
                    <a:pt x="2041" y="7037"/>
                  </a:lnTo>
                  <a:cubicBezTo>
                    <a:pt x="2161" y="7129"/>
                    <a:pt x="2285" y="7212"/>
                    <a:pt x="2417" y="7287"/>
                  </a:cubicBezTo>
                  <a:lnTo>
                    <a:pt x="2267" y="7656"/>
                  </a:lnTo>
                  <a:cubicBezTo>
                    <a:pt x="2211" y="7792"/>
                    <a:pt x="2277" y="7947"/>
                    <a:pt x="2412" y="8003"/>
                  </a:cubicBezTo>
                  <a:lnTo>
                    <a:pt x="2808" y="8166"/>
                  </a:lnTo>
                  <a:cubicBezTo>
                    <a:pt x="2842" y="8180"/>
                    <a:pt x="2876" y="8186"/>
                    <a:pt x="2910" y="8186"/>
                  </a:cubicBezTo>
                  <a:cubicBezTo>
                    <a:pt x="3015" y="8186"/>
                    <a:pt x="3114" y="8124"/>
                    <a:pt x="3156" y="8021"/>
                  </a:cubicBezTo>
                  <a:lnTo>
                    <a:pt x="3306" y="7653"/>
                  </a:lnTo>
                  <a:cubicBezTo>
                    <a:pt x="3441" y="7688"/>
                    <a:pt x="3579" y="7715"/>
                    <a:pt x="3719" y="7733"/>
                  </a:cubicBezTo>
                  <a:lnTo>
                    <a:pt x="3719" y="8131"/>
                  </a:lnTo>
                  <a:cubicBezTo>
                    <a:pt x="3719" y="8278"/>
                    <a:pt x="3838" y="8398"/>
                    <a:pt x="3985" y="8398"/>
                  </a:cubicBezTo>
                  <a:lnTo>
                    <a:pt x="4413" y="8398"/>
                  </a:lnTo>
                  <a:cubicBezTo>
                    <a:pt x="4561" y="8398"/>
                    <a:pt x="4679" y="8278"/>
                    <a:pt x="4679" y="8131"/>
                  </a:cubicBezTo>
                  <a:lnTo>
                    <a:pt x="4679" y="7733"/>
                  </a:lnTo>
                  <a:cubicBezTo>
                    <a:pt x="4829" y="7713"/>
                    <a:pt x="4977" y="7683"/>
                    <a:pt x="5121" y="7644"/>
                  </a:cubicBezTo>
                  <a:lnTo>
                    <a:pt x="5276" y="8011"/>
                  </a:lnTo>
                  <a:cubicBezTo>
                    <a:pt x="5318" y="8113"/>
                    <a:pt x="5417" y="8174"/>
                    <a:pt x="5521" y="8174"/>
                  </a:cubicBezTo>
                  <a:cubicBezTo>
                    <a:pt x="5555" y="8174"/>
                    <a:pt x="5590" y="8167"/>
                    <a:pt x="5624" y="8153"/>
                  </a:cubicBezTo>
                  <a:lnTo>
                    <a:pt x="6018" y="7987"/>
                  </a:lnTo>
                  <a:cubicBezTo>
                    <a:pt x="6155" y="7931"/>
                    <a:pt x="6218" y="7775"/>
                    <a:pt x="6161" y="7638"/>
                  </a:cubicBezTo>
                  <a:lnTo>
                    <a:pt x="6007" y="7271"/>
                  </a:lnTo>
                  <a:cubicBezTo>
                    <a:pt x="6128" y="7199"/>
                    <a:pt x="6244" y="7121"/>
                    <a:pt x="6355" y="7036"/>
                  </a:cubicBezTo>
                  <a:lnTo>
                    <a:pt x="6637" y="7318"/>
                  </a:lnTo>
                  <a:cubicBezTo>
                    <a:pt x="6689" y="7370"/>
                    <a:pt x="6757" y="7396"/>
                    <a:pt x="6825" y="7396"/>
                  </a:cubicBezTo>
                  <a:cubicBezTo>
                    <a:pt x="6894" y="7396"/>
                    <a:pt x="6962" y="7370"/>
                    <a:pt x="7014" y="7318"/>
                  </a:cubicBezTo>
                  <a:lnTo>
                    <a:pt x="7317" y="7015"/>
                  </a:lnTo>
                  <a:cubicBezTo>
                    <a:pt x="7421" y="6911"/>
                    <a:pt x="7421" y="6742"/>
                    <a:pt x="7317" y="6638"/>
                  </a:cubicBezTo>
                  <a:lnTo>
                    <a:pt x="7035" y="6356"/>
                  </a:lnTo>
                  <a:cubicBezTo>
                    <a:pt x="7127" y="6237"/>
                    <a:pt x="7210" y="6111"/>
                    <a:pt x="7285" y="5981"/>
                  </a:cubicBezTo>
                  <a:lnTo>
                    <a:pt x="7653" y="6131"/>
                  </a:lnTo>
                  <a:cubicBezTo>
                    <a:pt x="7687" y="6145"/>
                    <a:pt x="7721" y="6151"/>
                    <a:pt x="7755" y="6151"/>
                  </a:cubicBezTo>
                  <a:cubicBezTo>
                    <a:pt x="7860" y="6151"/>
                    <a:pt x="7959" y="6089"/>
                    <a:pt x="8001" y="5986"/>
                  </a:cubicBezTo>
                  <a:lnTo>
                    <a:pt x="8162" y="5589"/>
                  </a:lnTo>
                  <a:cubicBezTo>
                    <a:pt x="8218" y="5452"/>
                    <a:pt x="8154" y="5297"/>
                    <a:pt x="8016" y="5241"/>
                  </a:cubicBezTo>
                  <a:lnTo>
                    <a:pt x="7648" y="5090"/>
                  </a:lnTo>
                  <a:cubicBezTo>
                    <a:pt x="7683" y="4955"/>
                    <a:pt x="7709" y="4818"/>
                    <a:pt x="7728" y="4677"/>
                  </a:cubicBezTo>
                  <a:lnTo>
                    <a:pt x="8126" y="4677"/>
                  </a:lnTo>
                  <a:cubicBezTo>
                    <a:pt x="8273" y="4677"/>
                    <a:pt x="8393" y="4558"/>
                    <a:pt x="8393" y="4412"/>
                  </a:cubicBezTo>
                  <a:lnTo>
                    <a:pt x="8393" y="3982"/>
                  </a:lnTo>
                  <a:cubicBezTo>
                    <a:pt x="8393" y="3834"/>
                    <a:pt x="8273" y="3715"/>
                    <a:pt x="8126" y="3715"/>
                  </a:cubicBezTo>
                  <a:lnTo>
                    <a:pt x="7728" y="3715"/>
                  </a:lnTo>
                  <a:cubicBezTo>
                    <a:pt x="7708" y="3565"/>
                    <a:pt x="7678" y="3417"/>
                    <a:pt x="7640" y="3273"/>
                  </a:cubicBezTo>
                  <a:lnTo>
                    <a:pt x="8006" y="3119"/>
                  </a:lnTo>
                  <a:cubicBezTo>
                    <a:pt x="8142" y="3062"/>
                    <a:pt x="8206" y="2906"/>
                    <a:pt x="8148" y="2771"/>
                  </a:cubicBezTo>
                  <a:lnTo>
                    <a:pt x="7982" y="2376"/>
                  </a:lnTo>
                  <a:cubicBezTo>
                    <a:pt x="7940" y="2274"/>
                    <a:pt x="7841" y="2212"/>
                    <a:pt x="7737" y="2212"/>
                  </a:cubicBezTo>
                  <a:cubicBezTo>
                    <a:pt x="7703" y="2212"/>
                    <a:pt x="7668" y="2219"/>
                    <a:pt x="7634" y="2233"/>
                  </a:cubicBezTo>
                  <a:lnTo>
                    <a:pt x="7267" y="2388"/>
                  </a:lnTo>
                  <a:cubicBezTo>
                    <a:pt x="7195" y="2267"/>
                    <a:pt x="7118" y="2150"/>
                    <a:pt x="7032" y="2039"/>
                  </a:cubicBezTo>
                  <a:lnTo>
                    <a:pt x="7314" y="1758"/>
                  </a:lnTo>
                  <a:cubicBezTo>
                    <a:pt x="7418" y="1653"/>
                    <a:pt x="7418" y="1486"/>
                    <a:pt x="7314" y="1381"/>
                  </a:cubicBezTo>
                  <a:lnTo>
                    <a:pt x="7011" y="1078"/>
                  </a:lnTo>
                  <a:cubicBezTo>
                    <a:pt x="6959" y="1026"/>
                    <a:pt x="6890" y="1000"/>
                    <a:pt x="6822" y="1000"/>
                  </a:cubicBezTo>
                  <a:cubicBezTo>
                    <a:pt x="6754" y="1000"/>
                    <a:pt x="6686" y="1026"/>
                    <a:pt x="6634" y="1078"/>
                  </a:cubicBezTo>
                  <a:lnTo>
                    <a:pt x="6352" y="1359"/>
                  </a:lnTo>
                  <a:cubicBezTo>
                    <a:pt x="6233" y="1268"/>
                    <a:pt x="6108" y="1184"/>
                    <a:pt x="5977" y="1110"/>
                  </a:cubicBezTo>
                  <a:lnTo>
                    <a:pt x="6129" y="741"/>
                  </a:lnTo>
                  <a:cubicBezTo>
                    <a:pt x="6184" y="604"/>
                    <a:pt x="6120" y="449"/>
                    <a:pt x="5984" y="394"/>
                  </a:cubicBezTo>
                  <a:lnTo>
                    <a:pt x="5586" y="232"/>
                  </a:lnTo>
                  <a:cubicBezTo>
                    <a:pt x="5553" y="219"/>
                    <a:pt x="5519" y="212"/>
                    <a:pt x="5485" y="212"/>
                  </a:cubicBezTo>
                  <a:cubicBezTo>
                    <a:pt x="5381" y="212"/>
                    <a:pt x="5281" y="274"/>
                    <a:pt x="5240" y="377"/>
                  </a:cubicBezTo>
                  <a:lnTo>
                    <a:pt x="5088" y="745"/>
                  </a:lnTo>
                  <a:cubicBezTo>
                    <a:pt x="4954" y="710"/>
                    <a:pt x="4816" y="685"/>
                    <a:pt x="4676" y="665"/>
                  </a:cubicBezTo>
                  <a:lnTo>
                    <a:pt x="4676" y="267"/>
                  </a:lnTo>
                  <a:cubicBezTo>
                    <a:pt x="4676" y="119"/>
                    <a:pt x="4557" y="1"/>
                    <a:pt x="4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53"/>
          <p:cNvSpPr/>
          <p:nvPr/>
        </p:nvSpPr>
        <p:spPr>
          <a:xfrm>
            <a:off x="7889788" y="2859402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53"/>
          <p:cNvSpPr/>
          <p:nvPr/>
        </p:nvSpPr>
        <p:spPr>
          <a:xfrm>
            <a:off x="7980496" y="67935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53"/>
          <p:cNvSpPr/>
          <p:nvPr/>
        </p:nvSpPr>
        <p:spPr>
          <a:xfrm>
            <a:off x="5205758" y="440372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53"/>
          <p:cNvSpPr/>
          <p:nvPr/>
        </p:nvSpPr>
        <p:spPr>
          <a:xfrm>
            <a:off x="1448438" y="2240519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53"/>
          <p:cNvSpPr/>
          <p:nvPr/>
        </p:nvSpPr>
        <p:spPr>
          <a:xfrm>
            <a:off x="4469483" y="14888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9" name="Google Shape;1109;p53"/>
          <p:cNvGrpSpPr/>
          <p:nvPr/>
        </p:nvGrpSpPr>
        <p:grpSpPr>
          <a:xfrm>
            <a:off x="2827633" y="2019029"/>
            <a:ext cx="280869" cy="461703"/>
            <a:chOff x="2807075" y="2480500"/>
            <a:chExt cx="155125" cy="255000"/>
          </a:xfrm>
        </p:grpSpPr>
        <p:sp>
          <p:nvSpPr>
            <p:cNvPr id="1110" name="Google Shape;1110;p53"/>
            <p:cNvSpPr/>
            <p:nvPr/>
          </p:nvSpPr>
          <p:spPr>
            <a:xfrm>
              <a:off x="2807075" y="2480500"/>
              <a:ext cx="155125" cy="255000"/>
            </a:xfrm>
            <a:custGeom>
              <a:avLst/>
              <a:gdLst/>
              <a:ahLst/>
              <a:cxnLst/>
              <a:rect l="l" t="t" r="r" b="b"/>
              <a:pathLst>
                <a:path w="6205" h="10200" extrusionOk="0">
                  <a:moveTo>
                    <a:pt x="3510" y="1598"/>
                  </a:moveTo>
                  <a:cubicBezTo>
                    <a:pt x="3581" y="1747"/>
                    <a:pt x="3681" y="1932"/>
                    <a:pt x="3814" y="2127"/>
                  </a:cubicBezTo>
                  <a:cubicBezTo>
                    <a:pt x="3496" y="2229"/>
                    <a:pt x="3254" y="2502"/>
                    <a:pt x="3197" y="2837"/>
                  </a:cubicBezTo>
                  <a:lnTo>
                    <a:pt x="3008" y="2837"/>
                  </a:lnTo>
                  <a:cubicBezTo>
                    <a:pt x="2980" y="2665"/>
                    <a:pt x="2902" y="2507"/>
                    <a:pt x="2789" y="2382"/>
                  </a:cubicBezTo>
                  <a:cubicBezTo>
                    <a:pt x="3163" y="2109"/>
                    <a:pt x="3384" y="1816"/>
                    <a:pt x="3510" y="1598"/>
                  </a:cubicBezTo>
                  <a:close/>
                  <a:moveTo>
                    <a:pt x="2113" y="2379"/>
                  </a:moveTo>
                  <a:cubicBezTo>
                    <a:pt x="2448" y="2379"/>
                    <a:pt x="2720" y="2651"/>
                    <a:pt x="2720" y="2986"/>
                  </a:cubicBezTo>
                  <a:cubicBezTo>
                    <a:pt x="2724" y="3323"/>
                    <a:pt x="2450" y="3595"/>
                    <a:pt x="2114" y="3595"/>
                  </a:cubicBezTo>
                  <a:cubicBezTo>
                    <a:pt x="1925" y="3595"/>
                    <a:pt x="1757" y="3509"/>
                    <a:pt x="1645" y="3374"/>
                  </a:cubicBezTo>
                  <a:cubicBezTo>
                    <a:pt x="1635" y="3356"/>
                    <a:pt x="1624" y="3339"/>
                    <a:pt x="1609" y="3326"/>
                  </a:cubicBezTo>
                  <a:cubicBezTo>
                    <a:pt x="1543" y="3228"/>
                    <a:pt x="1505" y="3112"/>
                    <a:pt x="1505" y="2986"/>
                  </a:cubicBezTo>
                  <a:cubicBezTo>
                    <a:pt x="1505" y="2651"/>
                    <a:pt x="1777" y="2379"/>
                    <a:pt x="2113" y="2379"/>
                  </a:cubicBezTo>
                  <a:close/>
                  <a:moveTo>
                    <a:pt x="4093" y="2379"/>
                  </a:moveTo>
                  <a:cubicBezTo>
                    <a:pt x="4344" y="2380"/>
                    <a:pt x="4559" y="2532"/>
                    <a:pt x="4652" y="2749"/>
                  </a:cubicBezTo>
                  <a:cubicBezTo>
                    <a:pt x="4653" y="2752"/>
                    <a:pt x="4654" y="2754"/>
                    <a:pt x="4654" y="2757"/>
                  </a:cubicBezTo>
                  <a:cubicBezTo>
                    <a:pt x="4684" y="2829"/>
                    <a:pt x="4700" y="2907"/>
                    <a:pt x="4700" y="2991"/>
                  </a:cubicBezTo>
                  <a:cubicBezTo>
                    <a:pt x="4699" y="3325"/>
                    <a:pt x="4427" y="3597"/>
                    <a:pt x="4092" y="3597"/>
                  </a:cubicBezTo>
                  <a:cubicBezTo>
                    <a:pt x="4091" y="3596"/>
                    <a:pt x="4090" y="3596"/>
                    <a:pt x="4090" y="3596"/>
                  </a:cubicBezTo>
                  <a:cubicBezTo>
                    <a:pt x="3754" y="3595"/>
                    <a:pt x="3481" y="3321"/>
                    <a:pt x="3484" y="2985"/>
                  </a:cubicBezTo>
                  <a:cubicBezTo>
                    <a:pt x="3485" y="2651"/>
                    <a:pt x="3757" y="2379"/>
                    <a:pt x="4091" y="2379"/>
                  </a:cubicBezTo>
                  <a:close/>
                  <a:moveTo>
                    <a:pt x="1227" y="2799"/>
                  </a:moveTo>
                  <a:cubicBezTo>
                    <a:pt x="1214" y="2859"/>
                    <a:pt x="1208" y="2923"/>
                    <a:pt x="1208" y="2986"/>
                  </a:cubicBezTo>
                  <a:cubicBezTo>
                    <a:pt x="1208" y="3179"/>
                    <a:pt x="1267" y="3356"/>
                    <a:pt x="1368" y="3503"/>
                  </a:cubicBezTo>
                  <a:cubicBezTo>
                    <a:pt x="1373" y="3541"/>
                    <a:pt x="1379" y="3580"/>
                    <a:pt x="1388" y="3617"/>
                  </a:cubicBezTo>
                  <a:cubicBezTo>
                    <a:pt x="1360" y="3632"/>
                    <a:pt x="1326" y="3645"/>
                    <a:pt x="1289" y="3645"/>
                  </a:cubicBezTo>
                  <a:cubicBezTo>
                    <a:pt x="1145" y="3645"/>
                    <a:pt x="1056" y="3403"/>
                    <a:pt x="1056" y="3179"/>
                  </a:cubicBezTo>
                  <a:cubicBezTo>
                    <a:pt x="1056" y="3120"/>
                    <a:pt x="1065" y="2853"/>
                    <a:pt x="1227" y="2799"/>
                  </a:cubicBezTo>
                  <a:close/>
                  <a:moveTo>
                    <a:pt x="4980" y="2800"/>
                  </a:moveTo>
                  <a:lnTo>
                    <a:pt x="4980" y="2800"/>
                  </a:lnTo>
                  <a:cubicBezTo>
                    <a:pt x="5140" y="2856"/>
                    <a:pt x="5150" y="3121"/>
                    <a:pt x="5150" y="3180"/>
                  </a:cubicBezTo>
                  <a:cubicBezTo>
                    <a:pt x="5150" y="3402"/>
                    <a:pt x="5059" y="3645"/>
                    <a:pt x="4916" y="3645"/>
                  </a:cubicBezTo>
                  <a:cubicBezTo>
                    <a:pt x="4879" y="3645"/>
                    <a:pt x="4847" y="3633"/>
                    <a:pt x="4818" y="3618"/>
                  </a:cubicBezTo>
                  <a:cubicBezTo>
                    <a:pt x="4827" y="3582"/>
                    <a:pt x="4833" y="3545"/>
                    <a:pt x="4838" y="3507"/>
                  </a:cubicBezTo>
                  <a:cubicBezTo>
                    <a:pt x="4940" y="3361"/>
                    <a:pt x="5000" y="3185"/>
                    <a:pt x="5000" y="2995"/>
                  </a:cubicBezTo>
                  <a:cubicBezTo>
                    <a:pt x="5000" y="2928"/>
                    <a:pt x="4993" y="2863"/>
                    <a:pt x="4980" y="2800"/>
                  </a:cubicBezTo>
                  <a:close/>
                  <a:moveTo>
                    <a:pt x="2653" y="4954"/>
                  </a:moveTo>
                  <a:cubicBezTo>
                    <a:pt x="2796" y="4992"/>
                    <a:pt x="2945" y="5012"/>
                    <a:pt x="3094" y="5014"/>
                  </a:cubicBezTo>
                  <a:lnTo>
                    <a:pt x="3105" y="5014"/>
                  </a:lnTo>
                  <a:cubicBezTo>
                    <a:pt x="3258" y="5014"/>
                    <a:pt x="3408" y="4993"/>
                    <a:pt x="3550" y="4955"/>
                  </a:cubicBezTo>
                  <a:lnTo>
                    <a:pt x="3550" y="5314"/>
                  </a:lnTo>
                  <a:lnTo>
                    <a:pt x="3481" y="5314"/>
                  </a:lnTo>
                  <a:cubicBezTo>
                    <a:pt x="3332" y="5314"/>
                    <a:pt x="3198" y="5377"/>
                    <a:pt x="3101" y="5480"/>
                  </a:cubicBezTo>
                  <a:cubicBezTo>
                    <a:pt x="3004" y="5377"/>
                    <a:pt x="2870" y="5314"/>
                    <a:pt x="2720" y="5314"/>
                  </a:cubicBezTo>
                  <a:lnTo>
                    <a:pt x="2653" y="5314"/>
                  </a:lnTo>
                  <a:lnTo>
                    <a:pt x="2653" y="4954"/>
                  </a:lnTo>
                  <a:close/>
                  <a:moveTo>
                    <a:pt x="3970" y="5591"/>
                  </a:moveTo>
                  <a:lnTo>
                    <a:pt x="3970" y="5891"/>
                  </a:lnTo>
                  <a:lnTo>
                    <a:pt x="3252" y="5891"/>
                  </a:lnTo>
                  <a:lnTo>
                    <a:pt x="3252" y="5823"/>
                  </a:lnTo>
                  <a:cubicBezTo>
                    <a:pt x="3252" y="5695"/>
                    <a:pt x="3356" y="5591"/>
                    <a:pt x="3484" y="5591"/>
                  </a:cubicBezTo>
                  <a:close/>
                  <a:moveTo>
                    <a:pt x="2721" y="5592"/>
                  </a:moveTo>
                  <a:cubicBezTo>
                    <a:pt x="2849" y="5592"/>
                    <a:pt x="2953" y="5696"/>
                    <a:pt x="2953" y="5824"/>
                  </a:cubicBezTo>
                  <a:lnTo>
                    <a:pt x="2953" y="5892"/>
                  </a:lnTo>
                  <a:lnTo>
                    <a:pt x="2235" y="5892"/>
                  </a:lnTo>
                  <a:lnTo>
                    <a:pt x="2235" y="5592"/>
                  </a:lnTo>
                  <a:close/>
                  <a:moveTo>
                    <a:pt x="1356" y="6199"/>
                  </a:moveTo>
                  <a:lnTo>
                    <a:pt x="1356" y="6909"/>
                  </a:lnTo>
                  <a:lnTo>
                    <a:pt x="817" y="6909"/>
                  </a:lnTo>
                  <a:lnTo>
                    <a:pt x="817" y="6768"/>
                  </a:lnTo>
                  <a:cubicBezTo>
                    <a:pt x="817" y="6464"/>
                    <a:pt x="1056" y="6215"/>
                    <a:pt x="1356" y="6199"/>
                  </a:cubicBezTo>
                  <a:close/>
                  <a:moveTo>
                    <a:pt x="4549" y="6190"/>
                  </a:moveTo>
                  <a:lnTo>
                    <a:pt x="4549" y="6909"/>
                  </a:lnTo>
                  <a:lnTo>
                    <a:pt x="1655" y="6909"/>
                  </a:lnTo>
                  <a:lnTo>
                    <a:pt x="1655" y="6190"/>
                  </a:lnTo>
                  <a:close/>
                  <a:moveTo>
                    <a:pt x="4848" y="6199"/>
                  </a:moveTo>
                  <a:cubicBezTo>
                    <a:pt x="5147" y="6215"/>
                    <a:pt x="5387" y="6464"/>
                    <a:pt x="5387" y="6768"/>
                  </a:cubicBezTo>
                  <a:lnTo>
                    <a:pt x="5387" y="6909"/>
                  </a:lnTo>
                  <a:lnTo>
                    <a:pt x="4848" y="6909"/>
                  </a:lnTo>
                  <a:lnTo>
                    <a:pt x="4848" y="6199"/>
                  </a:lnTo>
                  <a:close/>
                  <a:moveTo>
                    <a:pt x="3107" y="1"/>
                  </a:moveTo>
                  <a:cubicBezTo>
                    <a:pt x="2452" y="1"/>
                    <a:pt x="1862" y="233"/>
                    <a:pt x="1445" y="655"/>
                  </a:cubicBezTo>
                  <a:cubicBezTo>
                    <a:pt x="1153" y="952"/>
                    <a:pt x="981" y="1309"/>
                    <a:pt x="986" y="1612"/>
                  </a:cubicBezTo>
                  <a:cubicBezTo>
                    <a:pt x="991" y="2004"/>
                    <a:pt x="1069" y="2300"/>
                    <a:pt x="1158" y="2513"/>
                  </a:cubicBezTo>
                  <a:cubicBezTo>
                    <a:pt x="922" y="2584"/>
                    <a:pt x="772" y="2834"/>
                    <a:pt x="772" y="3180"/>
                  </a:cubicBezTo>
                  <a:cubicBezTo>
                    <a:pt x="772" y="3622"/>
                    <a:pt x="994" y="3942"/>
                    <a:pt x="1301" y="3942"/>
                  </a:cubicBezTo>
                  <a:cubicBezTo>
                    <a:pt x="1364" y="3942"/>
                    <a:pt x="1428" y="3929"/>
                    <a:pt x="1486" y="3905"/>
                  </a:cubicBezTo>
                  <a:cubicBezTo>
                    <a:pt x="1537" y="4030"/>
                    <a:pt x="1601" y="4151"/>
                    <a:pt x="1680" y="4262"/>
                  </a:cubicBezTo>
                  <a:cubicBezTo>
                    <a:pt x="1708" y="4303"/>
                    <a:pt x="1754" y="4325"/>
                    <a:pt x="1801" y="4325"/>
                  </a:cubicBezTo>
                  <a:cubicBezTo>
                    <a:pt x="1835" y="4325"/>
                    <a:pt x="1868" y="4313"/>
                    <a:pt x="1897" y="4290"/>
                  </a:cubicBezTo>
                  <a:cubicBezTo>
                    <a:pt x="1957" y="4240"/>
                    <a:pt x="1965" y="4151"/>
                    <a:pt x="1919" y="4085"/>
                  </a:cubicBezTo>
                  <a:cubicBezTo>
                    <a:pt x="1862" y="4002"/>
                    <a:pt x="1814" y="3914"/>
                    <a:pt x="1775" y="3821"/>
                  </a:cubicBezTo>
                  <a:lnTo>
                    <a:pt x="1775" y="3821"/>
                  </a:lnTo>
                  <a:cubicBezTo>
                    <a:pt x="1883" y="3866"/>
                    <a:pt x="2001" y="3891"/>
                    <a:pt x="2124" y="3891"/>
                  </a:cubicBezTo>
                  <a:cubicBezTo>
                    <a:pt x="2571" y="3891"/>
                    <a:pt x="2945" y="3565"/>
                    <a:pt x="3015" y="3138"/>
                  </a:cubicBezTo>
                  <a:lnTo>
                    <a:pt x="3200" y="3138"/>
                  </a:lnTo>
                  <a:cubicBezTo>
                    <a:pt x="3270" y="3565"/>
                    <a:pt x="3641" y="3894"/>
                    <a:pt x="4088" y="3896"/>
                  </a:cubicBezTo>
                  <a:lnTo>
                    <a:pt x="4103" y="3896"/>
                  </a:lnTo>
                  <a:cubicBezTo>
                    <a:pt x="4227" y="3896"/>
                    <a:pt x="4345" y="3870"/>
                    <a:pt x="4453" y="3825"/>
                  </a:cubicBezTo>
                  <a:lnTo>
                    <a:pt x="4453" y="3825"/>
                  </a:lnTo>
                  <a:cubicBezTo>
                    <a:pt x="4302" y="4183"/>
                    <a:pt x="4011" y="4465"/>
                    <a:pt x="3654" y="4609"/>
                  </a:cubicBezTo>
                  <a:cubicBezTo>
                    <a:pt x="3652" y="4610"/>
                    <a:pt x="3650" y="4610"/>
                    <a:pt x="3649" y="4611"/>
                  </a:cubicBezTo>
                  <a:cubicBezTo>
                    <a:pt x="3481" y="4677"/>
                    <a:pt x="3300" y="4714"/>
                    <a:pt x="3111" y="4714"/>
                  </a:cubicBezTo>
                  <a:lnTo>
                    <a:pt x="3101" y="4714"/>
                  </a:lnTo>
                  <a:cubicBezTo>
                    <a:pt x="2828" y="4713"/>
                    <a:pt x="2563" y="4637"/>
                    <a:pt x="2333" y="4492"/>
                  </a:cubicBezTo>
                  <a:cubicBezTo>
                    <a:pt x="2308" y="4476"/>
                    <a:pt x="2280" y="4469"/>
                    <a:pt x="2252" y="4469"/>
                  </a:cubicBezTo>
                  <a:cubicBezTo>
                    <a:pt x="2192" y="4469"/>
                    <a:pt x="2134" y="4505"/>
                    <a:pt x="2111" y="4569"/>
                  </a:cubicBezTo>
                  <a:cubicBezTo>
                    <a:pt x="2086" y="4636"/>
                    <a:pt x="2115" y="4711"/>
                    <a:pt x="2175" y="4749"/>
                  </a:cubicBezTo>
                  <a:cubicBezTo>
                    <a:pt x="2234" y="4785"/>
                    <a:pt x="2294" y="4817"/>
                    <a:pt x="2355" y="4847"/>
                  </a:cubicBezTo>
                  <a:lnTo>
                    <a:pt x="2355" y="5293"/>
                  </a:lnTo>
                  <a:lnTo>
                    <a:pt x="2086" y="5293"/>
                  </a:lnTo>
                  <a:cubicBezTo>
                    <a:pt x="2004" y="5293"/>
                    <a:pt x="1937" y="5360"/>
                    <a:pt x="1937" y="5442"/>
                  </a:cubicBezTo>
                  <a:lnTo>
                    <a:pt x="1937" y="5891"/>
                  </a:lnTo>
                  <a:lnTo>
                    <a:pt x="1388" y="5891"/>
                  </a:lnTo>
                  <a:cubicBezTo>
                    <a:pt x="908" y="5891"/>
                    <a:pt x="520" y="6279"/>
                    <a:pt x="520" y="6759"/>
                  </a:cubicBezTo>
                  <a:lnTo>
                    <a:pt x="520" y="6910"/>
                  </a:lnTo>
                  <a:cubicBezTo>
                    <a:pt x="226" y="6963"/>
                    <a:pt x="0" y="7220"/>
                    <a:pt x="0" y="7529"/>
                  </a:cubicBezTo>
                  <a:lnTo>
                    <a:pt x="0" y="10051"/>
                  </a:lnTo>
                  <a:cubicBezTo>
                    <a:pt x="0" y="10133"/>
                    <a:pt x="67" y="10200"/>
                    <a:pt x="149" y="10200"/>
                  </a:cubicBezTo>
                  <a:lnTo>
                    <a:pt x="4366" y="10200"/>
                  </a:lnTo>
                  <a:cubicBezTo>
                    <a:pt x="4443" y="10200"/>
                    <a:pt x="4512" y="10144"/>
                    <a:pt x="4520" y="10069"/>
                  </a:cubicBezTo>
                  <a:cubicBezTo>
                    <a:pt x="4532" y="9978"/>
                    <a:pt x="4462" y="9900"/>
                    <a:pt x="4371" y="9900"/>
                  </a:cubicBezTo>
                  <a:lnTo>
                    <a:pt x="299" y="9900"/>
                  </a:lnTo>
                  <a:lnTo>
                    <a:pt x="299" y="7536"/>
                  </a:lnTo>
                  <a:cubicBezTo>
                    <a:pt x="299" y="7355"/>
                    <a:pt x="447" y="7207"/>
                    <a:pt x="628" y="7207"/>
                  </a:cubicBezTo>
                  <a:lnTo>
                    <a:pt x="5576" y="7207"/>
                  </a:lnTo>
                  <a:cubicBezTo>
                    <a:pt x="5757" y="7207"/>
                    <a:pt x="5905" y="7355"/>
                    <a:pt x="5905" y="7536"/>
                  </a:cubicBezTo>
                  <a:lnTo>
                    <a:pt x="5905" y="9900"/>
                  </a:lnTo>
                  <a:lnTo>
                    <a:pt x="5027" y="9900"/>
                  </a:lnTo>
                  <a:cubicBezTo>
                    <a:pt x="4950" y="9900"/>
                    <a:pt x="4882" y="9956"/>
                    <a:pt x="4873" y="10031"/>
                  </a:cubicBezTo>
                  <a:cubicBezTo>
                    <a:pt x="4862" y="10123"/>
                    <a:pt x="4932" y="10200"/>
                    <a:pt x="5022" y="10200"/>
                  </a:cubicBezTo>
                  <a:lnTo>
                    <a:pt x="6055" y="10200"/>
                  </a:lnTo>
                  <a:cubicBezTo>
                    <a:pt x="6137" y="10200"/>
                    <a:pt x="6204" y="10133"/>
                    <a:pt x="6204" y="10051"/>
                  </a:cubicBezTo>
                  <a:lnTo>
                    <a:pt x="6204" y="7536"/>
                  </a:lnTo>
                  <a:cubicBezTo>
                    <a:pt x="6205" y="7228"/>
                    <a:pt x="5980" y="6970"/>
                    <a:pt x="5686" y="6919"/>
                  </a:cubicBezTo>
                  <a:lnTo>
                    <a:pt x="5686" y="6760"/>
                  </a:lnTo>
                  <a:cubicBezTo>
                    <a:pt x="5686" y="6280"/>
                    <a:pt x="5299" y="5892"/>
                    <a:pt x="4818" y="5892"/>
                  </a:cubicBezTo>
                  <a:lnTo>
                    <a:pt x="4270" y="5892"/>
                  </a:lnTo>
                  <a:lnTo>
                    <a:pt x="4270" y="5443"/>
                  </a:lnTo>
                  <a:cubicBezTo>
                    <a:pt x="4270" y="5361"/>
                    <a:pt x="4203" y="5294"/>
                    <a:pt x="4121" y="5294"/>
                  </a:cubicBezTo>
                  <a:lnTo>
                    <a:pt x="3851" y="5294"/>
                  </a:lnTo>
                  <a:lnTo>
                    <a:pt x="3851" y="4841"/>
                  </a:lnTo>
                  <a:cubicBezTo>
                    <a:pt x="4248" y="4654"/>
                    <a:pt x="4564" y="4321"/>
                    <a:pt x="4729" y="3907"/>
                  </a:cubicBezTo>
                  <a:cubicBezTo>
                    <a:pt x="4788" y="3930"/>
                    <a:pt x="4849" y="3943"/>
                    <a:pt x="4913" y="3943"/>
                  </a:cubicBezTo>
                  <a:cubicBezTo>
                    <a:pt x="5219" y="3943"/>
                    <a:pt x="5443" y="3623"/>
                    <a:pt x="5443" y="3181"/>
                  </a:cubicBezTo>
                  <a:cubicBezTo>
                    <a:pt x="5443" y="2835"/>
                    <a:pt x="5291" y="2585"/>
                    <a:pt x="5055" y="2515"/>
                  </a:cubicBezTo>
                  <a:cubicBezTo>
                    <a:pt x="5142" y="2307"/>
                    <a:pt x="5224" y="2008"/>
                    <a:pt x="5229" y="1613"/>
                  </a:cubicBezTo>
                  <a:cubicBezTo>
                    <a:pt x="5231" y="1447"/>
                    <a:pt x="5109" y="1175"/>
                    <a:pt x="4916" y="922"/>
                  </a:cubicBezTo>
                  <a:cubicBezTo>
                    <a:pt x="4887" y="883"/>
                    <a:pt x="4840" y="859"/>
                    <a:pt x="4792" y="859"/>
                  </a:cubicBezTo>
                  <a:cubicBezTo>
                    <a:pt x="4771" y="859"/>
                    <a:pt x="4750" y="864"/>
                    <a:pt x="4731" y="873"/>
                  </a:cubicBezTo>
                  <a:cubicBezTo>
                    <a:pt x="4643" y="916"/>
                    <a:pt x="4620" y="1025"/>
                    <a:pt x="4675" y="1098"/>
                  </a:cubicBezTo>
                  <a:cubicBezTo>
                    <a:pt x="4870" y="1353"/>
                    <a:pt x="4930" y="1552"/>
                    <a:pt x="4930" y="1608"/>
                  </a:cubicBezTo>
                  <a:cubicBezTo>
                    <a:pt x="4925" y="1964"/>
                    <a:pt x="4853" y="2225"/>
                    <a:pt x="4777" y="2404"/>
                  </a:cubicBezTo>
                  <a:cubicBezTo>
                    <a:pt x="4625" y="2225"/>
                    <a:pt x="4402" y="2107"/>
                    <a:pt x="4153" y="2091"/>
                  </a:cubicBezTo>
                  <a:cubicBezTo>
                    <a:pt x="3816" y="1645"/>
                    <a:pt x="3661" y="1193"/>
                    <a:pt x="3660" y="1188"/>
                  </a:cubicBezTo>
                  <a:cubicBezTo>
                    <a:pt x="3640" y="1127"/>
                    <a:pt x="3584" y="1087"/>
                    <a:pt x="3520" y="1087"/>
                  </a:cubicBezTo>
                  <a:cubicBezTo>
                    <a:pt x="3519" y="1087"/>
                    <a:pt x="3517" y="1087"/>
                    <a:pt x="3515" y="1087"/>
                  </a:cubicBezTo>
                  <a:cubicBezTo>
                    <a:pt x="3450" y="1088"/>
                    <a:pt x="3393" y="1133"/>
                    <a:pt x="3376" y="1195"/>
                  </a:cubicBezTo>
                  <a:cubicBezTo>
                    <a:pt x="3376" y="1196"/>
                    <a:pt x="3332" y="1339"/>
                    <a:pt x="3204" y="1537"/>
                  </a:cubicBezTo>
                  <a:cubicBezTo>
                    <a:pt x="3091" y="1711"/>
                    <a:pt x="2888" y="1962"/>
                    <a:pt x="2551" y="2194"/>
                  </a:cubicBezTo>
                  <a:cubicBezTo>
                    <a:pt x="2423" y="2125"/>
                    <a:pt x="2277" y="2086"/>
                    <a:pt x="2123" y="2086"/>
                  </a:cubicBezTo>
                  <a:cubicBezTo>
                    <a:pt x="1847" y="2086"/>
                    <a:pt x="1601" y="2209"/>
                    <a:pt x="1435" y="2404"/>
                  </a:cubicBezTo>
                  <a:cubicBezTo>
                    <a:pt x="1357" y="2220"/>
                    <a:pt x="1289" y="1961"/>
                    <a:pt x="1284" y="1608"/>
                  </a:cubicBezTo>
                  <a:cubicBezTo>
                    <a:pt x="1281" y="1390"/>
                    <a:pt x="1428" y="1098"/>
                    <a:pt x="1657" y="865"/>
                  </a:cubicBezTo>
                  <a:cubicBezTo>
                    <a:pt x="1866" y="654"/>
                    <a:pt x="2331" y="299"/>
                    <a:pt x="3107" y="299"/>
                  </a:cubicBezTo>
                  <a:cubicBezTo>
                    <a:pt x="3532" y="299"/>
                    <a:pt x="3922" y="430"/>
                    <a:pt x="4264" y="688"/>
                  </a:cubicBezTo>
                  <a:cubicBezTo>
                    <a:pt x="4291" y="708"/>
                    <a:pt x="4323" y="718"/>
                    <a:pt x="4355" y="718"/>
                  </a:cubicBezTo>
                  <a:cubicBezTo>
                    <a:pt x="4409" y="718"/>
                    <a:pt x="4463" y="688"/>
                    <a:pt x="4489" y="631"/>
                  </a:cubicBezTo>
                  <a:cubicBezTo>
                    <a:pt x="4520" y="568"/>
                    <a:pt x="4495" y="490"/>
                    <a:pt x="4440" y="446"/>
                  </a:cubicBezTo>
                  <a:cubicBezTo>
                    <a:pt x="4050" y="155"/>
                    <a:pt x="3589" y="1"/>
                    <a:pt x="3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3"/>
            <p:cNvSpPr/>
            <p:nvPr/>
          </p:nvSpPr>
          <p:spPr>
            <a:xfrm>
              <a:off x="2868525" y="2692375"/>
              <a:ext cx="32225" cy="30400"/>
            </a:xfrm>
            <a:custGeom>
              <a:avLst/>
              <a:gdLst/>
              <a:ahLst/>
              <a:cxnLst/>
              <a:rect l="l" t="t" r="r" b="b"/>
              <a:pathLst>
                <a:path w="1289" h="1216" extrusionOk="0">
                  <a:moveTo>
                    <a:pt x="643" y="299"/>
                  </a:moveTo>
                  <a:cubicBezTo>
                    <a:pt x="655" y="299"/>
                    <a:pt x="677" y="301"/>
                    <a:pt x="694" y="321"/>
                  </a:cubicBezTo>
                  <a:lnTo>
                    <a:pt x="930" y="556"/>
                  </a:lnTo>
                  <a:cubicBezTo>
                    <a:pt x="961" y="586"/>
                    <a:pt x="961" y="633"/>
                    <a:pt x="933" y="660"/>
                  </a:cubicBezTo>
                  <a:lnTo>
                    <a:pt x="697" y="896"/>
                  </a:lnTo>
                  <a:cubicBezTo>
                    <a:pt x="683" y="910"/>
                    <a:pt x="664" y="917"/>
                    <a:pt x="645" y="917"/>
                  </a:cubicBezTo>
                  <a:cubicBezTo>
                    <a:pt x="626" y="917"/>
                    <a:pt x="607" y="910"/>
                    <a:pt x="594" y="896"/>
                  </a:cubicBezTo>
                  <a:lnTo>
                    <a:pt x="357" y="660"/>
                  </a:lnTo>
                  <a:cubicBezTo>
                    <a:pt x="328" y="633"/>
                    <a:pt x="328" y="584"/>
                    <a:pt x="357" y="556"/>
                  </a:cubicBezTo>
                  <a:lnTo>
                    <a:pt x="592" y="321"/>
                  </a:lnTo>
                  <a:cubicBezTo>
                    <a:pt x="611" y="301"/>
                    <a:pt x="633" y="299"/>
                    <a:pt x="643" y="299"/>
                  </a:cubicBezTo>
                  <a:close/>
                  <a:moveTo>
                    <a:pt x="645" y="0"/>
                  </a:moveTo>
                  <a:cubicBezTo>
                    <a:pt x="545" y="0"/>
                    <a:pt x="452" y="38"/>
                    <a:pt x="381" y="109"/>
                  </a:cubicBezTo>
                  <a:lnTo>
                    <a:pt x="145" y="345"/>
                  </a:lnTo>
                  <a:cubicBezTo>
                    <a:pt x="0" y="490"/>
                    <a:pt x="0" y="726"/>
                    <a:pt x="145" y="871"/>
                  </a:cubicBezTo>
                  <a:lnTo>
                    <a:pt x="381" y="1107"/>
                  </a:lnTo>
                  <a:cubicBezTo>
                    <a:pt x="455" y="1180"/>
                    <a:pt x="549" y="1216"/>
                    <a:pt x="645" y="1216"/>
                  </a:cubicBezTo>
                  <a:cubicBezTo>
                    <a:pt x="740" y="1216"/>
                    <a:pt x="836" y="1180"/>
                    <a:pt x="908" y="1107"/>
                  </a:cubicBezTo>
                  <a:lnTo>
                    <a:pt x="1144" y="871"/>
                  </a:lnTo>
                  <a:cubicBezTo>
                    <a:pt x="1289" y="726"/>
                    <a:pt x="1289" y="490"/>
                    <a:pt x="1144" y="345"/>
                  </a:cubicBezTo>
                  <a:lnTo>
                    <a:pt x="908" y="109"/>
                  </a:lnTo>
                  <a:cubicBezTo>
                    <a:pt x="837" y="39"/>
                    <a:pt x="744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3"/>
            <p:cNvSpPr/>
            <p:nvPr/>
          </p:nvSpPr>
          <p:spPr>
            <a:xfrm>
              <a:off x="2819050" y="2671550"/>
              <a:ext cx="14750" cy="20450"/>
            </a:xfrm>
            <a:custGeom>
              <a:avLst/>
              <a:gdLst/>
              <a:ahLst/>
              <a:cxnLst/>
              <a:rect l="l" t="t" r="r" b="b"/>
              <a:pathLst>
                <a:path w="590" h="818" extrusionOk="0">
                  <a:moveTo>
                    <a:pt x="427" y="0"/>
                  </a:moveTo>
                  <a:cubicBezTo>
                    <a:pt x="388" y="0"/>
                    <a:pt x="350" y="14"/>
                    <a:pt x="320" y="43"/>
                  </a:cubicBezTo>
                  <a:lnTo>
                    <a:pt x="59" y="304"/>
                  </a:lnTo>
                  <a:cubicBezTo>
                    <a:pt x="1" y="362"/>
                    <a:pt x="1" y="458"/>
                    <a:pt x="59" y="516"/>
                  </a:cubicBezTo>
                  <a:lnTo>
                    <a:pt x="316" y="773"/>
                  </a:lnTo>
                  <a:cubicBezTo>
                    <a:pt x="346" y="803"/>
                    <a:pt x="384" y="818"/>
                    <a:pt x="421" y="818"/>
                  </a:cubicBezTo>
                  <a:cubicBezTo>
                    <a:pt x="458" y="818"/>
                    <a:pt x="498" y="803"/>
                    <a:pt x="527" y="773"/>
                  </a:cubicBezTo>
                  <a:cubicBezTo>
                    <a:pt x="585" y="716"/>
                    <a:pt x="585" y="620"/>
                    <a:pt x="527" y="562"/>
                  </a:cubicBezTo>
                  <a:lnTo>
                    <a:pt x="375" y="409"/>
                  </a:lnTo>
                  <a:lnTo>
                    <a:pt x="529" y="255"/>
                  </a:lnTo>
                  <a:cubicBezTo>
                    <a:pt x="590" y="196"/>
                    <a:pt x="590" y="103"/>
                    <a:pt x="532" y="43"/>
                  </a:cubicBezTo>
                  <a:cubicBezTo>
                    <a:pt x="503" y="14"/>
                    <a:pt x="465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3"/>
            <p:cNvSpPr/>
            <p:nvPr/>
          </p:nvSpPr>
          <p:spPr>
            <a:xfrm>
              <a:off x="2852125" y="2671500"/>
              <a:ext cx="14725" cy="20450"/>
            </a:xfrm>
            <a:custGeom>
              <a:avLst/>
              <a:gdLst/>
              <a:ahLst/>
              <a:cxnLst/>
              <a:rect l="l" t="t" r="r" b="b"/>
              <a:pathLst>
                <a:path w="589" h="818" extrusionOk="0">
                  <a:moveTo>
                    <a:pt x="164" y="1"/>
                  </a:moveTo>
                  <a:cubicBezTo>
                    <a:pt x="126" y="1"/>
                    <a:pt x="87" y="15"/>
                    <a:pt x="58" y="44"/>
                  </a:cubicBezTo>
                  <a:cubicBezTo>
                    <a:pt x="0" y="102"/>
                    <a:pt x="0" y="196"/>
                    <a:pt x="58" y="256"/>
                  </a:cubicBezTo>
                  <a:lnTo>
                    <a:pt x="212" y="410"/>
                  </a:lnTo>
                  <a:lnTo>
                    <a:pt x="60" y="563"/>
                  </a:lnTo>
                  <a:cubicBezTo>
                    <a:pt x="5" y="621"/>
                    <a:pt x="5" y="717"/>
                    <a:pt x="63" y="774"/>
                  </a:cubicBezTo>
                  <a:cubicBezTo>
                    <a:pt x="93" y="804"/>
                    <a:pt x="131" y="818"/>
                    <a:pt x="168" y="818"/>
                  </a:cubicBezTo>
                  <a:cubicBezTo>
                    <a:pt x="206" y="818"/>
                    <a:pt x="245" y="803"/>
                    <a:pt x="274" y="774"/>
                  </a:cubicBezTo>
                  <a:lnTo>
                    <a:pt x="531" y="517"/>
                  </a:lnTo>
                  <a:cubicBezTo>
                    <a:pt x="588" y="460"/>
                    <a:pt x="588" y="364"/>
                    <a:pt x="531" y="305"/>
                  </a:cubicBezTo>
                  <a:lnTo>
                    <a:pt x="270" y="44"/>
                  </a:lnTo>
                  <a:cubicBezTo>
                    <a:pt x="241" y="15"/>
                    <a:pt x="202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3"/>
            <p:cNvSpPr/>
            <p:nvPr/>
          </p:nvSpPr>
          <p:spPr>
            <a:xfrm>
              <a:off x="2834450" y="2667875"/>
              <a:ext cx="16225" cy="27775"/>
            </a:xfrm>
            <a:custGeom>
              <a:avLst/>
              <a:gdLst/>
              <a:ahLst/>
              <a:cxnLst/>
              <a:rect l="l" t="t" r="r" b="b"/>
              <a:pathLst>
                <a:path w="649" h="1111" extrusionOk="0">
                  <a:moveTo>
                    <a:pt x="479" y="0"/>
                  </a:moveTo>
                  <a:cubicBezTo>
                    <a:pt x="419" y="0"/>
                    <a:pt x="362" y="37"/>
                    <a:pt x="339" y="97"/>
                  </a:cubicBezTo>
                  <a:lnTo>
                    <a:pt x="30" y="908"/>
                  </a:lnTo>
                  <a:cubicBezTo>
                    <a:pt x="1" y="985"/>
                    <a:pt x="40" y="1071"/>
                    <a:pt x="118" y="1100"/>
                  </a:cubicBezTo>
                  <a:cubicBezTo>
                    <a:pt x="136" y="1107"/>
                    <a:pt x="154" y="1111"/>
                    <a:pt x="170" y="1111"/>
                  </a:cubicBezTo>
                  <a:cubicBezTo>
                    <a:pt x="231" y="1111"/>
                    <a:pt x="287" y="1074"/>
                    <a:pt x="311" y="1014"/>
                  </a:cubicBezTo>
                  <a:lnTo>
                    <a:pt x="620" y="204"/>
                  </a:lnTo>
                  <a:cubicBezTo>
                    <a:pt x="648" y="126"/>
                    <a:pt x="610" y="40"/>
                    <a:pt x="532" y="10"/>
                  </a:cubicBezTo>
                  <a:cubicBezTo>
                    <a:pt x="515" y="3"/>
                    <a:pt x="497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53"/>
          <p:cNvGrpSpPr/>
          <p:nvPr/>
        </p:nvGrpSpPr>
        <p:grpSpPr>
          <a:xfrm>
            <a:off x="6035499" y="2056092"/>
            <a:ext cx="280872" cy="387569"/>
            <a:chOff x="2792050" y="1140400"/>
            <a:chExt cx="185125" cy="255450"/>
          </a:xfrm>
        </p:grpSpPr>
        <p:sp>
          <p:nvSpPr>
            <p:cNvPr id="1116" name="Google Shape;1116;p53"/>
            <p:cNvSpPr/>
            <p:nvPr/>
          </p:nvSpPr>
          <p:spPr>
            <a:xfrm>
              <a:off x="2792050" y="1140400"/>
              <a:ext cx="185125" cy="255450"/>
            </a:xfrm>
            <a:custGeom>
              <a:avLst/>
              <a:gdLst/>
              <a:ahLst/>
              <a:cxnLst/>
              <a:rect l="l" t="t" r="r" b="b"/>
              <a:pathLst>
                <a:path w="7405" h="10218" extrusionOk="0">
                  <a:moveTo>
                    <a:pt x="5649" y="299"/>
                  </a:moveTo>
                  <a:lnTo>
                    <a:pt x="5649" y="599"/>
                  </a:lnTo>
                  <a:lnTo>
                    <a:pt x="1757" y="599"/>
                  </a:lnTo>
                  <a:lnTo>
                    <a:pt x="1757" y="299"/>
                  </a:lnTo>
                  <a:close/>
                  <a:moveTo>
                    <a:pt x="5067" y="898"/>
                  </a:moveTo>
                  <a:cubicBezTo>
                    <a:pt x="5051" y="1005"/>
                    <a:pt x="5015" y="1107"/>
                    <a:pt x="4964" y="1198"/>
                  </a:cubicBezTo>
                  <a:lnTo>
                    <a:pt x="2422" y="1198"/>
                  </a:lnTo>
                  <a:cubicBezTo>
                    <a:pt x="2370" y="1107"/>
                    <a:pt x="2336" y="1005"/>
                    <a:pt x="2318" y="898"/>
                  </a:cubicBezTo>
                  <a:close/>
                  <a:moveTo>
                    <a:pt x="4700" y="1497"/>
                  </a:moveTo>
                  <a:cubicBezTo>
                    <a:pt x="4547" y="1611"/>
                    <a:pt x="4357" y="1677"/>
                    <a:pt x="4152" y="1677"/>
                  </a:cubicBezTo>
                  <a:lnTo>
                    <a:pt x="3234" y="1677"/>
                  </a:lnTo>
                  <a:cubicBezTo>
                    <a:pt x="3030" y="1677"/>
                    <a:pt x="2840" y="1611"/>
                    <a:pt x="2687" y="1497"/>
                  </a:cubicBezTo>
                  <a:close/>
                  <a:moveTo>
                    <a:pt x="1674" y="0"/>
                  </a:moveTo>
                  <a:cubicBezTo>
                    <a:pt x="1555" y="0"/>
                    <a:pt x="1458" y="97"/>
                    <a:pt x="1458" y="216"/>
                  </a:cubicBezTo>
                  <a:lnTo>
                    <a:pt x="1458" y="599"/>
                  </a:lnTo>
                  <a:lnTo>
                    <a:pt x="600" y="599"/>
                  </a:lnTo>
                  <a:cubicBezTo>
                    <a:pt x="270" y="599"/>
                    <a:pt x="1" y="866"/>
                    <a:pt x="1" y="1198"/>
                  </a:cubicBezTo>
                  <a:lnTo>
                    <a:pt x="1" y="10060"/>
                  </a:lnTo>
                  <a:cubicBezTo>
                    <a:pt x="1" y="10146"/>
                    <a:pt x="72" y="10217"/>
                    <a:pt x="158" y="10217"/>
                  </a:cubicBezTo>
                  <a:lnTo>
                    <a:pt x="5674" y="10217"/>
                  </a:lnTo>
                  <a:cubicBezTo>
                    <a:pt x="5682" y="10217"/>
                    <a:pt x="5691" y="10214"/>
                    <a:pt x="5697" y="10208"/>
                  </a:cubicBezTo>
                  <a:cubicBezTo>
                    <a:pt x="5834" y="10077"/>
                    <a:pt x="5743" y="9918"/>
                    <a:pt x="5615" y="9918"/>
                  </a:cubicBezTo>
                  <a:lnTo>
                    <a:pt x="395" y="9918"/>
                  </a:lnTo>
                  <a:cubicBezTo>
                    <a:pt x="343" y="9918"/>
                    <a:pt x="301" y="9875"/>
                    <a:pt x="301" y="9823"/>
                  </a:cubicBezTo>
                  <a:lnTo>
                    <a:pt x="301" y="1348"/>
                  </a:lnTo>
                  <a:cubicBezTo>
                    <a:pt x="301" y="1100"/>
                    <a:pt x="502" y="900"/>
                    <a:pt x="749" y="900"/>
                  </a:cubicBezTo>
                  <a:lnTo>
                    <a:pt x="2026" y="900"/>
                  </a:lnTo>
                  <a:cubicBezTo>
                    <a:pt x="2039" y="1004"/>
                    <a:pt x="2065" y="1105"/>
                    <a:pt x="2102" y="1199"/>
                  </a:cubicBezTo>
                  <a:lnTo>
                    <a:pt x="749" y="1199"/>
                  </a:lnTo>
                  <a:cubicBezTo>
                    <a:pt x="667" y="1199"/>
                    <a:pt x="600" y="1266"/>
                    <a:pt x="600" y="1348"/>
                  </a:cubicBezTo>
                  <a:lnTo>
                    <a:pt x="600" y="8291"/>
                  </a:lnTo>
                  <a:cubicBezTo>
                    <a:pt x="600" y="8368"/>
                    <a:pt x="656" y="8437"/>
                    <a:pt x="731" y="8445"/>
                  </a:cubicBezTo>
                  <a:cubicBezTo>
                    <a:pt x="738" y="8446"/>
                    <a:pt x="745" y="8447"/>
                    <a:pt x="752" y="8447"/>
                  </a:cubicBezTo>
                  <a:cubicBezTo>
                    <a:pt x="834" y="8447"/>
                    <a:pt x="900" y="8380"/>
                    <a:pt x="900" y="8296"/>
                  </a:cubicBezTo>
                  <a:lnTo>
                    <a:pt x="900" y="1497"/>
                  </a:lnTo>
                  <a:lnTo>
                    <a:pt x="2272" y="1497"/>
                  </a:lnTo>
                  <a:cubicBezTo>
                    <a:pt x="2498" y="1788"/>
                    <a:pt x="2848" y="1977"/>
                    <a:pt x="3244" y="1977"/>
                  </a:cubicBezTo>
                  <a:lnTo>
                    <a:pt x="4163" y="1977"/>
                  </a:lnTo>
                  <a:cubicBezTo>
                    <a:pt x="4557" y="1977"/>
                    <a:pt x="4909" y="1789"/>
                    <a:pt x="5135" y="1497"/>
                  </a:cubicBezTo>
                  <a:lnTo>
                    <a:pt x="6507" y="1497"/>
                  </a:lnTo>
                  <a:lnTo>
                    <a:pt x="6507" y="9318"/>
                  </a:lnTo>
                  <a:lnTo>
                    <a:pt x="900" y="9318"/>
                  </a:lnTo>
                  <a:lnTo>
                    <a:pt x="900" y="8953"/>
                  </a:lnTo>
                  <a:cubicBezTo>
                    <a:pt x="900" y="8876"/>
                    <a:pt x="845" y="8808"/>
                    <a:pt x="769" y="8799"/>
                  </a:cubicBezTo>
                  <a:cubicBezTo>
                    <a:pt x="762" y="8798"/>
                    <a:pt x="756" y="8798"/>
                    <a:pt x="750" y="8798"/>
                  </a:cubicBezTo>
                  <a:cubicBezTo>
                    <a:pt x="667" y="8798"/>
                    <a:pt x="600" y="8865"/>
                    <a:pt x="600" y="8948"/>
                  </a:cubicBezTo>
                  <a:lnTo>
                    <a:pt x="600" y="9469"/>
                  </a:lnTo>
                  <a:cubicBezTo>
                    <a:pt x="600" y="9551"/>
                    <a:pt x="667" y="9618"/>
                    <a:pt x="749" y="9618"/>
                  </a:cubicBezTo>
                  <a:lnTo>
                    <a:pt x="6656" y="9618"/>
                  </a:lnTo>
                  <a:cubicBezTo>
                    <a:pt x="6738" y="9618"/>
                    <a:pt x="6805" y="9551"/>
                    <a:pt x="6805" y="9469"/>
                  </a:cubicBezTo>
                  <a:lnTo>
                    <a:pt x="6805" y="1348"/>
                  </a:lnTo>
                  <a:cubicBezTo>
                    <a:pt x="6805" y="1266"/>
                    <a:pt x="6738" y="1199"/>
                    <a:pt x="6656" y="1199"/>
                  </a:cubicBezTo>
                  <a:lnTo>
                    <a:pt x="5303" y="1199"/>
                  </a:lnTo>
                  <a:cubicBezTo>
                    <a:pt x="5340" y="1104"/>
                    <a:pt x="5366" y="1004"/>
                    <a:pt x="5378" y="900"/>
                  </a:cubicBezTo>
                  <a:lnTo>
                    <a:pt x="6947" y="900"/>
                  </a:lnTo>
                  <a:cubicBezTo>
                    <a:pt x="7033" y="900"/>
                    <a:pt x="7104" y="970"/>
                    <a:pt x="7104" y="1056"/>
                  </a:cubicBezTo>
                  <a:lnTo>
                    <a:pt x="7104" y="1961"/>
                  </a:lnTo>
                  <a:cubicBezTo>
                    <a:pt x="7104" y="1977"/>
                    <a:pt x="7110" y="1991"/>
                    <a:pt x="7120" y="2001"/>
                  </a:cubicBezTo>
                  <a:cubicBezTo>
                    <a:pt x="7164" y="2043"/>
                    <a:pt x="7210" y="2061"/>
                    <a:pt x="7253" y="2061"/>
                  </a:cubicBezTo>
                  <a:cubicBezTo>
                    <a:pt x="7336" y="2061"/>
                    <a:pt x="7403" y="1994"/>
                    <a:pt x="7403" y="1911"/>
                  </a:cubicBezTo>
                  <a:lnTo>
                    <a:pt x="7403" y="1349"/>
                  </a:lnTo>
                  <a:cubicBezTo>
                    <a:pt x="7404" y="935"/>
                    <a:pt x="7069" y="599"/>
                    <a:pt x="6657" y="599"/>
                  </a:cubicBezTo>
                  <a:lnTo>
                    <a:pt x="5948" y="599"/>
                  </a:lnTo>
                  <a:lnTo>
                    <a:pt x="5948" y="269"/>
                  </a:lnTo>
                  <a:cubicBezTo>
                    <a:pt x="5948" y="120"/>
                    <a:pt x="5828" y="0"/>
                    <a:pt x="5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3"/>
            <p:cNvSpPr/>
            <p:nvPr/>
          </p:nvSpPr>
          <p:spPr>
            <a:xfrm>
              <a:off x="2943125" y="1200625"/>
              <a:ext cx="34050" cy="195225"/>
            </a:xfrm>
            <a:custGeom>
              <a:avLst/>
              <a:gdLst/>
              <a:ahLst/>
              <a:cxnLst/>
              <a:rect l="l" t="t" r="r" b="b"/>
              <a:pathLst>
                <a:path w="1362" h="7809" extrusionOk="0">
                  <a:moveTo>
                    <a:pt x="1212" y="1"/>
                  </a:moveTo>
                  <a:cubicBezTo>
                    <a:pt x="1167" y="1"/>
                    <a:pt x="1117" y="21"/>
                    <a:pt x="1071" y="70"/>
                  </a:cubicBezTo>
                  <a:cubicBezTo>
                    <a:pt x="1066" y="75"/>
                    <a:pt x="1062" y="84"/>
                    <a:pt x="1062" y="91"/>
                  </a:cubicBezTo>
                  <a:lnTo>
                    <a:pt x="1062" y="7414"/>
                  </a:lnTo>
                  <a:cubicBezTo>
                    <a:pt x="1062" y="7466"/>
                    <a:pt x="1020" y="7509"/>
                    <a:pt x="968" y="7509"/>
                  </a:cubicBezTo>
                  <a:lnTo>
                    <a:pt x="160" y="7509"/>
                  </a:lnTo>
                  <a:cubicBezTo>
                    <a:pt x="152" y="7509"/>
                    <a:pt x="143" y="7511"/>
                    <a:pt x="136" y="7517"/>
                  </a:cubicBezTo>
                  <a:cubicBezTo>
                    <a:pt x="1" y="7649"/>
                    <a:pt x="90" y="7808"/>
                    <a:pt x="219" y="7808"/>
                  </a:cubicBezTo>
                  <a:lnTo>
                    <a:pt x="1205" y="7808"/>
                  </a:lnTo>
                  <a:cubicBezTo>
                    <a:pt x="1290" y="7808"/>
                    <a:pt x="1361" y="7737"/>
                    <a:pt x="1361" y="7651"/>
                  </a:cubicBezTo>
                  <a:lnTo>
                    <a:pt x="1361" y="151"/>
                  </a:lnTo>
                  <a:cubicBezTo>
                    <a:pt x="1361" y="68"/>
                    <a:pt x="1294" y="1"/>
                    <a:pt x="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3"/>
            <p:cNvSpPr/>
            <p:nvPr/>
          </p:nvSpPr>
          <p:spPr>
            <a:xfrm>
              <a:off x="2829000" y="1207125"/>
              <a:ext cx="61750" cy="60475"/>
            </a:xfrm>
            <a:custGeom>
              <a:avLst/>
              <a:gdLst/>
              <a:ahLst/>
              <a:cxnLst/>
              <a:rect l="l" t="t" r="r" b="b"/>
              <a:pathLst>
                <a:path w="2470" h="2419" extrusionOk="0">
                  <a:moveTo>
                    <a:pt x="1236" y="297"/>
                  </a:moveTo>
                  <a:cubicBezTo>
                    <a:pt x="1439" y="297"/>
                    <a:pt x="1604" y="462"/>
                    <a:pt x="1604" y="664"/>
                  </a:cubicBezTo>
                  <a:cubicBezTo>
                    <a:pt x="1604" y="868"/>
                    <a:pt x="1439" y="1032"/>
                    <a:pt x="1236" y="1032"/>
                  </a:cubicBezTo>
                  <a:cubicBezTo>
                    <a:pt x="1033" y="1032"/>
                    <a:pt x="869" y="866"/>
                    <a:pt x="869" y="664"/>
                  </a:cubicBezTo>
                  <a:cubicBezTo>
                    <a:pt x="869" y="462"/>
                    <a:pt x="1033" y="297"/>
                    <a:pt x="1236" y="297"/>
                  </a:cubicBezTo>
                  <a:close/>
                  <a:moveTo>
                    <a:pt x="1236" y="1334"/>
                  </a:moveTo>
                  <a:cubicBezTo>
                    <a:pt x="1700" y="1334"/>
                    <a:pt x="2088" y="1675"/>
                    <a:pt x="2160" y="2120"/>
                  </a:cubicBezTo>
                  <a:lnTo>
                    <a:pt x="311" y="2120"/>
                  </a:lnTo>
                  <a:cubicBezTo>
                    <a:pt x="383" y="1676"/>
                    <a:pt x="771" y="1334"/>
                    <a:pt x="1236" y="1334"/>
                  </a:cubicBezTo>
                  <a:close/>
                  <a:moveTo>
                    <a:pt x="1235" y="0"/>
                  </a:moveTo>
                  <a:cubicBezTo>
                    <a:pt x="866" y="0"/>
                    <a:pt x="567" y="299"/>
                    <a:pt x="567" y="666"/>
                  </a:cubicBezTo>
                  <a:cubicBezTo>
                    <a:pt x="567" y="846"/>
                    <a:pt x="639" y="1010"/>
                    <a:pt x="756" y="1131"/>
                  </a:cubicBezTo>
                  <a:cubicBezTo>
                    <a:pt x="313" y="1318"/>
                    <a:pt x="1" y="1758"/>
                    <a:pt x="1" y="2269"/>
                  </a:cubicBezTo>
                  <a:cubicBezTo>
                    <a:pt x="1" y="2352"/>
                    <a:pt x="67" y="2419"/>
                    <a:pt x="150" y="2419"/>
                  </a:cubicBezTo>
                  <a:lnTo>
                    <a:pt x="2321" y="2419"/>
                  </a:lnTo>
                  <a:cubicBezTo>
                    <a:pt x="2403" y="2419"/>
                    <a:pt x="2470" y="2352"/>
                    <a:pt x="2470" y="2269"/>
                  </a:cubicBezTo>
                  <a:cubicBezTo>
                    <a:pt x="2470" y="1758"/>
                    <a:pt x="2157" y="1317"/>
                    <a:pt x="1713" y="1131"/>
                  </a:cubicBezTo>
                  <a:cubicBezTo>
                    <a:pt x="1840" y="999"/>
                    <a:pt x="1913" y="818"/>
                    <a:pt x="1899" y="619"/>
                  </a:cubicBezTo>
                  <a:cubicBezTo>
                    <a:pt x="1876" y="292"/>
                    <a:pt x="1610" y="25"/>
                    <a:pt x="1282" y="2"/>
                  </a:cubicBezTo>
                  <a:cubicBezTo>
                    <a:pt x="1266" y="1"/>
                    <a:pt x="1250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3"/>
            <p:cNvSpPr/>
            <p:nvPr/>
          </p:nvSpPr>
          <p:spPr>
            <a:xfrm>
              <a:off x="2897350" y="1223200"/>
              <a:ext cx="42925" cy="28150"/>
            </a:xfrm>
            <a:custGeom>
              <a:avLst/>
              <a:gdLst/>
              <a:ahLst/>
              <a:cxnLst/>
              <a:rect l="l" t="t" r="r" b="b"/>
              <a:pathLst>
                <a:path w="1717" h="1126" extrusionOk="0">
                  <a:moveTo>
                    <a:pt x="1551" y="0"/>
                  </a:moveTo>
                  <a:cubicBezTo>
                    <a:pt x="1514" y="0"/>
                    <a:pt x="1476" y="14"/>
                    <a:pt x="1447" y="43"/>
                  </a:cubicBezTo>
                  <a:lnTo>
                    <a:pt x="713" y="763"/>
                  </a:lnTo>
                  <a:lnTo>
                    <a:pt x="273" y="315"/>
                  </a:lnTo>
                  <a:cubicBezTo>
                    <a:pt x="244" y="286"/>
                    <a:pt x="205" y="271"/>
                    <a:pt x="166" y="271"/>
                  </a:cubicBezTo>
                  <a:cubicBezTo>
                    <a:pt x="128" y="271"/>
                    <a:pt x="90" y="285"/>
                    <a:pt x="61" y="314"/>
                  </a:cubicBezTo>
                  <a:cubicBezTo>
                    <a:pt x="2" y="372"/>
                    <a:pt x="0" y="467"/>
                    <a:pt x="60" y="526"/>
                  </a:cubicBezTo>
                  <a:lnTo>
                    <a:pt x="605" y="1080"/>
                  </a:lnTo>
                  <a:cubicBezTo>
                    <a:pt x="631" y="1111"/>
                    <a:pt x="671" y="1126"/>
                    <a:pt x="711" y="1126"/>
                  </a:cubicBezTo>
                  <a:cubicBezTo>
                    <a:pt x="748" y="1126"/>
                    <a:pt x="786" y="1111"/>
                    <a:pt x="816" y="1082"/>
                  </a:cubicBezTo>
                  <a:lnTo>
                    <a:pt x="1656" y="258"/>
                  </a:lnTo>
                  <a:cubicBezTo>
                    <a:pt x="1715" y="200"/>
                    <a:pt x="1716" y="104"/>
                    <a:pt x="1659" y="46"/>
                  </a:cubicBezTo>
                  <a:cubicBezTo>
                    <a:pt x="1630" y="15"/>
                    <a:pt x="1590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3"/>
            <p:cNvSpPr/>
            <p:nvPr/>
          </p:nvSpPr>
          <p:spPr>
            <a:xfrm>
              <a:off x="2830150" y="1284550"/>
              <a:ext cx="108500" cy="7525"/>
            </a:xfrm>
            <a:custGeom>
              <a:avLst/>
              <a:gdLst/>
              <a:ahLst/>
              <a:cxnLst/>
              <a:rect l="l" t="t" r="r" b="b"/>
              <a:pathLst>
                <a:path w="4340" h="301" extrusionOk="0">
                  <a:moveTo>
                    <a:pt x="160" y="0"/>
                  </a:moveTo>
                  <a:cubicBezTo>
                    <a:pt x="71" y="0"/>
                    <a:pt x="1" y="77"/>
                    <a:pt x="11" y="169"/>
                  </a:cubicBezTo>
                  <a:cubicBezTo>
                    <a:pt x="21" y="246"/>
                    <a:pt x="89" y="301"/>
                    <a:pt x="166" y="301"/>
                  </a:cubicBezTo>
                  <a:lnTo>
                    <a:pt x="4173" y="301"/>
                  </a:lnTo>
                  <a:cubicBezTo>
                    <a:pt x="4250" y="301"/>
                    <a:pt x="4319" y="245"/>
                    <a:pt x="4327" y="169"/>
                  </a:cubicBezTo>
                  <a:cubicBezTo>
                    <a:pt x="4340" y="77"/>
                    <a:pt x="4269" y="0"/>
                    <a:pt x="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3"/>
            <p:cNvSpPr/>
            <p:nvPr/>
          </p:nvSpPr>
          <p:spPr>
            <a:xfrm>
              <a:off x="2830150" y="1303525"/>
              <a:ext cx="108450" cy="7500"/>
            </a:xfrm>
            <a:custGeom>
              <a:avLst/>
              <a:gdLst/>
              <a:ahLst/>
              <a:cxnLst/>
              <a:rect l="l" t="t" r="r" b="b"/>
              <a:pathLst>
                <a:path w="4338" h="300" extrusionOk="0">
                  <a:moveTo>
                    <a:pt x="166" y="0"/>
                  </a:moveTo>
                  <a:cubicBezTo>
                    <a:pt x="89" y="0"/>
                    <a:pt x="21" y="56"/>
                    <a:pt x="12" y="131"/>
                  </a:cubicBezTo>
                  <a:cubicBezTo>
                    <a:pt x="1" y="222"/>
                    <a:pt x="71" y="300"/>
                    <a:pt x="161" y="300"/>
                  </a:cubicBezTo>
                  <a:lnTo>
                    <a:pt x="4173" y="300"/>
                  </a:lnTo>
                  <a:cubicBezTo>
                    <a:pt x="4250" y="300"/>
                    <a:pt x="4319" y="244"/>
                    <a:pt x="4327" y="169"/>
                  </a:cubicBezTo>
                  <a:cubicBezTo>
                    <a:pt x="4338" y="78"/>
                    <a:pt x="4268" y="0"/>
                    <a:pt x="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3"/>
            <p:cNvSpPr/>
            <p:nvPr/>
          </p:nvSpPr>
          <p:spPr>
            <a:xfrm>
              <a:off x="2830150" y="1322525"/>
              <a:ext cx="108200" cy="7500"/>
            </a:xfrm>
            <a:custGeom>
              <a:avLst/>
              <a:gdLst/>
              <a:ahLst/>
              <a:cxnLst/>
              <a:rect l="l" t="t" r="r" b="b"/>
              <a:pathLst>
                <a:path w="4328" h="300" extrusionOk="0">
                  <a:moveTo>
                    <a:pt x="166" y="0"/>
                  </a:moveTo>
                  <a:cubicBezTo>
                    <a:pt x="89" y="0"/>
                    <a:pt x="21" y="55"/>
                    <a:pt x="12" y="131"/>
                  </a:cubicBezTo>
                  <a:cubicBezTo>
                    <a:pt x="1" y="222"/>
                    <a:pt x="71" y="300"/>
                    <a:pt x="161" y="300"/>
                  </a:cubicBezTo>
                  <a:lnTo>
                    <a:pt x="4180" y="300"/>
                  </a:lnTo>
                  <a:cubicBezTo>
                    <a:pt x="4260" y="299"/>
                    <a:pt x="4327" y="232"/>
                    <a:pt x="4327" y="149"/>
                  </a:cubicBezTo>
                  <a:cubicBezTo>
                    <a:pt x="4327" y="67"/>
                    <a:pt x="4260" y="0"/>
                    <a:pt x="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3"/>
            <p:cNvSpPr/>
            <p:nvPr/>
          </p:nvSpPr>
          <p:spPr>
            <a:xfrm>
              <a:off x="2830150" y="1341450"/>
              <a:ext cx="68850" cy="7500"/>
            </a:xfrm>
            <a:custGeom>
              <a:avLst/>
              <a:gdLst/>
              <a:ahLst/>
              <a:cxnLst/>
              <a:rect l="l" t="t" r="r" b="b"/>
              <a:pathLst>
                <a:path w="2754" h="300" extrusionOk="0">
                  <a:moveTo>
                    <a:pt x="160" y="0"/>
                  </a:moveTo>
                  <a:cubicBezTo>
                    <a:pt x="72" y="0"/>
                    <a:pt x="1" y="77"/>
                    <a:pt x="11" y="169"/>
                  </a:cubicBezTo>
                  <a:cubicBezTo>
                    <a:pt x="19" y="244"/>
                    <a:pt x="88" y="299"/>
                    <a:pt x="165" y="299"/>
                  </a:cubicBezTo>
                  <a:lnTo>
                    <a:pt x="2588" y="299"/>
                  </a:lnTo>
                  <a:cubicBezTo>
                    <a:pt x="2665" y="299"/>
                    <a:pt x="2733" y="244"/>
                    <a:pt x="2743" y="169"/>
                  </a:cubicBezTo>
                  <a:cubicBezTo>
                    <a:pt x="2754" y="77"/>
                    <a:pt x="2684" y="0"/>
                    <a:pt x="2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>
          <a:extLst>
            <a:ext uri="{FF2B5EF4-FFF2-40B4-BE49-F238E27FC236}">
              <a16:creationId xmlns:a16="http://schemas.microsoft.com/office/drawing/2014/main" id="{9EC1DB0E-03D1-8084-C3EC-9C8B3728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">
            <a:extLst>
              <a:ext uri="{FF2B5EF4-FFF2-40B4-BE49-F238E27FC236}">
                <a16:creationId xmlns:a16="http://schemas.microsoft.com/office/drawing/2014/main" id="{BC274044-4D12-65CF-0EB3-A40B4637A6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338200"/>
            <a:ext cx="497121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 Study</a:t>
            </a:r>
            <a:endParaRPr dirty="0"/>
          </a:p>
        </p:txBody>
      </p:sp>
      <p:sp>
        <p:nvSpPr>
          <p:cNvPr id="770" name="Google Shape;770;p49">
            <a:extLst>
              <a:ext uri="{FF2B5EF4-FFF2-40B4-BE49-F238E27FC236}">
                <a16:creationId xmlns:a16="http://schemas.microsoft.com/office/drawing/2014/main" id="{A3E15418-7BB0-1F3F-27D8-B8DECC1CFF1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42799" y="1461625"/>
            <a:ext cx="1101077" cy="841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/>
              <a:t>04</a:t>
            </a:r>
            <a:endParaRPr sz="5200" dirty="0"/>
          </a:p>
        </p:txBody>
      </p:sp>
      <p:grpSp>
        <p:nvGrpSpPr>
          <p:cNvPr id="772" name="Google Shape;772;p49">
            <a:extLst>
              <a:ext uri="{FF2B5EF4-FFF2-40B4-BE49-F238E27FC236}">
                <a16:creationId xmlns:a16="http://schemas.microsoft.com/office/drawing/2014/main" id="{7624082D-81B6-CE40-DBB7-B343A703E786}"/>
              </a:ext>
            </a:extLst>
          </p:cNvPr>
          <p:cNvGrpSpPr/>
          <p:nvPr/>
        </p:nvGrpSpPr>
        <p:grpSpPr>
          <a:xfrm flipH="1">
            <a:off x="5218940" y="872687"/>
            <a:ext cx="1466938" cy="1649563"/>
            <a:chOff x="7225700" y="349275"/>
            <a:chExt cx="1205075" cy="1355100"/>
          </a:xfrm>
        </p:grpSpPr>
        <p:sp>
          <p:nvSpPr>
            <p:cNvPr id="773" name="Google Shape;773;p49">
              <a:extLst>
                <a:ext uri="{FF2B5EF4-FFF2-40B4-BE49-F238E27FC236}">
                  <a16:creationId xmlns:a16="http://schemas.microsoft.com/office/drawing/2014/main" id="{64AFDA38-3E88-A968-C84C-855F9C3987FD}"/>
                </a:ext>
              </a:extLst>
            </p:cNvPr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9">
              <a:extLst>
                <a:ext uri="{FF2B5EF4-FFF2-40B4-BE49-F238E27FC236}">
                  <a16:creationId xmlns:a16="http://schemas.microsoft.com/office/drawing/2014/main" id="{BD975AC4-DDA6-BC60-D835-CF18317F246D}"/>
                </a:ext>
              </a:extLst>
            </p:cNvPr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9">
              <a:extLst>
                <a:ext uri="{FF2B5EF4-FFF2-40B4-BE49-F238E27FC236}">
                  <a16:creationId xmlns:a16="http://schemas.microsoft.com/office/drawing/2014/main" id="{50D16CE9-6727-E9CB-7F7E-19F9AED4431A}"/>
                </a:ext>
              </a:extLst>
            </p:cNvPr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9">
              <a:extLst>
                <a:ext uri="{FF2B5EF4-FFF2-40B4-BE49-F238E27FC236}">
                  <a16:creationId xmlns:a16="http://schemas.microsoft.com/office/drawing/2014/main" id="{B255393C-C8CF-D0AE-4A77-084F5374A299}"/>
                </a:ext>
              </a:extLst>
            </p:cNvPr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49">
            <a:extLst>
              <a:ext uri="{FF2B5EF4-FFF2-40B4-BE49-F238E27FC236}">
                <a16:creationId xmlns:a16="http://schemas.microsoft.com/office/drawing/2014/main" id="{5FD202D8-E3C1-889F-C48F-90BD2B63936C}"/>
              </a:ext>
            </a:extLst>
          </p:cNvPr>
          <p:cNvSpPr/>
          <p:nvPr/>
        </p:nvSpPr>
        <p:spPr>
          <a:xfrm>
            <a:off x="8087525" y="2172139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49">
            <a:extLst>
              <a:ext uri="{FF2B5EF4-FFF2-40B4-BE49-F238E27FC236}">
                <a16:creationId xmlns:a16="http://schemas.microsoft.com/office/drawing/2014/main" id="{BDB31DD7-CF86-0A69-436C-FF2F98A8D113}"/>
              </a:ext>
            </a:extLst>
          </p:cNvPr>
          <p:cNvSpPr/>
          <p:nvPr/>
        </p:nvSpPr>
        <p:spPr>
          <a:xfrm>
            <a:off x="4210121" y="40590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49">
            <a:extLst>
              <a:ext uri="{FF2B5EF4-FFF2-40B4-BE49-F238E27FC236}">
                <a16:creationId xmlns:a16="http://schemas.microsoft.com/office/drawing/2014/main" id="{0D37BB1F-D3F6-705D-1BD3-BFD89D8A6ADF}"/>
              </a:ext>
            </a:extLst>
          </p:cNvPr>
          <p:cNvSpPr/>
          <p:nvPr/>
        </p:nvSpPr>
        <p:spPr>
          <a:xfrm>
            <a:off x="1203775" y="420809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49">
            <a:extLst>
              <a:ext uri="{FF2B5EF4-FFF2-40B4-BE49-F238E27FC236}">
                <a16:creationId xmlns:a16="http://schemas.microsoft.com/office/drawing/2014/main" id="{4A74C1B2-8464-A83B-E5C7-BB00C0469B86}"/>
              </a:ext>
            </a:extLst>
          </p:cNvPr>
          <p:cNvSpPr/>
          <p:nvPr/>
        </p:nvSpPr>
        <p:spPr>
          <a:xfrm>
            <a:off x="7595733" y="106050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49">
            <a:extLst>
              <a:ext uri="{FF2B5EF4-FFF2-40B4-BE49-F238E27FC236}">
                <a16:creationId xmlns:a16="http://schemas.microsoft.com/office/drawing/2014/main" id="{D33E91EF-066E-9138-C26A-CD97F93FFE23}"/>
              </a:ext>
            </a:extLst>
          </p:cNvPr>
          <p:cNvSpPr/>
          <p:nvPr/>
        </p:nvSpPr>
        <p:spPr>
          <a:xfrm>
            <a:off x="3296075" y="15388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49">
            <a:extLst>
              <a:ext uri="{FF2B5EF4-FFF2-40B4-BE49-F238E27FC236}">
                <a16:creationId xmlns:a16="http://schemas.microsoft.com/office/drawing/2014/main" id="{C2422877-6696-E2A0-C0FE-7AEA4AE81AEF}"/>
              </a:ext>
            </a:extLst>
          </p:cNvPr>
          <p:cNvSpPr/>
          <p:nvPr/>
        </p:nvSpPr>
        <p:spPr>
          <a:xfrm>
            <a:off x="1099733" y="80257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A05A9-659F-6230-7A26-64EB6BF17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55" name="Google Shape;455;p46">
            <a:extLst>
              <a:ext uri="{FF2B5EF4-FFF2-40B4-BE49-F238E27FC236}">
                <a16:creationId xmlns:a16="http://schemas.microsoft.com/office/drawing/2014/main" id="{C4663AD2-6DA5-6A40-ECC5-E14A14FE96CC}"/>
              </a:ext>
            </a:extLst>
          </p:cNvPr>
          <p:cNvGrpSpPr/>
          <p:nvPr/>
        </p:nvGrpSpPr>
        <p:grpSpPr>
          <a:xfrm>
            <a:off x="5684529" y="2322346"/>
            <a:ext cx="2244929" cy="1702563"/>
            <a:chOff x="109950" y="3545924"/>
            <a:chExt cx="2123868" cy="1610750"/>
          </a:xfrm>
        </p:grpSpPr>
        <p:sp>
          <p:nvSpPr>
            <p:cNvPr id="456" name="Google Shape;456;p46">
              <a:extLst>
                <a:ext uri="{FF2B5EF4-FFF2-40B4-BE49-F238E27FC236}">
                  <a16:creationId xmlns:a16="http://schemas.microsoft.com/office/drawing/2014/main" id="{F553D5DE-D8A1-EC29-4B02-E85FBC4CB50B}"/>
                </a:ext>
              </a:extLst>
            </p:cNvPr>
            <p:cNvSpPr/>
            <p:nvPr/>
          </p:nvSpPr>
          <p:spPr>
            <a:xfrm>
              <a:off x="154674" y="3651569"/>
              <a:ext cx="2034438" cy="1495096"/>
            </a:xfrm>
            <a:custGeom>
              <a:avLst/>
              <a:gdLst/>
              <a:ahLst/>
              <a:cxnLst/>
              <a:rect l="l" t="t" r="r" b="b"/>
              <a:pathLst>
                <a:path w="88425" h="64983" extrusionOk="0">
                  <a:moveTo>
                    <a:pt x="2230" y="41469"/>
                  </a:moveTo>
                  <a:cubicBezTo>
                    <a:pt x="999" y="41469"/>
                    <a:pt x="1" y="42466"/>
                    <a:pt x="1" y="43698"/>
                  </a:cubicBezTo>
                  <a:lnTo>
                    <a:pt x="1" y="64981"/>
                  </a:lnTo>
                  <a:lnTo>
                    <a:pt x="19967" y="64981"/>
                  </a:lnTo>
                  <a:lnTo>
                    <a:pt x="19967" y="43698"/>
                  </a:lnTo>
                  <a:cubicBezTo>
                    <a:pt x="19967" y="42466"/>
                    <a:pt x="18970" y="41469"/>
                    <a:pt x="17739" y="41469"/>
                  </a:cubicBezTo>
                  <a:close/>
                  <a:moveTo>
                    <a:pt x="25049" y="14920"/>
                  </a:moveTo>
                  <a:cubicBezTo>
                    <a:pt x="23818" y="14920"/>
                    <a:pt x="22820" y="15920"/>
                    <a:pt x="22820" y="17150"/>
                  </a:cubicBezTo>
                  <a:lnTo>
                    <a:pt x="22820" y="64981"/>
                  </a:lnTo>
                  <a:lnTo>
                    <a:pt x="42787" y="64981"/>
                  </a:lnTo>
                  <a:lnTo>
                    <a:pt x="42787" y="17150"/>
                  </a:lnTo>
                  <a:cubicBezTo>
                    <a:pt x="42787" y="15918"/>
                    <a:pt x="41788" y="14920"/>
                    <a:pt x="40556" y="14920"/>
                  </a:cubicBezTo>
                  <a:close/>
                  <a:moveTo>
                    <a:pt x="70687" y="1"/>
                  </a:moveTo>
                  <a:cubicBezTo>
                    <a:pt x="69455" y="1"/>
                    <a:pt x="68458" y="1000"/>
                    <a:pt x="68458" y="2230"/>
                  </a:cubicBezTo>
                  <a:lnTo>
                    <a:pt x="68458" y="64981"/>
                  </a:lnTo>
                  <a:lnTo>
                    <a:pt x="88424" y="64981"/>
                  </a:lnTo>
                  <a:lnTo>
                    <a:pt x="88424" y="2230"/>
                  </a:lnTo>
                  <a:cubicBezTo>
                    <a:pt x="88423" y="999"/>
                    <a:pt x="87425" y="1"/>
                    <a:pt x="86193" y="1"/>
                  </a:cubicBezTo>
                  <a:close/>
                  <a:moveTo>
                    <a:pt x="47868" y="28085"/>
                  </a:moveTo>
                  <a:cubicBezTo>
                    <a:pt x="46637" y="28085"/>
                    <a:pt x="45639" y="29084"/>
                    <a:pt x="45639" y="30315"/>
                  </a:cubicBezTo>
                  <a:lnTo>
                    <a:pt x="45639" y="64982"/>
                  </a:lnTo>
                  <a:lnTo>
                    <a:pt x="65606" y="64982"/>
                  </a:lnTo>
                  <a:lnTo>
                    <a:pt x="65606" y="30314"/>
                  </a:lnTo>
                  <a:cubicBezTo>
                    <a:pt x="65604" y="29083"/>
                    <a:pt x="64606" y="28085"/>
                    <a:pt x="63375" y="280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6">
              <a:extLst>
                <a:ext uri="{FF2B5EF4-FFF2-40B4-BE49-F238E27FC236}">
                  <a16:creationId xmlns:a16="http://schemas.microsoft.com/office/drawing/2014/main" id="{C6D3FCCE-F5DE-261D-F968-65701308F196}"/>
                </a:ext>
              </a:extLst>
            </p:cNvPr>
            <p:cNvSpPr/>
            <p:nvPr/>
          </p:nvSpPr>
          <p:spPr>
            <a:xfrm>
              <a:off x="1754831" y="3676807"/>
              <a:ext cx="168323" cy="168323"/>
            </a:xfrm>
            <a:custGeom>
              <a:avLst/>
              <a:gdLst/>
              <a:ahLst/>
              <a:cxnLst/>
              <a:rect l="l" t="t" r="r" b="b"/>
              <a:pathLst>
                <a:path w="7316" h="7316" extrusionOk="0">
                  <a:moveTo>
                    <a:pt x="7006" y="0"/>
                  </a:moveTo>
                  <a:lnTo>
                    <a:pt x="0" y="7004"/>
                  </a:lnTo>
                  <a:lnTo>
                    <a:pt x="0" y="7315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6">
              <a:extLst>
                <a:ext uri="{FF2B5EF4-FFF2-40B4-BE49-F238E27FC236}">
                  <a16:creationId xmlns:a16="http://schemas.microsoft.com/office/drawing/2014/main" id="{4C03F483-E623-EA73-CCA3-E91098D1A831}"/>
                </a:ext>
              </a:extLst>
            </p:cNvPr>
            <p:cNvSpPr/>
            <p:nvPr/>
          </p:nvSpPr>
          <p:spPr>
            <a:xfrm>
              <a:off x="1754831" y="3676807"/>
              <a:ext cx="268797" cy="268797"/>
            </a:xfrm>
            <a:custGeom>
              <a:avLst/>
              <a:gdLst/>
              <a:ahLst/>
              <a:cxnLst/>
              <a:rect l="l" t="t" r="r" b="b"/>
              <a:pathLst>
                <a:path w="11683" h="11683" extrusionOk="0">
                  <a:moveTo>
                    <a:pt x="11373" y="0"/>
                  </a:moveTo>
                  <a:lnTo>
                    <a:pt x="0" y="11372"/>
                  </a:lnTo>
                  <a:lnTo>
                    <a:pt x="0" y="11683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6">
              <a:extLst>
                <a:ext uri="{FF2B5EF4-FFF2-40B4-BE49-F238E27FC236}">
                  <a16:creationId xmlns:a16="http://schemas.microsoft.com/office/drawing/2014/main" id="{8413638C-EE38-5E3F-C2AB-C649BE867177}"/>
                </a:ext>
              </a:extLst>
            </p:cNvPr>
            <p:cNvSpPr/>
            <p:nvPr/>
          </p:nvSpPr>
          <p:spPr>
            <a:xfrm>
              <a:off x="446233" y="5003979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6198" h="6198" extrusionOk="0">
                  <a:moveTo>
                    <a:pt x="6198" y="1"/>
                  </a:moveTo>
                  <a:lnTo>
                    <a:pt x="1" y="6197"/>
                  </a:lnTo>
                  <a:lnTo>
                    <a:pt x="311" y="6197"/>
                  </a:lnTo>
                  <a:lnTo>
                    <a:pt x="6198" y="310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6">
              <a:extLst>
                <a:ext uri="{FF2B5EF4-FFF2-40B4-BE49-F238E27FC236}">
                  <a16:creationId xmlns:a16="http://schemas.microsoft.com/office/drawing/2014/main" id="{3A23CA40-932B-8DCD-63B0-78B73E577222}"/>
                </a:ext>
              </a:extLst>
            </p:cNvPr>
            <p:cNvSpPr/>
            <p:nvPr/>
          </p:nvSpPr>
          <p:spPr>
            <a:xfrm>
              <a:off x="1754831" y="438379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6">
              <a:extLst>
                <a:ext uri="{FF2B5EF4-FFF2-40B4-BE49-F238E27FC236}">
                  <a16:creationId xmlns:a16="http://schemas.microsoft.com/office/drawing/2014/main" id="{2373AFD9-D735-24DD-D7A9-406B720E88BC}"/>
                </a:ext>
              </a:extLst>
            </p:cNvPr>
            <p:cNvSpPr/>
            <p:nvPr/>
          </p:nvSpPr>
          <p:spPr>
            <a:xfrm>
              <a:off x="1754831" y="3676807"/>
              <a:ext cx="369316" cy="369316"/>
            </a:xfrm>
            <a:custGeom>
              <a:avLst/>
              <a:gdLst/>
              <a:ahLst/>
              <a:cxnLst/>
              <a:rect l="l" t="t" r="r" b="b"/>
              <a:pathLst>
                <a:path w="16052" h="16052" extrusionOk="0">
                  <a:moveTo>
                    <a:pt x="15742" y="0"/>
                  </a:moveTo>
                  <a:lnTo>
                    <a:pt x="0" y="15740"/>
                  </a:lnTo>
                  <a:lnTo>
                    <a:pt x="0" y="16052"/>
                  </a:lnTo>
                  <a:lnTo>
                    <a:pt x="160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6">
              <a:extLst>
                <a:ext uri="{FF2B5EF4-FFF2-40B4-BE49-F238E27FC236}">
                  <a16:creationId xmlns:a16="http://schemas.microsoft.com/office/drawing/2014/main" id="{C3C734DE-B550-597F-97E9-2DA2661D2DF4}"/>
                </a:ext>
              </a:extLst>
            </p:cNvPr>
            <p:cNvSpPr/>
            <p:nvPr/>
          </p:nvSpPr>
          <p:spPr>
            <a:xfrm>
              <a:off x="1754854" y="3686355"/>
              <a:ext cx="405737" cy="409971"/>
            </a:xfrm>
            <a:custGeom>
              <a:avLst/>
              <a:gdLst/>
              <a:ahLst/>
              <a:cxnLst/>
              <a:rect l="l" t="t" r="r" b="b"/>
              <a:pathLst>
                <a:path w="17635" h="17819" extrusionOk="0">
                  <a:moveTo>
                    <a:pt x="17509" y="1"/>
                  </a:moveTo>
                  <a:lnTo>
                    <a:pt x="0" y="17509"/>
                  </a:lnTo>
                  <a:lnTo>
                    <a:pt x="0" y="17819"/>
                  </a:lnTo>
                  <a:lnTo>
                    <a:pt x="17634" y="186"/>
                  </a:lnTo>
                  <a:cubicBezTo>
                    <a:pt x="17598" y="120"/>
                    <a:pt x="17557" y="58"/>
                    <a:pt x="17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6">
              <a:extLst>
                <a:ext uri="{FF2B5EF4-FFF2-40B4-BE49-F238E27FC236}">
                  <a16:creationId xmlns:a16="http://schemas.microsoft.com/office/drawing/2014/main" id="{40C85207-248E-4899-1488-64A580BA203F}"/>
                </a:ext>
              </a:extLst>
            </p:cNvPr>
            <p:cNvSpPr/>
            <p:nvPr/>
          </p:nvSpPr>
          <p:spPr>
            <a:xfrm>
              <a:off x="1754831" y="3676807"/>
              <a:ext cx="319068" cy="319068"/>
            </a:xfrm>
            <a:custGeom>
              <a:avLst/>
              <a:gdLst/>
              <a:ahLst/>
              <a:cxnLst/>
              <a:rect l="l" t="t" r="r" b="b"/>
              <a:pathLst>
                <a:path w="13868" h="13868" extrusionOk="0">
                  <a:moveTo>
                    <a:pt x="13558" y="0"/>
                  </a:moveTo>
                  <a:lnTo>
                    <a:pt x="0" y="13556"/>
                  </a:lnTo>
                  <a:lnTo>
                    <a:pt x="0" y="13867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6">
              <a:extLst>
                <a:ext uri="{FF2B5EF4-FFF2-40B4-BE49-F238E27FC236}">
                  <a16:creationId xmlns:a16="http://schemas.microsoft.com/office/drawing/2014/main" id="{E687C8C6-1115-76E3-A701-416BA4698FB0}"/>
                </a:ext>
              </a:extLst>
            </p:cNvPr>
            <p:cNvSpPr/>
            <p:nvPr/>
          </p:nvSpPr>
          <p:spPr>
            <a:xfrm>
              <a:off x="546724" y="5104471"/>
              <a:ext cx="42104" cy="42104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1830" y="1"/>
                  </a:moveTo>
                  <a:lnTo>
                    <a:pt x="0" y="1829"/>
                  </a:lnTo>
                  <a:lnTo>
                    <a:pt x="312" y="1829"/>
                  </a:lnTo>
                  <a:lnTo>
                    <a:pt x="1830" y="311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6">
              <a:extLst>
                <a:ext uri="{FF2B5EF4-FFF2-40B4-BE49-F238E27FC236}">
                  <a16:creationId xmlns:a16="http://schemas.microsoft.com/office/drawing/2014/main" id="{9496CF2F-FAE3-EB96-D9F7-17602F0196BA}"/>
                </a:ext>
              </a:extLst>
            </p:cNvPr>
            <p:cNvSpPr/>
            <p:nvPr/>
          </p:nvSpPr>
          <p:spPr>
            <a:xfrm>
              <a:off x="496479" y="5054248"/>
              <a:ext cx="92352" cy="92329"/>
            </a:xfrm>
            <a:custGeom>
              <a:avLst/>
              <a:gdLst/>
              <a:ahLst/>
              <a:cxnLst/>
              <a:rect l="l" t="t" r="r" b="b"/>
              <a:pathLst>
                <a:path w="4014" h="4013" extrusionOk="0">
                  <a:moveTo>
                    <a:pt x="4014" y="0"/>
                  </a:moveTo>
                  <a:lnTo>
                    <a:pt x="0" y="4012"/>
                  </a:lnTo>
                  <a:lnTo>
                    <a:pt x="312" y="4012"/>
                  </a:lnTo>
                  <a:lnTo>
                    <a:pt x="4014" y="31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6">
              <a:extLst>
                <a:ext uri="{FF2B5EF4-FFF2-40B4-BE49-F238E27FC236}">
                  <a16:creationId xmlns:a16="http://schemas.microsoft.com/office/drawing/2014/main" id="{52320F60-42E5-5218-1FA3-30FB078EA77E}"/>
                </a:ext>
              </a:extLst>
            </p:cNvPr>
            <p:cNvSpPr/>
            <p:nvPr/>
          </p:nvSpPr>
          <p:spPr>
            <a:xfrm>
              <a:off x="195004" y="4752749"/>
              <a:ext cx="393842" cy="393842"/>
            </a:xfrm>
            <a:custGeom>
              <a:avLst/>
              <a:gdLst/>
              <a:ahLst/>
              <a:cxnLst/>
              <a:rect l="l" t="t" r="r" b="b"/>
              <a:pathLst>
                <a:path w="17118" h="17118" extrusionOk="0">
                  <a:moveTo>
                    <a:pt x="17118" y="0"/>
                  </a:moveTo>
                  <a:lnTo>
                    <a:pt x="0" y="17117"/>
                  </a:lnTo>
                  <a:lnTo>
                    <a:pt x="310" y="17117"/>
                  </a:lnTo>
                  <a:lnTo>
                    <a:pt x="17118" y="310"/>
                  </a:lnTo>
                  <a:lnTo>
                    <a:pt x="1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6">
              <a:extLst>
                <a:ext uri="{FF2B5EF4-FFF2-40B4-BE49-F238E27FC236}">
                  <a16:creationId xmlns:a16="http://schemas.microsoft.com/office/drawing/2014/main" id="{81E11106-C1BF-E932-0D55-1A765088247F}"/>
                </a:ext>
              </a:extLst>
            </p:cNvPr>
            <p:cNvSpPr/>
            <p:nvPr/>
          </p:nvSpPr>
          <p:spPr>
            <a:xfrm>
              <a:off x="1757430" y="3679407"/>
              <a:ext cx="12355" cy="1235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537" y="0"/>
                  </a:moveTo>
                  <a:lnTo>
                    <a:pt x="537" y="0"/>
                  </a:lnTo>
                  <a:cubicBezTo>
                    <a:pt x="303" y="112"/>
                    <a:pt x="112" y="302"/>
                    <a:pt x="0" y="536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6">
              <a:extLst>
                <a:ext uri="{FF2B5EF4-FFF2-40B4-BE49-F238E27FC236}">
                  <a16:creationId xmlns:a16="http://schemas.microsoft.com/office/drawing/2014/main" id="{A9DDCD37-915B-1DDA-02CC-4CE03AB5AE9F}"/>
                </a:ext>
              </a:extLst>
            </p:cNvPr>
            <p:cNvSpPr/>
            <p:nvPr/>
          </p:nvSpPr>
          <p:spPr>
            <a:xfrm>
              <a:off x="2154680" y="5137532"/>
              <a:ext cx="9088" cy="9042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394" y="0"/>
                  </a:moveTo>
                  <a:lnTo>
                    <a:pt x="0" y="392"/>
                  </a:lnTo>
                  <a:lnTo>
                    <a:pt x="312" y="392"/>
                  </a:lnTo>
                  <a:lnTo>
                    <a:pt x="394" y="31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6">
              <a:extLst>
                <a:ext uri="{FF2B5EF4-FFF2-40B4-BE49-F238E27FC236}">
                  <a16:creationId xmlns:a16="http://schemas.microsoft.com/office/drawing/2014/main" id="{FDC640D6-A339-2F99-A1A8-A257D1A358EE}"/>
                </a:ext>
              </a:extLst>
            </p:cNvPr>
            <p:cNvSpPr/>
            <p:nvPr/>
          </p:nvSpPr>
          <p:spPr>
            <a:xfrm>
              <a:off x="1754831" y="3676807"/>
              <a:ext cx="67803" cy="67780"/>
            </a:xfrm>
            <a:custGeom>
              <a:avLst/>
              <a:gdLst/>
              <a:ahLst/>
              <a:cxnLst/>
              <a:rect l="l" t="t" r="r" b="b"/>
              <a:pathLst>
                <a:path w="2947" h="2946" extrusionOk="0">
                  <a:moveTo>
                    <a:pt x="2636" y="0"/>
                  </a:moveTo>
                  <a:lnTo>
                    <a:pt x="0" y="2636"/>
                  </a:lnTo>
                  <a:lnTo>
                    <a:pt x="0" y="2946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6">
              <a:extLst>
                <a:ext uri="{FF2B5EF4-FFF2-40B4-BE49-F238E27FC236}">
                  <a16:creationId xmlns:a16="http://schemas.microsoft.com/office/drawing/2014/main" id="{3102BD04-9C44-1BD2-60DA-69FCAA2391A7}"/>
                </a:ext>
              </a:extLst>
            </p:cNvPr>
            <p:cNvSpPr/>
            <p:nvPr/>
          </p:nvSpPr>
          <p:spPr>
            <a:xfrm>
              <a:off x="1754831" y="3676807"/>
              <a:ext cx="118051" cy="118028"/>
            </a:xfrm>
            <a:custGeom>
              <a:avLst/>
              <a:gdLst/>
              <a:ahLst/>
              <a:cxnLst/>
              <a:rect l="l" t="t" r="r" b="b"/>
              <a:pathLst>
                <a:path w="5131" h="5130" extrusionOk="0">
                  <a:moveTo>
                    <a:pt x="4821" y="0"/>
                  </a:moveTo>
                  <a:lnTo>
                    <a:pt x="0" y="4819"/>
                  </a:lnTo>
                  <a:lnTo>
                    <a:pt x="0" y="5130"/>
                  </a:lnTo>
                  <a:lnTo>
                    <a:pt x="5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6">
              <a:extLst>
                <a:ext uri="{FF2B5EF4-FFF2-40B4-BE49-F238E27FC236}">
                  <a16:creationId xmlns:a16="http://schemas.microsoft.com/office/drawing/2014/main" id="{B258ED9C-C7ED-96B2-2011-2EC8E475EC39}"/>
                </a:ext>
              </a:extLst>
            </p:cNvPr>
            <p:cNvSpPr/>
            <p:nvPr/>
          </p:nvSpPr>
          <p:spPr>
            <a:xfrm>
              <a:off x="1754831" y="4182788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6">
              <a:extLst>
                <a:ext uri="{FF2B5EF4-FFF2-40B4-BE49-F238E27FC236}">
                  <a16:creationId xmlns:a16="http://schemas.microsoft.com/office/drawing/2014/main" id="{50D8BB40-8CA2-64A2-B851-11CF0F0C460B}"/>
                </a:ext>
              </a:extLst>
            </p:cNvPr>
            <p:cNvSpPr/>
            <p:nvPr/>
          </p:nvSpPr>
          <p:spPr>
            <a:xfrm>
              <a:off x="1754831" y="4233057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6">
              <a:extLst>
                <a:ext uri="{FF2B5EF4-FFF2-40B4-BE49-F238E27FC236}">
                  <a16:creationId xmlns:a16="http://schemas.microsoft.com/office/drawing/2014/main" id="{E67A932A-F474-3EA7-4E44-45D5734B6035}"/>
                </a:ext>
              </a:extLst>
            </p:cNvPr>
            <p:cNvSpPr/>
            <p:nvPr/>
          </p:nvSpPr>
          <p:spPr>
            <a:xfrm>
              <a:off x="1754831" y="373057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6">
              <a:extLst>
                <a:ext uri="{FF2B5EF4-FFF2-40B4-BE49-F238E27FC236}">
                  <a16:creationId xmlns:a16="http://schemas.microsoft.com/office/drawing/2014/main" id="{B652FD5F-ED26-C544-428D-18F0823316A1}"/>
                </a:ext>
              </a:extLst>
            </p:cNvPr>
            <p:cNvSpPr/>
            <p:nvPr/>
          </p:nvSpPr>
          <p:spPr>
            <a:xfrm>
              <a:off x="1754831" y="433354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6">
              <a:extLst>
                <a:ext uri="{FF2B5EF4-FFF2-40B4-BE49-F238E27FC236}">
                  <a16:creationId xmlns:a16="http://schemas.microsoft.com/office/drawing/2014/main" id="{A022EBE9-3B45-BEE6-A92F-2340FC971BAD}"/>
                </a:ext>
              </a:extLst>
            </p:cNvPr>
            <p:cNvSpPr/>
            <p:nvPr/>
          </p:nvSpPr>
          <p:spPr>
            <a:xfrm>
              <a:off x="1754831" y="4082319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6">
              <a:extLst>
                <a:ext uri="{FF2B5EF4-FFF2-40B4-BE49-F238E27FC236}">
                  <a16:creationId xmlns:a16="http://schemas.microsoft.com/office/drawing/2014/main" id="{1464FAA6-6E17-6643-EEBE-9F3E390C8C65}"/>
                </a:ext>
              </a:extLst>
            </p:cNvPr>
            <p:cNvSpPr/>
            <p:nvPr/>
          </p:nvSpPr>
          <p:spPr>
            <a:xfrm>
              <a:off x="1754831" y="428330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6">
              <a:extLst>
                <a:ext uri="{FF2B5EF4-FFF2-40B4-BE49-F238E27FC236}">
                  <a16:creationId xmlns:a16="http://schemas.microsoft.com/office/drawing/2014/main" id="{CA80516C-42F7-C823-9AC6-7DE38924F7FE}"/>
                </a:ext>
              </a:extLst>
            </p:cNvPr>
            <p:cNvSpPr/>
            <p:nvPr/>
          </p:nvSpPr>
          <p:spPr>
            <a:xfrm>
              <a:off x="1754831" y="413256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6">
              <a:extLst>
                <a:ext uri="{FF2B5EF4-FFF2-40B4-BE49-F238E27FC236}">
                  <a16:creationId xmlns:a16="http://schemas.microsoft.com/office/drawing/2014/main" id="{058C90F3-C069-5BD5-71CB-69FAC436AA05}"/>
                </a:ext>
              </a:extLst>
            </p:cNvPr>
            <p:cNvSpPr/>
            <p:nvPr/>
          </p:nvSpPr>
          <p:spPr>
            <a:xfrm>
              <a:off x="1754831" y="4032050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6">
              <a:extLst>
                <a:ext uri="{FF2B5EF4-FFF2-40B4-BE49-F238E27FC236}">
                  <a16:creationId xmlns:a16="http://schemas.microsoft.com/office/drawing/2014/main" id="{C657E4FF-7953-EF20-804F-CD63CD8B6932}"/>
                </a:ext>
              </a:extLst>
            </p:cNvPr>
            <p:cNvSpPr/>
            <p:nvPr/>
          </p:nvSpPr>
          <p:spPr>
            <a:xfrm>
              <a:off x="1754831" y="383106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6">
              <a:extLst>
                <a:ext uri="{FF2B5EF4-FFF2-40B4-BE49-F238E27FC236}">
                  <a16:creationId xmlns:a16="http://schemas.microsoft.com/office/drawing/2014/main" id="{B5955021-4D8F-ED34-DC41-5330CE96D746}"/>
                </a:ext>
              </a:extLst>
            </p:cNvPr>
            <p:cNvSpPr/>
            <p:nvPr/>
          </p:nvSpPr>
          <p:spPr>
            <a:xfrm>
              <a:off x="1754831" y="378081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6">
              <a:extLst>
                <a:ext uri="{FF2B5EF4-FFF2-40B4-BE49-F238E27FC236}">
                  <a16:creationId xmlns:a16="http://schemas.microsoft.com/office/drawing/2014/main" id="{81DCD1AA-D61B-55AA-4E9D-9FDB2898CAAE}"/>
                </a:ext>
              </a:extLst>
            </p:cNvPr>
            <p:cNvSpPr/>
            <p:nvPr/>
          </p:nvSpPr>
          <p:spPr>
            <a:xfrm>
              <a:off x="1754831" y="3881311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6">
              <a:extLst>
                <a:ext uri="{FF2B5EF4-FFF2-40B4-BE49-F238E27FC236}">
                  <a16:creationId xmlns:a16="http://schemas.microsoft.com/office/drawing/2014/main" id="{7C22DC20-129E-2200-97DA-87F36846E958}"/>
                </a:ext>
              </a:extLst>
            </p:cNvPr>
            <p:cNvSpPr/>
            <p:nvPr/>
          </p:nvSpPr>
          <p:spPr>
            <a:xfrm>
              <a:off x="1754831" y="3931580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6">
              <a:extLst>
                <a:ext uri="{FF2B5EF4-FFF2-40B4-BE49-F238E27FC236}">
                  <a16:creationId xmlns:a16="http://schemas.microsoft.com/office/drawing/2014/main" id="{E2D70AB5-AB6A-3DCE-759F-E93639F51A39}"/>
                </a:ext>
              </a:extLst>
            </p:cNvPr>
            <p:cNvSpPr/>
            <p:nvPr/>
          </p:nvSpPr>
          <p:spPr>
            <a:xfrm>
              <a:off x="1754831" y="3981803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6">
              <a:extLst>
                <a:ext uri="{FF2B5EF4-FFF2-40B4-BE49-F238E27FC236}">
                  <a16:creationId xmlns:a16="http://schemas.microsoft.com/office/drawing/2014/main" id="{E128A8B8-689B-B07E-BAD9-759C3EF785CD}"/>
                </a:ext>
              </a:extLst>
            </p:cNvPr>
            <p:cNvSpPr/>
            <p:nvPr/>
          </p:nvSpPr>
          <p:spPr>
            <a:xfrm>
              <a:off x="1754831" y="3676807"/>
              <a:ext cx="218571" cy="218548"/>
            </a:xfrm>
            <a:custGeom>
              <a:avLst/>
              <a:gdLst/>
              <a:ahLst/>
              <a:cxnLst/>
              <a:rect l="l" t="t" r="r" b="b"/>
              <a:pathLst>
                <a:path w="9500" h="9499" extrusionOk="0">
                  <a:moveTo>
                    <a:pt x="9189" y="0"/>
                  </a:moveTo>
                  <a:lnTo>
                    <a:pt x="0" y="9188"/>
                  </a:lnTo>
                  <a:lnTo>
                    <a:pt x="0" y="9499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6">
              <a:extLst>
                <a:ext uri="{FF2B5EF4-FFF2-40B4-BE49-F238E27FC236}">
                  <a16:creationId xmlns:a16="http://schemas.microsoft.com/office/drawing/2014/main" id="{9555938B-F635-C595-30B1-BDED5C223D2F}"/>
                </a:ext>
              </a:extLst>
            </p:cNvPr>
            <p:cNvSpPr/>
            <p:nvPr/>
          </p:nvSpPr>
          <p:spPr>
            <a:xfrm>
              <a:off x="1802937" y="4785763"/>
              <a:ext cx="360850" cy="360827"/>
            </a:xfrm>
            <a:custGeom>
              <a:avLst/>
              <a:gdLst/>
              <a:ahLst/>
              <a:cxnLst/>
              <a:rect l="l" t="t" r="r" b="b"/>
              <a:pathLst>
                <a:path w="15684" h="15683" extrusionOk="0">
                  <a:moveTo>
                    <a:pt x="15683" y="1"/>
                  </a:moveTo>
                  <a:lnTo>
                    <a:pt x="1" y="15682"/>
                  </a:lnTo>
                  <a:lnTo>
                    <a:pt x="312" y="15682"/>
                  </a:lnTo>
                  <a:lnTo>
                    <a:pt x="15683" y="311"/>
                  </a:lnTo>
                  <a:lnTo>
                    <a:pt x="15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6">
              <a:extLst>
                <a:ext uri="{FF2B5EF4-FFF2-40B4-BE49-F238E27FC236}">
                  <a16:creationId xmlns:a16="http://schemas.microsoft.com/office/drawing/2014/main" id="{2C2FD333-8D95-9175-7A24-A0E79E9AA91D}"/>
                </a:ext>
              </a:extLst>
            </p:cNvPr>
            <p:cNvSpPr/>
            <p:nvPr/>
          </p:nvSpPr>
          <p:spPr>
            <a:xfrm>
              <a:off x="1300479" y="4808241"/>
              <a:ext cx="338302" cy="338348"/>
            </a:xfrm>
            <a:custGeom>
              <a:avLst/>
              <a:gdLst/>
              <a:ahLst/>
              <a:cxnLst/>
              <a:rect l="l" t="t" r="r" b="b"/>
              <a:pathLst>
                <a:path w="14704" h="14706" extrusionOk="0">
                  <a:moveTo>
                    <a:pt x="14704" y="1"/>
                  </a:moveTo>
                  <a:lnTo>
                    <a:pt x="0" y="14705"/>
                  </a:lnTo>
                  <a:lnTo>
                    <a:pt x="310" y="14705"/>
                  </a:lnTo>
                  <a:lnTo>
                    <a:pt x="14704" y="312"/>
                  </a:lnTo>
                  <a:lnTo>
                    <a:pt x="14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6">
              <a:extLst>
                <a:ext uri="{FF2B5EF4-FFF2-40B4-BE49-F238E27FC236}">
                  <a16:creationId xmlns:a16="http://schemas.microsoft.com/office/drawing/2014/main" id="{5AFF9C74-D7FC-ED0F-5F6E-412A2508E195}"/>
                </a:ext>
              </a:extLst>
            </p:cNvPr>
            <p:cNvSpPr/>
            <p:nvPr/>
          </p:nvSpPr>
          <p:spPr>
            <a:xfrm>
              <a:off x="1400971" y="4908756"/>
              <a:ext cx="237806" cy="237829"/>
            </a:xfrm>
            <a:custGeom>
              <a:avLst/>
              <a:gdLst/>
              <a:ahLst/>
              <a:cxnLst/>
              <a:rect l="l" t="t" r="r" b="b"/>
              <a:pathLst>
                <a:path w="10336" h="10337" extrusionOk="0">
                  <a:moveTo>
                    <a:pt x="10336" y="1"/>
                  </a:moveTo>
                  <a:lnTo>
                    <a:pt x="0" y="10336"/>
                  </a:lnTo>
                  <a:lnTo>
                    <a:pt x="310" y="10336"/>
                  </a:lnTo>
                  <a:lnTo>
                    <a:pt x="10336" y="311"/>
                  </a:lnTo>
                  <a:lnTo>
                    <a:pt x="10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6">
              <a:extLst>
                <a:ext uri="{FF2B5EF4-FFF2-40B4-BE49-F238E27FC236}">
                  <a16:creationId xmlns:a16="http://schemas.microsoft.com/office/drawing/2014/main" id="{C7126D9A-A5B6-8ACC-C138-4DD4C90EB616}"/>
                </a:ext>
              </a:extLst>
            </p:cNvPr>
            <p:cNvSpPr/>
            <p:nvPr/>
          </p:nvSpPr>
          <p:spPr>
            <a:xfrm>
              <a:off x="1350702" y="4858510"/>
              <a:ext cx="288077" cy="288077"/>
            </a:xfrm>
            <a:custGeom>
              <a:avLst/>
              <a:gdLst/>
              <a:ahLst/>
              <a:cxnLst/>
              <a:rect l="l" t="t" r="r" b="b"/>
              <a:pathLst>
                <a:path w="12521" h="12521" extrusionOk="0">
                  <a:moveTo>
                    <a:pt x="12521" y="0"/>
                  </a:moveTo>
                  <a:lnTo>
                    <a:pt x="1" y="12520"/>
                  </a:lnTo>
                  <a:lnTo>
                    <a:pt x="311" y="12520"/>
                  </a:lnTo>
                  <a:lnTo>
                    <a:pt x="12521" y="312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6">
              <a:extLst>
                <a:ext uri="{FF2B5EF4-FFF2-40B4-BE49-F238E27FC236}">
                  <a16:creationId xmlns:a16="http://schemas.microsoft.com/office/drawing/2014/main" id="{82A31E6B-AD02-A829-B07F-BD625985FB52}"/>
                </a:ext>
              </a:extLst>
            </p:cNvPr>
            <p:cNvSpPr/>
            <p:nvPr/>
          </p:nvSpPr>
          <p:spPr>
            <a:xfrm>
              <a:off x="1501462" y="5009248"/>
              <a:ext cx="137309" cy="137332"/>
            </a:xfrm>
            <a:custGeom>
              <a:avLst/>
              <a:gdLst/>
              <a:ahLst/>
              <a:cxnLst/>
              <a:rect l="l" t="t" r="r" b="b"/>
              <a:pathLst>
                <a:path w="5968" h="5969" extrusionOk="0">
                  <a:moveTo>
                    <a:pt x="5968" y="0"/>
                  </a:moveTo>
                  <a:lnTo>
                    <a:pt x="1" y="5968"/>
                  </a:lnTo>
                  <a:lnTo>
                    <a:pt x="311" y="5968"/>
                  </a:lnTo>
                  <a:lnTo>
                    <a:pt x="5968" y="31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6">
              <a:extLst>
                <a:ext uri="{FF2B5EF4-FFF2-40B4-BE49-F238E27FC236}">
                  <a16:creationId xmlns:a16="http://schemas.microsoft.com/office/drawing/2014/main" id="{811670AF-E487-B4C9-6564-86C11805CB90}"/>
                </a:ext>
              </a:extLst>
            </p:cNvPr>
            <p:cNvSpPr/>
            <p:nvPr/>
          </p:nvSpPr>
          <p:spPr>
            <a:xfrm>
              <a:off x="1451217" y="4959025"/>
              <a:ext cx="187557" cy="187557"/>
            </a:xfrm>
            <a:custGeom>
              <a:avLst/>
              <a:gdLst/>
              <a:ahLst/>
              <a:cxnLst/>
              <a:rect l="l" t="t" r="r" b="b"/>
              <a:pathLst>
                <a:path w="8152" h="8152" extrusionOk="0">
                  <a:moveTo>
                    <a:pt x="8152" y="1"/>
                  </a:moveTo>
                  <a:lnTo>
                    <a:pt x="0" y="8151"/>
                  </a:lnTo>
                  <a:lnTo>
                    <a:pt x="310" y="8151"/>
                  </a:lnTo>
                  <a:lnTo>
                    <a:pt x="8152" y="310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6">
              <a:extLst>
                <a:ext uri="{FF2B5EF4-FFF2-40B4-BE49-F238E27FC236}">
                  <a16:creationId xmlns:a16="http://schemas.microsoft.com/office/drawing/2014/main" id="{34EAA1BB-C055-C60B-CA94-C7E396CB9B25}"/>
                </a:ext>
              </a:extLst>
            </p:cNvPr>
            <p:cNvSpPr/>
            <p:nvPr/>
          </p:nvSpPr>
          <p:spPr>
            <a:xfrm>
              <a:off x="2003943" y="4986770"/>
              <a:ext cx="159833" cy="159810"/>
            </a:xfrm>
            <a:custGeom>
              <a:avLst/>
              <a:gdLst/>
              <a:ahLst/>
              <a:cxnLst/>
              <a:rect l="l" t="t" r="r" b="b"/>
              <a:pathLst>
                <a:path w="6947" h="6946" extrusionOk="0">
                  <a:moveTo>
                    <a:pt x="6946" y="0"/>
                  </a:moveTo>
                  <a:lnTo>
                    <a:pt x="0" y="6945"/>
                  </a:lnTo>
                  <a:lnTo>
                    <a:pt x="312" y="6945"/>
                  </a:lnTo>
                  <a:lnTo>
                    <a:pt x="6946" y="312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6">
              <a:extLst>
                <a:ext uri="{FF2B5EF4-FFF2-40B4-BE49-F238E27FC236}">
                  <a16:creationId xmlns:a16="http://schemas.microsoft.com/office/drawing/2014/main" id="{FA72D7F3-C572-BF6B-4744-94B4D60B2FA5}"/>
                </a:ext>
              </a:extLst>
            </p:cNvPr>
            <p:cNvSpPr/>
            <p:nvPr/>
          </p:nvSpPr>
          <p:spPr>
            <a:xfrm>
              <a:off x="2054211" y="5037016"/>
              <a:ext cx="109562" cy="109562"/>
            </a:xfrm>
            <a:custGeom>
              <a:avLst/>
              <a:gdLst/>
              <a:ahLst/>
              <a:cxnLst/>
              <a:rect l="l" t="t" r="r" b="b"/>
              <a:pathLst>
                <a:path w="4762" h="4762" extrusionOk="0">
                  <a:moveTo>
                    <a:pt x="4761" y="1"/>
                  </a:moveTo>
                  <a:lnTo>
                    <a:pt x="1" y="4761"/>
                  </a:lnTo>
                  <a:lnTo>
                    <a:pt x="310" y="4761"/>
                  </a:lnTo>
                  <a:lnTo>
                    <a:pt x="4761" y="312"/>
                  </a:lnTo>
                  <a:lnTo>
                    <a:pt x="4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6">
              <a:extLst>
                <a:ext uri="{FF2B5EF4-FFF2-40B4-BE49-F238E27FC236}">
                  <a16:creationId xmlns:a16="http://schemas.microsoft.com/office/drawing/2014/main" id="{A5CD03F9-C12B-DCC0-F835-04987BE5B2D1}"/>
                </a:ext>
              </a:extLst>
            </p:cNvPr>
            <p:cNvSpPr/>
            <p:nvPr/>
          </p:nvSpPr>
          <p:spPr>
            <a:xfrm>
              <a:off x="1551708" y="5059517"/>
              <a:ext cx="87060" cy="87060"/>
            </a:xfrm>
            <a:custGeom>
              <a:avLst/>
              <a:gdLst/>
              <a:ahLst/>
              <a:cxnLst/>
              <a:rect l="l" t="t" r="r" b="b"/>
              <a:pathLst>
                <a:path w="3784" h="3784" extrusionOk="0">
                  <a:moveTo>
                    <a:pt x="3784" y="1"/>
                  </a:moveTo>
                  <a:lnTo>
                    <a:pt x="0" y="3783"/>
                  </a:lnTo>
                  <a:lnTo>
                    <a:pt x="311" y="3783"/>
                  </a:lnTo>
                  <a:lnTo>
                    <a:pt x="3784" y="311"/>
                  </a:lnTo>
                  <a:lnTo>
                    <a:pt x="3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6">
              <a:extLst>
                <a:ext uri="{FF2B5EF4-FFF2-40B4-BE49-F238E27FC236}">
                  <a16:creationId xmlns:a16="http://schemas.microsoft.com/office/drawing/2014/main" id="{79C04A29-E236-104C-02CC-6D4CF158563D}"/>
                </a:ext>
              </a:extLst>
            </p:cNvPr>
            <p:cNvSpPr/>
            <p:nvPr/>
          </p:nvSpPr>
          <p:spPr>
            <a:xfrm>
              <a:off x="2104457" y="5087263"/>
              <a:ext cx="59313" cy="59313"/>
            </a:xfrm>
            <a:custGeom>
              <a:avLst/>
              <a:gdLst/>
              <a:ahLst/>
              <a:cxnLst/>
              <a:rect l="l" t="t" r="r" b="b"/>
              <a:pathLst>
                <a:path w="2578" h="2578" extrusionOk="0">
                  <a:moveTo>
                    <a:pt x="2577" y="1"/>
                  </a:moveTo>
                  <a:lnTo>
                    <a:pt x="1" y="2577"/>
                  </a:lnTo>
                  <a:lnTo>
                    <a:pt x="310" y="2577"/>
                  </a:lnTo>
                  <a:lnTo>
                    <a:pt x="2577" y="311"/>
                  </a:lnTo>
                  <a:lnTo>
                    <a:pt x="2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6">
              <a:extLst>
                <a:ext uri="{FF2B5EF4-FFF2-40B4-BE49-F238E27FC236}">
                  <a16:creationId xmlns:a16="http://schemas.microsoft.com/office/drawing/2014/main" id="{11BEE4BD-F982-93A0-B3B0-13F902E692F9}"/>
                </a:ext>
              </a:extLst>
            </p:cNvPr>
            <p:cNvSpPr/>
            <p:nvPr/>
          </p:nvSpPr>
          <p:spPr>
            <a:xfrm>
              <a:off x="1903451" y="4886278"/>
              <a:ext cx="260330" cy="260307"/>
            </a:xfrm>
            <a:custGeom>
              <a:avLst/>
              <a:gdLst/>
              <a:ahLst/>
              <a:cxnLst/>
              <a:rect l="l" t="t" r="r" b="b"/>
              <a:pathLst>
                <a:path w="11315" h="11314" extrusionOk="0">
                  <a:moveTo>
                    <a:pt x="11314" y="1"/>
                  </a:moveTo>
                  <a:lnTo>
                    <a:pt x="1" y="11313"/>
                  </a:lnTo>
                  <a:lnTo>
                    <a:pt x="311" y="11313"/>
                  </a:lnTo>
                  <a:lnTo>
                    <a:pt x="11314" y="311"/>
                  </a:lnTo>
                  <a:lnTo>
                    <a:pt x="11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6">
              <a:extLst>
                <a:ext uri="{FF2B5EF4-FFF2-40B4-BE49-F238E27FC236}">
                  <a16:creationId xmlns:a16="http://schemas.microsoft.com/office/drawing/2014/main" id="{BE1D2337-9768-3A44-24FC-BCEEF8E2C15A}"/>
                </a:ext>
              </a:extLst>
            </p:cNvPr>
            <p:cNvSpPr/>
            <p:nvPr/>
          </p:nvSpPr>
          <p:spPr>
            <a:xfrm>
              <a:off x="1853205" y="4836032"/>
              <a:ext cx="310578" cy="310555"/>
            </a:xfrm>
            <a:custGeom>
              <a:avLst/>
              <a:gdLst/>
              <a:ahLst/>
              <a:cxnLst/>
              <a:rect l="l" t="t" r="r" b="b"/>
              <a:pathLst>
                <a:path w="13499" h="13498" extrusionOk="0">
                  <a:moveTo>
                    <a:pt x="13498" y="0"/>
                  </a:moveTo>
                  <a:lnTo>
                    <a:pt x="0" y="13497"/>
                  </a:lnTo>
                  <a:lnTo>
                    <a:pt x="311" y="13497"/>
                  </a:lnTo>
                  <a:lnTo>
                    <a:pt x="13498" y="312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6">
              <a:extLst>
                <a:ext uri="{FF2B5EF4-FFF2-40B4-BE49-F238E27FC236}">
                  <a16:creationId xmlns:a16="http://schemas.microsoft.com/office/drawing/2014/main" id="{3968647A-FDEA-D56D-011F-89AEAC8D9095}"/>
                </a:ext>
              </a:extLst>
            </p:cNvPr>
            <p:cNvSpPr/>
            <p:nvPr/>
          </p:nvSpPr>
          <p:spPr>
            <a:xfrm>
              <a:off x="1953674" y="4936524"/>
              <a:ext cx="210104" cy="210058"/>
            </a:xfrm>
            <a:custGeom>
              <a:avLst/>
              <a:gdLst/>
              <a:ahLst/>
              <a:cxnLst/>
              <a:rect l="l" t="t" r="r" b="b"/>
              <a:pathLst>
                <a:path w="9132" h="9130" extrusionOk="0">
                  <a:moveTo>
                    <a:pt x="9131" y="1"/>
                  </a:moveTo>
                  <a:lnTo>
                    <a:pt x="1" y="9129"/>
                  </a:lnTo>
                  <a:lnTo>
                    <a:pt x="312" y="9129"/>
                  </a:lnTo>
                  <a:lnTo>
                    <a:pt x="9131" y="311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6">
              <a:extLst>
                <a:ext uri="{FF2B5EF4-FFF2-40B4-BE49-F238E27FC236}">
                  <a16:creationId xmlns:a16="http://schemas.microsoft.com/office/drawing/2014/main" id="{F97B12F7-DB53-F29D-66F5-A2C601FFBCAD}"/>
                </a:ext>
              </a:extLst>
            </p:cNvPr>
            <p:cNvSpPr/>
            <p:nvPr/>
          </p:nvSpPr>
          <p:spPr>
            <a:xfrm>
              <a:off x="898491" y="4931256"/>
              <a:ext cx="215304" cy="215327"/>
            </a:xfrm>
            <a:custGeom>
              <a:avLst/>
              <a:gdLst/>
              <a:ahLst/>
              <a:cxnLst/>
              <a:rect l="l" t="t" r="r" b="b"/>
              <a:pathLst>
                <a:path w="9358" h="9359" extrusionOk="0">
                  <a:moveTo>
                    <a:pt x="9357" y="1"/>
                  </a:moveTo>
                  <a:lnTo>
                    <a:pt x="1" y="9358"/>
                  </a:lnTo>
                  <a:lnTo>
                    <a:pt x="310" y="9358"/>
                  </a:lnTo>
                  <a:lnTo>
                    <a:pt x="9357" y="310"/>
                  </a:lnTo>
                  <a:lnTo>
                    <a:pt x="9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6">
              <a:extLst>
                <a:ext uri="{FF2B5EF4-FFF2-40B4-BE49-F238E27FC236}">
                  <a16:creationId xmlns:a16="http://schemas.microsoft.com/office/drawing/2014/main" id="{A4EE5723-DDDB-4477-AE82-EFAB29C9FC7E}"/>
                </a:ext>
              </a:extLst>
            </p:cNvPr>
            <p:cNvSpPr/>
            <p:nvPr/>
          </p:nvSpPr>
          <p:spPr>
            <a:xfrm>
              <a:off x="747707" y="4780495"/>
              <a:ext cx="366095" cy="366095"/>
            </a:xfrm>
            <a:custGeom>
              <a:avLst/>
              <a:gdLst/>
              <a:ahLst/>
              <a:cxnLst/>
              <a:rect l="l" t="t" r="r" b="b"/>
              <a:pathLst>
                <a:path w="15912" h="15912" extrusionOk="0">
                  <a:moveTo>
                    <a:pt x="15911" y="1"/>
                  </a:moveTo>
                  <a:lnTo>
                    <a:pt x="1" y="15911"/>
                  </a:lnTo>
                  <a:lnTo>
                    <a:pt x="312" y="15911"/>
                  </a:lnTo>
                  <a:lnTo>
                    <a:pt x="15911" y="311"/>
                  </a:lnTo>
                  <a:lnTo>
                    <a:pt x="1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6">
              <a:extLst>
                <a:ext uri="{FF2B5EF4-FFF2-40B4-BE49-F238E27FC236}">
                  <a16:creationId xmlns:a16="http://schemas.microsoft.com/office/drawing/2014/main" id="{C8274157-3FD3-ED9F-B3BD-E7F9EA63C3BA}"/>
                </a:ext>
              </a:extLst>
            </p:cNvPr>
            <p:cNvSpPr/>
            <p:nvPr/>
          </p:nvSpPr>
          <p:spPr>
            <a:xfrm>
              <a:off x="1099496" y="5132240"/>
              <a:ext cx="14288" cy="14334"/>
            </a:xfrm>
            <a:custGeom>
              <a:avLst/>
              <a:gdLst/>
              <a:ahLst/>
              <a:cxnLst/>
              <a:rect l="l" t="t" r="r" b="b"/>
              <a:pathLst>
                <a:path w="621" h="623" extrusionOk="0">
                  <a:moveTo>
                    <a:pt x="620" y="1"/>
                  </a:moveTo>
                  <a:lnTo>
                    <a:pt x="0" y="622"/>
                  </a:lnTo>
                  <a:lnTo>
                    <a:pt x="310" y="622"/>
                  </a:lnTo>
                  <a:lnTo>
                    <a:pt x="620" y="31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6">
              <a:extLst>
                <a:ext uri="{FF2B5EF4-FFF2-40B4-BE49-F238E27FC236}">
                  <a16:creationId xmlns:a16="http://schemas.microsoft.com/office/drawing/2014/main" id="{28A8B14E-FDF5-CA9C-98DF-1E222134CF10}"/>
                </a:ext>
              </a:extLst>
            </p:cNvPr>
            <p:cNvSpPr/>
            <p:nvPr/>
          </p:nvSpPr>
          <p:spPr>
            <a:xfrm>
              <a:off x="245250" y="4802995"/>
              <a:ext cx="343594" cy="343594"/>
            </a:xfrm>
            <a:custGeom>
              <a:avLst/>
              <a:gdLst/>
              <a:ahLst/>
              <a:cxnLst/>
              <a:rect l="l" t="t" r="r" b="b"/>
              <a:pathLst>
                <a:path w="14934" h="14934" extrusionOk="0">
                  <a:moveTo>
                    <a:pt x="14934" y="1"/>
                  </a:moveTo>
                  <a:lnTo>
                    <a:pt x="0" y="14933"/>
                  </a:lnTo>
                  <a:lnTo>
                    <a:pt x="311" y="14933"/>
                  </a:lnTo>
                  <a:lnTo>
                    <a:pt x="14934" y="310"/>
                  </a:lnTo>
                  <a:lnTo>
                    <a:pt x="149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6">
              <a:extLst>
                <a:ext uri="{FF2B5EF4-FFF2-40B4-BE49-F238E27FC236}">
                  <a16:creationId xmlns:a16="http://schemas.microsoft.com/office/drawing/2014/main" id="{535E0D24-F036-2A89-75CF-29C67EA1586E}"/>
                </a:ext>
              </a:extLst>
            </p:cNvPr>
            <p:cNvSpPr/>
            <p:nvPr/>
          </p:nvSpPr>
          <p:spPr>
            <a:xfrm>
              <a:off x="345741" y="4903487"/>
              <a:ext cx="243097" cy="243097"/>
            </a:xfrm>
            <a:custGeom>
              <a:avLst/>
              <a:gdLst/>
              <a:ahLst/>
              <a:cxnLst/>
              <a:rect l="l" t="t" r="r" b="b"/>
              <a:pathLst>
                <a:path w="10566" h="10566" extrusionOk="0">
                  <a:moveTo>
                    <a:pt x="10566" y="0"/>
                  </a:moveTo>
                  <a:lnTo>
                    <a:pt x="0" y="10565"/>
                  </a:lnTo>
                  <a:lnTo>
                    <a:pt x="311" y="10565"/>
                  </a:lnTo>
                  <a:lnTo>
                    <a:pt x="10566" y="311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6">
              <a:extLst>
                <a:ext uri="{FF2B5EF4-FFF2-40B4-BE49-F238E27FC236}">
                  <a16:creationId xmlns:a16="http://schemas.microsoft.com/office/drawing/2014/main" id="{29849BAD-27CB-37CA-49D3-DF45B93F7FBF}"/>
                </a:ext>
              </a:extLst>
            </p:cNvPr>
            <p:cNvSpPr/>
            <p:nvPr/>
          </p:nvSpPr>
          <p:spPr>
            <a:xfrm>
              <a:off x="295473" y="4853241"/>
              <a:ext cx="293369" cy="293346"/>
            </a:xfrm>
            <a:custGeom>
              <a:avLst/>
              <a:gdLst/>
              <a:ahLst/>
              <a:cxnLst/>
              <a:rect l="l" t="t" r="r" b="b"/>
              <a:pathLst>
                <a:path w="12751" h="12750" extrusionOk="0">
                  <a:moveTo>
                    <a:pt x="12751" y="1"/>
                  </a:moveTo>
                  <a:lnTo>
                    <a:pt x="1" y="12749"/>
                  </a:lnTo>
                  <a:lnTo>
                    <a:pt x="312" y="12749"/>
                  </a:lnTo>
                  <a:lnTo>
                    <a:pt x="12751" y="310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6">
              <a:extLst>
                <a:ext uri="{FF2B5EF4-FFF2-40B4-BE49-F238E27FC236}">
                  <a16:creationId xmlns:a16="http://schemas.microsoft.com/office/drawing/2014/main" id="{F468E741-DC0F-18F2-AA5F-5D9C1ABB8853}"/>
                </a:ext>
              </a:extLst>
            </p:cNvPr>
            <p:cNvSpPr/>
            <p:nvPr/>
          </p:nvSpPr>
          <p:spPr>
            <a:xfrm>
              <a:off x="1049228" y="5081994"/>
              <a:ext cx="64559" cy="64582"/>
            </a:xfrm>
            <a:custGeom>
              <a:avLst/>
              <a:gdLst/>
              <a:ahLst/>
              <a:cxnLst/>
              <a:rect l="l" t="t" r="r" b="b"/>
              <a:pathLst>
                <a:path w="2806" h="2807" extrusionOk="0">
                  <a:moveTo>
                    <a:pt x="2805" y="1"/>
                  </a:moveTo>
                  <a:lnTo>
                    <a:pt x="1" y="2806"/>
                  </a:lnTo>
                  <a:lnTo>
                    <a:pt x="310" y="2806"/>
                  </a:lnTo>
                  <a:lnTo>
                    <a:pt x="2805" y="31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6">
              <a:extLst>
                <a:ext uri="{FF2B5EF4-FFF2-40B4-BE49-F238E27FC236}">
                  <a16:creationId xmlns:a16="http://schemas.microsoft.com/office/drawing/2014/main" id="{25D74136-B6EB-0826-774A-1FF143E57770}"/>
                </a:ext>
              </a:extLst>
            </p:cNvPr>
            <p:cNvSpPr/>
            <p:nvPr/>
          </p:nvSpPr>
          <p:spPr>
            <a:xfrm>
              <a:off x="395987" y="4953733"/>
              <a:ext cx="192849" cy="192849"/>
            </a:xfrm>
            <a:custGeom>
              <a:avLst/>
              <a:gdLst/>
              <a:ahLst/>
              <a:cxnLst/>
              <a:rect l="l" t="t" r="r" b="b"/>
              <a:pathLst>
                <a:path w="8382" h="8382" extrusionOk="0">
                  <a:moveTo>
                    <a:pt x="8382" y="1"/>
                  </a:moveTo>
                  <a:lnTo>
                    <a:pt x="0" y="8381"/>
                  </a:lnTo>
                  <a:lnTo>
                    <a:pt x="310" y="8381"/>
                  </a:lnTo>
                  <a:lnTo>
                    <a:pt x="8382" y="310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6">
              <a:extLst>
                <a:ext uri="{FF2B5EF4-FFF2-40B4-BE49-F238E27FC236}">
                  <a16:creationId xmlns:a16="http://schemas.microsoft.com/office/drawing/2014/main" id="{77CF50D6-346A-8C27-B41C-5790DF99BB4C}"/>
                </a:ext>
              </a:extLst>
            </p:cNvPr>
            <p:cNvSpPr/>
            <p:nvPr/>
          </p:nvSpPr>
          <p:spPr>
            <a:xfrm>
              <a:off x="797999" y="4830764"/>
              <a:ext cx="315801" cy="315824"/>
            </a:xfrm>
            <a:custGeom>
              <a:avLst/>
              <a:gdLst/>
              <a:ahLst/>
              <a:cxnLst/>
              <a:rect l="l" t="t" r="r" b="b"/>
              <a:pathLst>
                <a:path w="13726" h="13727" extrusionOk="0">
                  <a:moveTo>
                    <a:pt x="13725" y="1"/>
                  </a:moveTo>
                  <a:lnTo>
                    <a:pt x="0" y="13726"/>
                  </a:lnTo>
                  <a:lnTo>
                    <a:pt x="310" y="13726"/>
                  </a:lnTo>
                  <a:lnTo>
                    <a:pt x="13725" y="310"/>
                  </a:lnTo>
                  <a:lnTo>
                    <a:pt x="13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6">
              <a:extLst>
                <a:ext uri="{FF2B5EF4-FFF2-40B4-BE49-F238E27FC236}">
                  <a16:creationId xmlns:a16="http://schemas.microsoft.com/office/drawing/2014/main" id="{0AE6068F-F87D-69EF-BFC3-74A40D70A87A}"/>
                </a:ext>
              </a:extLst>
            </p:cNvPr>
            <p:cNvSpPr/>
            <p:nvPr/>
          </p:nvSpPr>
          <p:spPr>
            <a:xfrm>
              <a:off x="848245" y="4880987"/>
              <a:ext cx="265553" cy="265599"/>
            </a:xfrm>
            <a:custGeom>
              <a:avLst/>
              <a:gdLst/>
              <a:ahLst/>
              <a:cxnLst/>
              <a:rect l="l" t="t" r="r" b="b"/>
              <a:pathLst>
                <a:path w="11542" h="11544" extrusionOk="0">
                  <a:moveTo>
                    <a:pt x="11541" y="0"/>
                  </a:moveTo>
                  <a:lnTo>
                    <a:pt x="0" y="11543"/>
                  </a:lnTo>
                  <a:lnTo>
                    <a:pt x="310" y="11543"/>
                  </a:lnTo>
                  <a:lnTo>
                    <a:pt x="11541" y="312"/>
                  </a:lnTo>
                  <a:lnTo>
                    <a:pt x="11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6">
              <a:extLst>
                <a:ext uri="{FF2B5EF4-FFF2-40B4-BE49-F238E27FC236}">
                  <a16:creationId xmlns:a16="http://schemas.microsoft.com/office/drawing/2014/main" id="{8C2B4CC9-B235-EFEF-49E1-5C6BD401A72C}"/>
                </a:ext>
              </a:extLst>
            </p:cNvPr>
            <p:cNvSpPr/>
            <p:nvPr/>
          </p:nvSpPr>
          <p:spPr>
            <a:xfrm>
              <a:off x="1250234" y="4758017"/>
              <a:ext cx="388551" cy="388574"/>
            </a:xfrm>
            <a:custGeom>
              <a:avLst/>
              <a:gdLst/>
              <a:ahLst/>
              <a:cxnLst/>
              <a:rect l="l" t="t" r="r" b="b"/>
              <a:pathLst>
                <a:path w="16888" h="16889" extrusionOk="0">
                  <a:moveTo>
                    <a:pt x="16888" y="1"/>
                  </a:moveTo>
                  <a:lnTo>
                    <a:pt x="0" y="16888"/>
                  </a:lnTo>
                  <a:lnTo>
                    <a:pt x="310" y="16888"/>
                  </a:lnTo>
                  <a:lnTo>
                    <a:pt x="16888" y="311"/>
                  </a:lnTo>
                  <a:lnTo>
                    <a:pt x="16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6">
              <a:extLst>
                <a:ext uri="{FF2B5EF4-FFF2-40B4-BE49-F238E27FC236}">
                  <a16:creationId xmlns:a16="http://schemas.microsoft.com/office/drawing/2014/main" id="{172D7389-D251-F516-F276-25FD5DB27AE2}"/>
                </a:ext>
              </a:extLst>
            </p:cNvPr>
            <p:cNvSpPr/>
            <p:nvPr/>
          </p:nvSpPr>
          <p:spPr>
            <a:xfrm>
              <a:off x="998982" y="5031771"/>
              <a:ext cx="114807" cy="114807"/>
            </a:xfrm>
            <a:custGeom>
              <a:avLst/>
              <a:gdLst/>
              <a:ahLst/>
              <a:cxnLst/>
              <a:rect l="l" t="t" r="r" b="b"/>
              <a:pathLst>
                <a:path w="4990" h="4990" extrusionOk="0">
                  <a:moveTo>
                    <a:pt x="4989" y="0"/>
                  </a:moveTo>
                  <a:lnTo>
                    <a:pt x="0" y="4989"/>
                  </a:lnTo>
                  <a:lnTo>
                    <a:pt x="310" y="4989"/>
                  </a:lnTo>
                  <a:lnTo>
                    <a:pt x="4989" y="310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6">
              <a:extLst>
                <a:ext uri="{FF2B5EF4-FFF2-40B4-BE49-F238E27FC236}">
                  <a16:creationId xmlns:a16="http://schemas.microsoft.com/office/drawing/2014/main" id="{BEDD2B3C-58E0-391A-A5B2-8F8F6635850D}"/>
                </a:ext>
              </a:extLst>
            </p:cNvPr>
            <p:cNvSpPr/>
            <p:nvPr/>
          </p:nvSpPr>
          <p:spPr>
            <a:xfrm>
              <a:off x="948736" y="4981502"/>
              <a:ext cx="165056" cy="165079"/>
            </a:xfrm>
            <a:custGeom>
              <a:avLst/>
              <a:gdLst/>
              <a:ahLst/>
              <a:cxnLst/>
              <a:rect l="l" t="t" r="r" b="b"/>
              <a:pathLst>
                <a:path w="7174" h="7175" extrusionOk="0">
                  <a:moveTo>
                    <a:pt x="7173" y="1"/>
                  </a:moveTo>
                  <a:lnTo>
                    <a:pt x="0" y="7174"/>
                  </a:lnTo>
                  <a:lnTo>
                    <a:pt x="311" y="7174"/>
                  </a:lnTo>
                  <a:lnTo>
                    <a:pt x="7173" y="31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6">
              <a:extLst>
                <a:ext uri="{FF2B5EF4-FFF2-40B4-BE49-F238E27FC236}">
                  <a16:creationId xmlns:a16="http://schemas.microsoft.com/office/drawing/2014/main" id="{8C32644B-AEB7-318B-09C1-E5C764BCFB8A}"/>
                </a:ext>
              </a:extLst>
            </p:cNvPr>
            <p:cNvSpPr/>
            <p:nvPr/>
          </p:nvSpPr>
          <p:spPr>
            <a:xfrm>
              <a:off x="1601954" y="5109763"/>
              <a:ext cx="36812" cy="36812"/>
            </a:xfrm>
            <a:custGeom>
              <a:avLst/>
              <a:gdLst/>
              <a:ahLst/>
              <a:cxnLst/>
              <a:rect l="l" t="t" r="r" b="b"/>
              <a:pathLst>
                <a:path w="1600" h="1600" extrusionOk="0">
                  <a:moveTo>
                    <a:pt x="1600" y="1"/>
                  </a:moveTo>
                  <a:lnTo>
                    <a:pt x="0" y="1599"/>
                  </a:lnTo>
                  <a:lnTo>
                    <a:pt x="310" y="1599"/>
                  </a:lnTo>
                  <a:lnTo>
                    <a:pt x="1600" y="310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6">
              <a:extLst>
                <a:ext uri="{FF2B5EF4-FFF2-40B4-BE49-F238E27FC236}">
                  <a16:creationId xmlns:a16="http://schemas.microsoft.com/office/drawing/2014/main" id="{7760E07A-9A98-4F49-1E14-2E512F9E8E27}"/>
                </a:ext>
              </a:extLst>
            </p:cNvPr>
            <p:cNvSpPr/>
            <p:nvPr/>
          </p:nvSpPr>
          <p:spPr>
            <a:xfrm>
              <a:off x="179935" y="4630838"/>
              <a:ext cx="386802" cy="387170"/>
            </a:xfrm>
            <a:custGeom>
              <a:avLst/>
              <a:gdLst/>
              <a:ahLst/>
              <a:cxnLst/>
              <a:rect l="l" t="t" r="r" b="b"/>
              <a:pathLst>
                <a:path w="16812" h="16828" extrusionOk="0">
                  <a:moveTo>
                    <a:pt x="16518" y="1"/>
                  </a:moveTo>
                  <a:lnTo>
                    <a:pt x="1" y="16518"/>
                  </a:lnTo>
                  <a:lnTo>
                    <a:pt x="1" y="16828"/>
                  </a:lnTo>
                  <a:lnTo>
                    <a:pt x="16811" y="17"/>
                  </a:lnTo>
                  <a:cubicBezTo>
                    <a:pt x="16755" y="9"/>
                    <a:pt x="16698" y="1"/>
                    <a:pt x="16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6">
              <a:extLst>
                <a:ext uri="{FF2B5EF4-FFF2-40B4-BE49-F238E27FC236}">
                  <a16:creationId xmlns:a16="http://schemas.microsoft.com/office/drawing/2014/main" id="{DAB825C0-BFB8-3185-E9A9-193DA6BD63F2}"/>
                </a:ext>
              </a:extLst>
            </p:cNvPr>
            <p:cNvSpPr/>
            <p:nvPr/>
          </p:nvSpPr>
          <p:spPr>
            <a:xfrm>
              <a:off x="704893" y="4328257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6">
              <a:extLst>
                <a:ext uri="{FF2B5EF4-FFF2-40B4-BE49-F238E27FC236}">
                  <a16:creationId xmlns:a16="http://schemas.microsoft.com/office/drawing/2014/main" id="{769E4DED-6C4B-C9FF-7813-96AC4B7736EF}"/>
                </a:ext>
              </a:extLst>
            </p:cNvPr>
            <p:cNvSpPr/>
            <p:nvPr/>
          </p:nvSpPr>
          <p:spPr>
            <a:xfrm>
              <a:off x="704893" y="4227742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6">
              <a:extLst>
                <a:ext uri="{FF2B5EF4-FFF2-40B4-BE49-F238E27FC236}">
                  <a16:creationId xmlns:a16="http://schemas.microsoft.com/office/drawing/2014/main" id="{4444C4C9-576F-C5FE-C2C2-1F892A7A79BF}"/>
                </a:ext>
              </a:extLst>
            </p:cNvPr>
            <p:cNvSpPr/>
            <p:nvPr/>
          </p:nvSpPr>
          <p:spPr>
            <a:xfrm>
              <a:off x="704893" y="427801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6">
              <a:extLst>
                <a:ext uri="{FF2B5EF4-FFF2-40B4-BE49-F238E27FC236}">
                  <a16:creationId xmlns:a16="http://schemas.microsoft.com/office/drawing/2014/main" id="{45183300-109E-0F55-AE1F-8EB8C6765A6D}"/>
                </a:ext>
              </a:extLst>
            </p:cNvPr>
            <p:cNvSpPr/>
            <p:nvPr/>
          </p:nvSpPr>
          <p:spPr>
            <a:xfrm>
              <a:off x="704893" y="4378503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6">
              <a:extLst>
                <a:ext uri="{FF2B5EF4-FFF2-40B4-BE49-F238E27FC236}">
                  <a16:creationId xmlns:a16="http://schemas.microsoft.com/office/drawing/2014/main" id="{E37C1599-A1B8-1547-3713-9EE4E15AC2DD}"/>
                </a:ext>
              </a:extLst>
            </p:cNvPr>
            <p:cNvSpPr/>
            <p:nvPr/>
          </p:nvSpPr>
          <p:spPr>
            <a:xfrm>
              <a:off x="704893" y="4478995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6">
              <a:extLst>
                <a:ext uri="{FF2B5EF4-FFF2-40B4-BE49-F238E27FC236}">
                  <a16:creationId xmlns:a16="http://schemas.microsoft.com/office/drawing/2014/main" id="{34095859-1512-3910-CDBF-CD325CFAE9A9}"/>
                </a:ext>
              </a:extLst>
            </p:cNvPr>
            <p:cNvSpPr/>
            <p:nvPr/>
          </p:nvSpPr>
          <p:spPr>
            <a:xfrm>
              <a:off x="704893" y="4428749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6">
              <a:extLst>
                <a:ext uri="{FF2B5EF4-FFF2-40B4-BE49-F238E27FC236}">
                  <a16:creationId xmlns:a16="http://schemas.microsoft.com/office/drawing/2014/main" id="{87CA7D67-AB7B-3E78-8C46-1CD6E242A70E}"/>
                </a:ext>
              </a:extLst>
            </p:cNvPr>
            <p:cNvSpPr/>
            <p:nvPr/>
          </p:nvSpPr>
          <p:spPr>
            <a:xfrm>
              <a:off x="704893" y="4031382"/>
              <a:ext cx="406842" cy="411420"/>
            </a:xfrm>
            <a:custGeom>
              <a:avLst/>
              <a:gdLst/>
              <a:ahLst/>
              <a:cxnLst/>
              <a:rect l="l" t="t" r="r" b="b"/>
              <a:pathLst>
                <a:path w="17683" h="17882" extrusionOk="0">
                  <a:moveTo>
                    <a:pt x="17572" y="0"/>
                  </a:moveTo>
                  <a:lnTo>
                    <a:pt x="0" y="17572"/>
                  </a:lnTo>
                  <a:lnTo>
                    <a:pt x="0" y="17882"/>
                  </a:lnTo>
                  <a:lnTo>
                    <a:pt x="17683" y="200"/>
                  </a:lnTo>
                  <a:cubicBezTo>
                    <a:pt x="17653" y="129"/>
                    <a:pt x="17616" y="62"/>
                    <a:pt x="17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6">
              <a:extLst>
                <a:ext uri="{FF2B5EF4-FFF2-40B4-BE49-F238E27FC236}">
                  <a16:creationId xmlns:a16="http://schemas.microsoft.com/office/drawing/2014/main" id="{8D41F1C4-35EA-FC17-C079-FF43C1620C9C}"/>
                </a:ext>
              </a:extLst>
            </p:cNvPr>
            <p:cNvSpPr/>
            <p:nvPr/>
          </p:nvSpPr>
          <p:spPr>
            <a:xfrm>
              <a:off x="704893" y="4020063"/>
              <a:ext cx="271995" cy="271995"/>
            </a:xfrm>
            <a:custGeom>
              <a:avLst/>
              <a:gdLst/>
              <a:ahLst/>
              <a:cxnLst/>
              <a:rect l="l" t="t" r="r" b="b"/>
              <a:pathLst>
                <a:path w="11822" h="11822" extrusionOk="0">
                  <a:moveTo>
                    <a:pt x="11512" y="0"/>
                  </a:moveTo>
                  <a:lnTo>
                    <a:pt x="0" y="11511"/>
                  </a:lnTo>
                  <a:lnTo>
                    <a:pt x="0" y="11822"/>
                  </a:lnTo>
                  <a:lnTo>
                    <a:pt x="11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6">
              <a:extLst>
                <a:ext uri="{FF2B5EF4-FFF2-40B4-BE49-F238E27FC236}">
                  <a16:creationId xmlns:a16="http://schemas.microsoft.com/office/drawing/2014/main" id="{8329CCD5-20C2-1DAF-9A13-4690F9A72A95}"/>
                </a:ext>
              </a:extLst>
            </p:cNvPr>
            <p:cNvSpPr/>
            <p:nvPr/>
          </p:nvSpPr>
          <p:spPr>
            <a:xfrm>
              <a:off x="704893" y="4177519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6">
              <a:extLst>
                <a:ext uri="{FF2B5EF4-FFF2-40B4-BE49-F238E27FC236}">
                  <a16:creationId xmlns:a16="http://schemas.microsoft.com/office/drawing/2014/main" id="{0D60CCE5-A968-1E4C-E982-DBAB0E22E1D4}"/>
                </a:ext>
              </a:extLst>
            </p:cNvPr>
            <p:cNvSpPr/>
            <p:nvPr/>
          </p:nvSpPr>
          <p:spPr>
            <a:xfrm>
              <a:off x="704893" y="4020063"/>
              <a:ext cx="322266" cy="322243"/>
            </a:xfrm>
            <a:custGeom>
              <a:avLst/>
              <a:gdLst/>
              <a:ahLst/>
              <a:cxnLst/>
              <a:rect l="l" t="t" r="r" b="b"/>
              <a:pathLst>
                <a:path w="14007" h="14006" extrusionOk="0">
                  <a:moveTo>
                    <a:pt x="13697" y="0"/>
                  </a:moveTo>
                  <a:lnTo>
                    <a:pt x="0" y="13696"/>
                  </a:lnTo>
                  <a:lnTo>
                    <a:pt x="0" y="14005"/>
                  </a:lnTo>
                  <a:lnTo>
                    <a:pt x="140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6">
              <a:extLst>
                <a:ext uri="{FF2B5EF4-FFF2-40B4-BE49-F238E27FC236}">
                  <a16:creationId xmlns:a16="http://schemas.microsoft.com/office/drawing/2014/main" id="{BB214DC8-2637-634D-FF4A-94DA9F7B8294}"/>
                </a:ext>
              </a:extLst>
            </p:cNvPr>
            <p:cNvSpPr/>
            <p:nvPr/>
          </p:nvSpPr>
          <p:spPr>
            <a:xfrm>
              <a:off x="704893" y="4020063"/>
              <a:ext cx="372514" cy="372491"/>
            </a:xfrm>
            <a:custGeom>
              <a:avLst/>
              <a:gdLst/>
              <a:ahLst/>
              <a:cxnLst/>
              <a:rect l="l" t="t" r="r" b="b"/>
              <a:pathLst>
                <a:path w="16191" h="16190" extrusionOk="0">
                  <a:moveTo>
                    <a:pt x="15880" y="0"/>
                  </a:moveTo>
                  <a:lnTo>
                    <a:pt x="0" y="15880"/>
                  </a:lnTo>
                  <a:lnTo>
                    <a:pt x="0" y="16190"/>
                  </a:lnTo>
                  <a:lnTo>
                    <a:pt x="16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6">
              <a:extLst>
                <a:ext uri="{FF2B5EF4-FFF2-40B4-BE49-F238E27FC236}">
                  <a16:creationId xmlns:a16="http://schemas.microsoft.com/office/drawing/2014/main" id="{C875439B-9EF7-F65D-436A-C885963FCDC1}"/>
                </a:ext>
              </a:extLst>
            </p:cNvPr>
            <p:cNvSpPr/>
            <p:nvPr/>
          </p:nvSpPr>
          <p:spPr>
            <a:xfrm>
              <a:off x="704893" y="4077004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6">
              <a:extLst>
                <a:ext uri="{FF2B5EF4-FFF2-40B4-BE49-F238E27FC236}">
                  <a16:creationId xmlns:a16="http://schemas.microsoft.com/office/drawing/2014/main" id="{90C7985B-D784-B6BF-A133-1A1D0F523CDD}"/>
                </a:ext>
              </a:extLst>
            </p:cNvPr>
            <p:cNvSpPr/>
            <p:nvPr/>
          </p:nvSpPr>
          <p:spPr>
            <a:xfrm>
              <a:off x="704893" y="412727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6">
              <a:extLst>
                <a:ext uri="{FF2B5EF4-FFF2-40B4-BE49-F238E27FC236}">
                  <a16:creationId xmlns:a16="http://schemas.microsoft.com/office/drawing/2014/main" id="{9B5E0B37-19DA-83DD-E26C-F82A5E7251BE}"/>
                </a:ext>
              </a:extLst>
            </p:cNvPr>
            <p:cNvSpPr/>
            <p:nvPr/>
          </p:nvSpPr>
          <p:spPr>
            <a:xfrm>
              <a:off x="704893" y="452924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6">
              <a:extLst>
                <a:ext uri="{FF2B5EF4-FFF2-40B4-BE49-F238E27FC236}">
                  <a16:creationId xmlns:a16="http://schemas.microsoft.com/office/drawing/2014/main" id="{10948481-071D-240D-2805-B7C475CBAC9E}"/>
                </a:ext>
              </a:extLst>
            </p:cNvPr>
            <p:cNvSpPr/>
            <p:nvPr/>
          </p:nvSpPr>
          <p:spPr>
            <a:xfrm>
              <a:off x="179935" y="4630838"/>
              <a:ext cx="286696" cy="286719"/>
            </a:xfrm>
            <a:custGeom>
              <a:avLst/>
              <a:gdLst/>
              <a:ahLst/>
              <a:cxnLst/>
              <a:rect l="l" t="t" r="r" b="b"/>
              <a:pathLst>
                <a:path w="12461" h="12462" extrusionOk="0">
                  <a:moveTo>
                    <a:pt x="12150" y="1"/>
                  </a:moveTo>
                  <a:lnTo>
                    <a:pt x="1" y="12152"/>
                  </a:lnTo>
                  <a:lnTo>
                    <a:pt x="1" y="12461"/>
                  </a:lnTo>
                  <a:lnTo>
                    <a:pt x="12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6">
              <a:extLst>
                <a:ext uri="{FF2B5EF4-FFF2-40B4-BE49-F238E27FC236}">
                  <a16:creationId xmlns:a16="http://schemas.microsoft.com/office/drawing/2014/main" id="{B2DC1074-BF5F-F203-7613-17133A0FCAB3}"/>
                </a:ext>
              </a:extLst>
            </p:cNvPr>
            <p:cNvSpPr/>
            <p:nvPr/>
          </p:nvSpPr>
          <p:spPr>
            <a:xfrm>
              <a:off x="179935" y="4630838"/>
              <a:ext cx="236425" cy="236448"/>
            </a:xfrm>
            <a:custGeom>
              <a:avLst/>
              <a:gdLst/>
              <a:ahLst/>
              <a:cxnLst/>
              <a:rect l="l" t="t" r="r" b="b"/>
              <a:pathLst>
                <a:path w="10276" h="10277" extrusionOk="0">
                  <a:moveTo>
                    <a:pt x="9966" y="1"/>
                  </a:moveTo>
                  <a:lnTo>
                    <a:pt x="1" y="9966"/>
                  </a:lnTo>
                  <a:lnTo>
                    <a:pt x="1" y="10277"/>
                  </a:lnTo>
                  <a:lnTo>
                    <a:pt x="102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6">
              <a:extLst>
                <a:ext uri="{FF2B5EF4-FFF2-40B4-BE49-F238E27FC236}">
                  <a16:creationId xmlns:a16="http://schemas.microsoft.com/office/drawing/2014/main" id="{468B72F2-D28F-CAC6-9F13-E083D8E86003}"/>
                </a:ext>
              </a:extLst>
            </p:cNvPr>
            <p:cNvSpPr/>
            <p:nvPr/>
          </p:nvSpPr>
          <p:spPr>
            <a:xfrm>
              <a:off x="179935" y="4630838"/>
              <a:ext cx="336922" cy="336968"/>
            </a:xfrm>
            <a:custGeom>
              <a:avLst/>
              <a:gdLst/>
              <a:ahLst/>
              <a:cxnLst/>
              <a:rect l="l" t="t" r="r" b="b"/>
              <a:pathLst>
                <a:path w="14644" h="14646" extrusionOk="0">
                  <a:moveTo>
                    <a:pt x="14334" y="1"/>
                  </a:moveTo>
                  <a:lnTo>
                    <a:pt x="1" y="14335"/>
                  </a:lnTo>
                  <a:lnTo>
                    <a:pt x="1" y="14645"/>
                  </a:lnTo>
                  <a:lnTo>
                    <a:pt x="146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6">
              <a:extLst>
                <a:ext uri="{FF2B5EF4-FFF2-40B4-BE49-F238E27FC236}">
                  <a16:creationId xmlns:a16="http://schemas.microsoft.com/office/drawing/2014/main" id="{52EBC437-E368-A854-5BD2-3ADCBE3DB9E3}"/>
                </a:ext>
              </a:extLst>
            </p:cNvPr>
            <p:cNvSpPr/>
            <p:nvPr/>
          </p:nvSpPr>
          <p:spPr>
            <a:xfrm>
              <a:off x="179935" y="4652671"/>
              <a:ext cx="408912" cy="415607"/>
            </a:xfrm>
            <a:custGeom>
              <a:avLst/>
              <a:gdLst/>
              <a:ahLst/>
              <a:cxnLst/>
              <a:rect l="l" t="t" r="r" b="b"/>
              <a:pathLst>
                <a:path w="17773" h="18064" extrusionOk="0">
                  <a:moveTo>
                    <a:pt x="17753" y="0"/>
                  </a:moveTo>
                  <a:lnTo>
                    <a:pt x="1" y="17753"/>
                  </a:lnTo>
                  <a:lnTo>
                    <a:pt x="1" y="18063"/>
                  </a:lnTo>
                  <a:lnTo>
                    <a:pt x="17773" y="291"/>
                  </a:lnTo>
                  <a:lnTo>
                    <a:pt x="17773" y="184"/>
                  </a:lnTo>
                  <a:cubicBezTo>
                    <a:pt x="17773" y="121"/>
                    <a:pt x="17764" y="61"/>
                    <a:pt x="17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6">
              <a:extLst>
                <a:ext uri="{FF2B5EF4-FFF2-40B4-BE49-F238E27FC236}">
                  <a16:creationId xmlns:a16="http://schemas.microsoft.com/office/drawing/2014/main" id="{C64C1C36-CB12-D137-15D8-B88AC655B194}"/>
                </a:ext>
              </a:extLst>
            </p:cNvPr>
            <p:cNvSpPr/>
            <p:nvPr/>
          </p:nvSpPr>
          <p:spPr>
            <a:xfrm>
              <a:off x="179935" y="4630838"/>
              <a:ext cx="186177" cy="186200"/>
            </a:xfrm>
            <a:custGeom>
              <a:avLst/>
              <a:gdLst/>
              <a:ahLst/>
              <a:cxnLst/>
              <a:rect l="l" t="t" r="r" b="b"/>
              <a:pathLst>
                <a:path w="8092" h="8093" extrusionOk="0">
                  <a:moveTo>
                    <a:pt x="7782" y="1"/>
                  </a:moveTo>
                  <a:lnTo>
                    <a:pt x="1" y="7782"/>
                  </a:lnTo>
                  <a:lnTo>
                    <a:pt x="1" y="8092"/>
                  </a:lnTo>
                  <a:lnTo>
                    <a:pt x="8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6">
              <a:extLst>
                <a:ext uri="{FF2B5EF4-FFF2-40B4-BE49-F238E27FC236}">
                  <a16:creationId xmlns:a16="http://schemas.microsoft.com/office/drawing/2014/main" id="{BEDE4383-A70F-F71F-BDB5-C607F085792D}"/>
                </a:ext>
              </a:extLst>
            </p:cNvPr>
            <p:cNvSpPr/>
            <p:nvPr/>
          </p:nvSpPr>
          <p:spPr>
            <a:xfrm>
              <a:off x="704893" y="4579511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6">
              <a:extLst>
                <a:ext uri="{FF2B5EF4-FFF2-40B4-BE49-F238E27FC236}">
                  <a16:creationId xmlns:a16="http://schemas.microsoft.com/office/drawing/2014/main" id="{A09C1274-CD16-B4FA-86A8-A66F1127DD2C}"/>
                </a:ext>
              </a:extLst>
            </p:cNvPr>
            <p:cNvSpPr/>
            <p:nvPr/>
          </p:nvSpPr>
          <p:spPr>
            <a:xfrm>
              <a:off x="179935" y="4702480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3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6">
              <a:extLst>
                <a:ext uri="{FF2B5EF4-FFF2-40B4-BE49-F238E27FC236}">
                  <a16:creationId xmlns:a16="http://schemas.microsoft.com/office/drawing/2014/main" id="{1FDACFDA-C7E1-F479-A21F-B5EF4AA6921E}"/>
                </a:ext>
              </a:extLst>
            </p:cNvPr>
            <p:cNvSpPr/>
            <p:nvPr/>
          </p:nvSpPr>
          <p:spPr>
            <a:xfrm>
              <a:off x="179935" y="4630838"/>
              <a:ext cx="135928" cy="135951"/>
            </a:xfrm>
            <a:custGeom>
              <a:avLst/>
              <a:gdLst/>
              <a:ahLst/>
              <a:cxnLst/>
              <a:rect l="l" t="t" r="r" b="b"/>
              <a:pathLst>
                <a:path w="5908" h="5909" extrusionOk="0">
                  <a:moveTo>
                    <a:pt x="5598" y="1"/>
                  </a:moveTo>
                  <a:lnTo>
                    <a:pt x="1" y="5597"/>
                  </a:lnTo>
                  <a:lnTo>
                    <a:pt x="1" y="5908"/>
                  </a:lnTo>
                  <a:lnTo>
                    <a:pt x="59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6">
              <a:extLst>
                <a:ext uri="{FF2B5EF4-FFF2-40B4-BE49-F238E27FC236}">
                  <a16:creationId xmlns:a16="http://schemas.microsoft.com/office/drawing/2014/main" id="{3E6A8D43-EDEA-D164-DD22-508CC5A9C4A9}"/>
                </a:ext>
              </a:extLst>
            </p:cNvPr>
            <p:cNvSpPr/>
            <p:nvPr/>
          </p:nvSpPr>
          <p:spPr>
            <a:xfrm>
              <a:off x="704893" y="4679980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6">
              <a:extLst>
                <a:ext uri="{FF2B5EF4-FFF2-40B4-BE49-F238E27FC236}">
                  <a16:creationId xmlns:a16="http://schemas.microsoft.com/office/drawing/2014/main" id="{AD7833D4-3DC5-8193-74A0-C7C34EAC36D8}"/>
                </a:ext>
              </a:extLst>
            </p:cNvPr>
            <p:cNvSpPr/>
            <p:nvPr/>
          </p:nvSpPr>
          <p:spPr>
            <a:xfrm>
              <a:off x="704893" y="4629734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4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6">
              <a:extLst>
                <a:ext uri="{FF2B5EF4-FFF2-40B4-BE49-F238E27FC236}">
                  <a16:creationId xmlns:a16="http://schemas.microsoft.com/office/drawing/2014/main" id="{4B695860-4594-F18E-04D2-4C418465E3E6}"/>
                </a:ext>
              </a:extLst>
            </p:cNvPr>
            <p:cNvSpPr/>
            <p:nvPr/>
          </p:nvSpPr>
          <p:spPr>
            <a:xfrm>
              <a:off x="704893" y="4730249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6">
              <a:extLst>
                <a:ext uri="{FF2B5EF4-FFF2-40B4-BE49-F238E27FC236}">
                  <a16:creationId xmlns:a16="http://schemas.microsoft.com/office/drawing/2014/main" id="{AB1803A7-391A-544A-08D3-77B7DDA18057}"/>
                </a:ext>
              </a:extLst>
            </p:cNvPr>
            <p:cNvSpPr/>
            <p:nvPr/>
          </p:nvSpPr>
          <p:spPr>
            <a:xfrm>
              <a:off x="179935" y="4630838"/>
              <a:ext cx="85680" cy="85703"/>
            </a:xfrm>
            <a:custGeom>
              <a:avLst/>
              <a:gdLst/>
              <a:ahLst/>
              <a:cxnLst/>
              <a:rect l="l" t="t" r="r" b="b"/>
              <a:pathLst>
                <a:path w="3724" h="3725" extrusionOk="0">
                  <a:moveTo>
                    <a:pt x="3413" y="1"/>
                  </a:moveTo>
                  <a:lnTo>
                    <a:pt x="1" y="3414"/>
                  </a:lnTo>
                  <a:lnTo>
                    <a:pt x="1" y="3725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6">
              <a:extLst>
                <a:ext uri="{FF2B5EF4-FFF2-40B4-BE49-F238E27FC236}">
                  <a16:creationId xmlns:a16="http://schemas.microsoft.com/office/drawing/2014/main" id="{7298680F-E237-4883-707F-17003B3D8D1F}"/>
                </a:ext>
              </a:extLst>
            </p:cNvPr>
            <p:cNvSpPr/>
            <p:nvPr/>
          </p:nvSpPr>
          <p:spPr>
            <a:xfrm>
              <a:off x="179935" y="4630838"/>
              <a:ext cx="35432" cy="35455"/>
            </a:xfrm>
            <a:custGeom>
              <a:avLst/>
              <a:gdLst/>
              <a:ahLst/>
              <a:cxnLst/>
              <a:rect l="l" t="t" r="r" b="b"/>
              <a:pathLst>
                <a:path w="1540" h="1541" extrusionOk="0">
                  <a:moveTo>
                    <a:pt x="1230" y="1"/>
                  </a:moveTo>
                  <a:lnTo>
                    <a:pt x="1" y="1229"/>
                  </a:lnTo>
                  <a:lnTo>
                    <a:pt x="1" y="15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6">
              <a:extLst>
                <a:ext uri="{FF2B5EF4-FFF2-40B4-BE49-F238E27FC236}">
                  <a16:creationId xmlns:a16="http://schemas.microsoft.com/office/drawing/2014/main" id="{274FF11F-E240-B7EA-87E1-083CD9166FB1}"/>
                </a:ext>
              </a:extLst>
            </p:cNvPr>
            <p:cNvSpPr/>
            <p:nvPr/>
          </p:nvSpPr>
          <p:spPr>
            <a:xfrm>
              <a:off x="1754831" y="4735540"/>
              <a:ext cx="408958" cy="411052"/>
            </a:xfrm>
            <a:custGeom>
              <a:avLst/>
              <a:gdLst/>
              <a:ahLst/>
              <a:cxnLst/>
              <a:rect l="l" t="t" r="r" b="b"/>
              <a:pathLst>
                <a:path w="17775" h="17866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7865"/>
                  </a:lnTo>
                  <a:lnTo>
                    <a:pt x="219" y="17865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6">
              <a:extLst>
                <a:ext uri="{FF2B5EF4-FFF2-40B4-BE49-F238E27FC236}">
                  <a16:creationId xmlns:a16="http://schemas.microsoft.com/office/drawing/2014/main" id="{E99DCF6C-8372-B6E1-F6FE-14FA593A01A5}"/>
                </a:ext>
              </a:extLst>
            </p:cNvPr>
            <p:cNvSpPr/>
            <p:nvPr/>
          </p:nvSpPr>
          <p:spPr>
            <a:xfrm>
              <a:off x="1229873" y="4322943"/>
              <a:ext cx="348656" cy="348610"/>
            </a:xfrm>
            <a:custGeom>
              <a:avLst/>
              <a:gdLst/>
              <a:ahLst/>
              <a:cxnLst/>
              <a:rect l="l" t="t" r="r" b="b"/>
              <a:pathLst>
                <a:path w="15154" h="15152" extrusionOk="0">
                  <a:moveTo>
                    <a:pt x="14843" y="0"/>
                  </a:moveTo>
                  <a:lnTo>
                    <a:pt x="1" y="14842"/>
                  </a:lnTo>
                  <a:lnTo>
                    <a:pt x="1" y="15152"/>
                  </a:lnTo>
                  <a:lnTo>
                    <a:pt x="15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6">
              <a:extLst>
                <a:ext uri="{FF2B5EF4-FFF2-40B4-BE49-F238E27FC236}">
                  <a16:creationId xmlns:a16="http://schemas.microsoft.com/office/drawing/2014/main" id="{990956F9-2D3B-1BF7-280B-8C4CC8817946}"/>
                </a:ext>
              </a:extLst>
            </p:cNvPr>
            <p:cNvSpPr/>
            <p:nvPr/>
          </p:nvSpPr>
          <p:spPr>
            <a:xfrm>
              <a:off x="1229873" y="4322943"/>
              <a:ext cx="97391" cy="97391"/>
            </a:xfrm>
            <a:custGeom>
              <a:avLst/>
              <a:gdLst/>
              <a:ahLst/>
              <a:cxnLst/>
              <a:rect l="l" t="t" r="r" b="b"/>
              <a:pathLst>
                <a:path w="4233" h="4233" extrusionOk="0">
                  <a:moveTo>
                    <a:pt x="3923" y="0"/>
                  </a:moveTo>
                  <a:lnTo>
                    <a:pt x="1" y="3922"/>
                  </a:lnTo>
                  <a:lnTo>
                    <a:pt x="1" y="4232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6">
              <a:extLst>
                <a:ext uri="{FF2B5EF4-FFF2-40B4-BE49-F238E27FC236}">
                  <a16:creationId xmlns:a16="http://schemas.microsoft.com/office/drawing/2014/main" id="{F5BAC306-11DC-9EA4-8309-B1CD47786FB9}"/>
                </a:ext>
              </a:extLst>
            </p:cNvPr>
            <p:cNvSpPr/>
            <p:nvPr/>
          </p:nvSpPr>
          <p:spPr>
            <a:xfrm>
              <a:off x="1229873" y="4322943"/>
              <a:ext cx="197888" cy="197864"/>
            </a:xfrm>
            <a:custGeom>
              <a:avLst/>
              <a:gdLst/>
              <a:ahLst/>
              <a:cxnLst/>
              <a:rect l="l" t="t" r="r" b="b"/>
              <a:pathLst>
                <a:path w="8601" h="8600" extrusionOk="0">
                  <a:moveTo>
                    <a:pt x="8291" y="0"/>
                  </a:moveTo>
                  <a:lnTo>
                    <a:pt x="1" y="8290"/>
                  </a:lnTo>
                  <a:lnTo>
                    <a:pt x="1" y="8600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6">
              <a:extLst>
                <a:ext uri="{FF2B5EF4-FFF2-40B4-BE49-F238E27FC236}">
                  <a16:creationId xmlns:a16="http://schemas.microsoft.com/office/drawing/2014/main" id="{B5058F97-0E88-5BC1-651C-32B9FF59BFB4}"/>
                </a:ext>
              </a:extLst>
            </p:cNvPr>
            <p:cNvSpPr/>
            <p:nvPr/>
          </p:nvSpPr>
          <p:spPr>
            <a:xfrm>
              <a:off x="704893" y="4020063"/>
              <a:ext cx="221746" cy="221746"/>
            </a:xfrm>
            <a:custGeom>
              <a:avLst/>
              <a:gdLst/>
              <a:ahLst/>
              <a:cxnLst/>
              <a:rect l="l" t="t" r="r" b="b"/>
              <a:pathLst>
                <a:path w="9638" h="9638" extrusionOk="0">
                  <a:moveTo>
                    <a:pt x="9328" y="0"/>
                  </a:moveTo>
                  <a:lnTo>
                    <a:pt x="0" y="9328"/>
                  </a:lnTo>
                  <a:lnTo>
                    <a:pt x="0" y="9638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6">
              <a:extLst>
                <a:ext uri="{FF2B5EF4-FFF2-40B4-BE49-F238E27FC236}">
                  <a16:creationId xmlns:a16="http://schemas.microsoft.com/office/drawing/2014/main" id="{203DE337-2405-0101-1FB8-02B0142A97B9}"/>
                </a:ext>
              </a:extLst>
            </p:cNvPr>
            <p:cNvSpPr/>
            <p:nvPr/>
          </p:nvSpPr>
          <p:spPr>
            <a:xfrm>
              <a:off x="1229873" y="4322943"/>
              <a:ext cx="298384" cy="298384"/>
            </a:xfrm>
            <a:custGeom>
              <a:avLst/>
              <a:gdLst/>
              <a:ahLst/>
              <a:cxnLst/>
              <a:rect l="l" t="t" r="r" b="b"/>
              <a:pathLst>
                <a:path w="12969" h="12969" extrusionOk="0">
                  <a:moveTo>
                    <a:pt x="12659" y="0"/>
                  </a:moveTo>
                  <a:lnTo>
                    <a:pt x="1" y="12658"/>
                  </a:lnTo>
                  <a:lnTo>
                    <a:pt x="1" y="12968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6">
              <a:extLst>
                <a:ext uri="{FF2B5EF4-FFF2-40B4-BE49-F238E27FC236}">
                  <a16:creationId xmlns:a16="http://schemas.microsoft.com/office/drawing/2014/main" id="{8084D2A5-253B-36FB-B499-9E44274DDC07}"/>
                </a:ext>
              </a:extLst>
            </p:cNvPr>
            <p:cNvSpPr/>
            <p:nvPr/>
          </p:nvSpPr>
          <p:spPr>
            <a:xfrm>
              <a:off x="1229873" y="4322943"/>
              <a:ext cx="248136" cy="248136"/>
            </a:xfrm>
            <a:custGeom>
              <a:avLst/>
              <a:gdLst/>
              <a:ahLst/>
              <a:cxnLst/>
              <a:rect l="l" t="t" r="r" b="b"/>
              <a:pathLst>
                <a:path w="10785" h="10785" extrusionOk="0">
                  <a:moveTo>
                    <a:pt x="10475" y="0"/>
                  </a:moveTo>
                  <a:lnTo>
                    <a:pt x="1" y="10474"/>
                  </a:lnTo>
                  <a:lnTo>
                    <a:pt x="1" y="10784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6">
              <a:extLst>
                <a:ext uri="{FF2B5EF4-FFF2-40B4-BE49-F238E27FC236}">
                  <a16:creationId xmlns:a16="http://schemas.microsoft.com/office/drawing/2014/main" id="{DF8575C8-F61A-B5F7-62CF-7AE414850F4A}"/>
                </a:ext>
              </a:extLst>
            </p:cNvPr>
            <p:cNvSpPr/>
            <p:nvPr/>
          </p:nvSpPr>
          <p:spPr>
            <a:xfrm>
              <a:off x="1229873" y="4322943"/>
              <a:ext cx="47142" cy="47119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739" y="0"/>
                  </a:moveTo>
                  <a:lnTo>
                    <a:pt x="1" y="1738"/>
                  </a:lnTo>
                  <a:lnTo>
                    <a:pt x="1" y="2048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6">
              <a:extLst>
                <a:ext uri="{FF2B5EF4-FFF2-40B4-BE49-F238E27FC236}">
                  <a16:creationId xmlns:a16="http://schemas.microsoft.com/office/drawing/2014/main" id="{B8033AD6-0F65-28B7-F15E-A5B953215E82}"/>
                </a:ext>
              </a:extLst>
            </p:cNvPr>
            <p:cNvSpPr/>
            <p:nvPr/>
          </p:nvSpPr>
          <p:spPr>
            <a:xfrm>
              <a:off x="1754831" y="4584779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4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6">
              <a:extLst>
                <a:ext uri="{FF2B5EF4-FFF2-40B4-BE49-F238E27FC236}">
                  <a16:creationId xmlns:a16="http://schemas.microsoft.com/office/drawing/2014/main" id="{740A6BA6-3314-3969-3EE5-25FB2B072144}"/>
                </a:ext>
              </a:extLst>
            </p:cNvPr>
            <p:cNvSpPr/>
            <p:nvPr/>
          </p:nvSpPr>
          <p:spPr>
            <a:xfrm>
              <a:off x="1754831" y="4534556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6">
              <a:extLst>
                <a:ext uri="{FF2B5EF4-FFF2-40B4-BE49-F238E27FC236}">
                  <a16:creationId xmlns:a16="http://schemas.microsoft.com/office/drawing/2014/main" id="{BF8F2953-179A-7E58-142F-0AA5023BC2B9}"/>
                </a:ext>
              </a:extLst>
            </p:cNvPr>
            <p:cNvSpPr/>
            <p:nvPr/>
          </p:nvSpPr>
          <p:spPr>
            <a:xfrm>
              <a:off x="1754831" y="4434041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6">
              <a:extLst>
                <a:ext uri="{FF2B5EF4-FFF2-40B4-BE49-F238E27FC236}">
                  <a16:creationId xmlns:a16="http://schemas.microsoft.com/office/drawing/2014/main" id="{0F7ED363-D1B1-0856-5A6C-CC0DA256D7D3}"/>
                </a:ext>
              </a:extLst>
            </p:cNvPr>
            <p:cNvSpPr/>
            <p:nvPr/>
          </p:nvSpPr>
          <p:spPr>
            <a:xfrm>
              <a:off x="1754831" y="4484287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6">
              <a:extLst>
                <a:ext uri="{FF2B5EF4-FFF2-40B4-BE49-F238E27FC236}">
                  <a16:creationId xmlns:a16="http://schemas.microsoft.com/office/drawing/2014/main" id="{54148819-A10D-7FA9-6E02-96F6A0035685}"/>
                </a:ext>
              </a:extLst>
            </p:cNvPr>
            <p:cNvSpPr/>
            <p:nvPr/>
          </p:nvSpPr>
          <p:spPr>
            <a:xfrm>
              <a:off x="1754831" y="4685294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6">
              <a:extLst>
                <a:ext uri="{FF2B5EF4-FFF2-40B4-BE49-F238E27FC236}">
                  <a16:creationId xmlns:a16="http://schemas.microsoft.com/office/drawing/2014/main" id="{72D42157-BEE3-4DD1-5E79-B51726FB50A7}"/>
                </a:ext>
              </a:extLst>
            </p:cNvPr>
            <p:cNvSpPr/>
            <p:nvPr/>
          </p:nvSpPr>
          <p:spPr>
            <a:xfrm>
              <a:off x="1754831" y="463502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6">
              <a:extLst>
                <a:ext uri="{FF2B5EF4-FFF2-40B4-BE49-F238E27FC236}">
                  <a16:creationId xmlns:a16="http://schemas.microsoft.com/office/drawing/2014/main" id="{FFEE624A-216B-AD65-76FA-96B8250EAC6B}"/>
                </a:ext>
              </a:extLst>
            </p:cNvPr>
            <p:cNvSpPr/>
            <p:nvPr/>
          </p:nvSpPr>
          <p:spPr>
            <a:xfrm>
              <a:off x="1229873" y="4322943"/>
              <a:ext cx="147639" cy="147639"/>
            </a:xfrm>
            <a:custGeom>
              <a:avLst/>
              <a:gdLst/>
              <a:ahLst/>
              <a:cxnLst/>
              <a:rect l="l" t="t" r="r" b="b"/>
              <a:pathLst>
                <a:path w="6417" h="6417" extrusionOk="0">
                  <a:moveTo>
                    <a:pt x="6106" y="0"/>
                  </a:moveTo>
                  <a:lnTo>
                    <a:pt x="1" y="6106"/>
                  </a:lnTo>
                  <a:lnTo>
                    <a:pt x="1" y="6416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6">
              <a:extLst>
                <a:ext uri="{FF2B5EF4-FFF2-40B4-BE49-F238E27FC236}">
                  <a16:creationId xmlns:a16="http://schemas.microsoft.com/office/drawing/2014/main" id="{E825A127-8B9F-A93F-2825-705B32707D5B}"/>
                </a:ext>
              </a:extLst>
            </p:cNvPr>
            <p:cNvSpPr/>
            <p:nvPr/>
          </p:nvSpPr>
          <p:spPr>
            <a:xfrm>
              <a:off x="705721" y="4020868"/>
              <a:ext cx="19142" cy="1914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421" y="100"/>
                    <a:pt x="99" y="421"/>
                    <a:pt x="0" y="831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6">
              <a:extLst>
                <a:ext uri="{FF2B5EF4-FFF2-40B4-BE49-F238E27FC236}">
                  <a16:creationId xmlns:a16="http://schemas.microsoft.com/office/drawing/2014/main" id="{4404346D-938D-ABDD-A7DD-F0368B715BC5}"/>
                </a:ext>
              </a:extLst>
            </p:cNvPr>
            <p:cNvSpPr/>
            <p:nvPr/>
          </p:nvSpPr>
          <p:spPr>
            <a:xfrm>
              <a:off x="1229873" y="470777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6">
              <a:extLst>
                <a:ext uri="{FF2B5EF4-FFF2-40B4-BE49-F238E27FC236}">
                  <a16:creationId xmlns:a16="http://schemas.microsoft.com/office/drawing/2014/main" id="{88D73A6D-6AF8-2A21-808B-2D4696D4315E}"/>
                </a:ext>
              </a:extLst>
            </p:cNvPr>
            <p:cNvSpPr/>
            <p:nvPr/>
          </p:nvSpPr>
          <p:spPr>
            <a:xfrm>
              <a:off x="704893" y="4020063"/>
              <a:ext cx="71001" cy="71001"/>
            </a:xfrm>
            <a:custGeom>
              <a:avLst/>
              <a:gdLst/>
              <a:ahLst/>
              <a:cxnLst/>
              <a:rect l="l" t="t" r="r" b="b"/>
              <a:pathLst>
                <a:path w="3086" h="3086" extrusionOk="0">
                  <a:moveTo>
                    <a:pt x="2776" y="0"/>
                  </a:moveTo>
                  <a:lnTo>
                    <a:pt x="0" y="2775"/>
                  </a:lnTo>
                  <a:lnTo>
                    <a:pt x="0" y="308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6">
              <a:extLst>
                <a:ext uri="{FF2B5EF4-FFF2-40B4-BE49-F238E27FC236}">
                  <a16:creationId xmlns:a16="http://schemas.microsoft.com/office/drawing/2014/main" id="{73555821-2893-3E0F-3522-21C7217B06C2}"/>
                </a:ext>
              </a:extLst>
            </p:cNvPr>
            <p:cNvSpPr/>
            <p:nvPr/>
          </p:nvSpPr>
          <p:spPr>
            <a:xfrm>
              <a:off x="704893" y="4020063"/>
              <a:ext cx="171521" cy="171498"/>
            </a:xfrm>
            <a:custGeom>
              <a:avLst/>
              <a:gdLst/>
              <a:ahLst/>
              <a:cxnLst/>
              <a:rect l="l" t="t" r="r" b="b"/>
              <a:pathLst>
                <a:path w="7455" h="7454" extrusionOk="0">
                  <a:moveTo>
                    <a:pt x="7144" y="0"/>
                  </a:moveTo>
                  <a:lnTo>
                    <a:pt x="0" y="7144"/>
                  </a:lnTo>
                  <a:lnTo>
                    <a:pt x="0" y="7453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6">
              <a:extLst>
                <a:ext uri="{FF2B5EF4-FFF2-40B4-BE49-F238E27FC236}">
                  <a16:creationId xmlns:a16="http://schemas.microsoft.com/office/drawing/2014/main" id="{FA6047EA-1699-00CD-1E6D-0CF1E7FF2A5E}"/>
                </a:ext>
              </a:extLst>
            </p:cNvPr>
            <p:cNvSpPr/>
            <p:nvPr/>
          </p:nvSpPr>
          <p:spPr>
            <a:xfrm>
              <a:off x="1229873" y="465750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4"/>
                  </a:lnTo>
                  <a:lnTo>
                    <a:pt x="17773" y="312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6">
              <a:extLst>
                <a:ext uri="{FF2B5EF4-FFF2-40B4-BE49-F238E27FC236}">
                  <a16:creationId xmlns:a16="http://schemas.microsoft.com/office/drawing/2014/main" id="{2B75A1B8-C52F-19CB-3008-CF31CFD741C7}"/>
                </a:ext>
              </a:extLst>
            </p:cNvPr>
            <p:cNvSpPr/>
            <p:nvPr/>
          </p:nvSpPr>
          <p:spPr>
            <a:xfrm>
              <a:off x="704893" y="4020063"/>
              <a:ext cx="121250" cy="121227"/>
            </a:xfrm>
            <a:custGeom>
              <a:avLst/>
              <a:gdLst/>
              <a:ahLst/>
              <a:cxnLst/>
              <a:rect l="l" t="t" r="r" b="b"/>
              <a:pathLst>
                <a:path w="5270" h="5269" extrusionOk="0">
                  <a:moveTo>
                    <a:pt x="4960" y="0"/>
                  </a:moveTo>
                  <a:lnTo>
                    <a:pt x="0" y="4959"/>
                  </a:lnTo>
                  <a:lnTo>
                    <a:pt x="0" y="526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6">
              <a:extLst>
                <a:ext uri="{FF2B5EF4-FFF2-40B4-BE49-F238E27FC236}">
                  <a16:creationId xmlns:a16="http://schemas.microsoft.com/office/drawing/2014/main" id="{28368766-682A-D00B-0FC5-F2BD72FCF106}"/>
                </a:ext>
              </a:extLst>
            </p:cNvPr>
            <p:cNvSpPr/>
            <p:nvPr/>
          </p:nvSpPr>
          <p:spPr>
            <a:xfrm>
              <a:off x="1229873" y="4406272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0"/>
                  </a:moveTo>
                  <a:lnTo>
                    <a:pt x="1" y="17773"/>
                  </a:lnTo>
                  <a:lnTo>
                    <a:pt x="1" y="18083"/>
                  </a:lnTo>
                  <a:lnTo>
                    <a:pt x="17773" y="312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6">
              <a:extLst>
                <a:ext uri="{FF2B5EF4-FFF2-40B4-BE49-F238E27FC236}">
                  <a16:creationId xmlns:a16="http://schemas.microsoft.com/office/drawing/2014/main" id="{F51D3724-EDBE-9A18-8669-3986D5DAFB57}"/>
                </a:ext>
              </a:extLst>
            </p:cNvPr>
            <p:cNvSpPr/>
            <p:nvPr/>
          </p:nvSpPr>
          <p:spPr>
            <a:xfrm>
              <a:off x="1229873" y="4607256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6">
              <a:extLst>
                <a:ext uri="{FF2B5EF4-FFF2-40B4-BE49-F238E27FC236}">
                  <a16:creationId xmlns:a16="http://schemas.microsoft.com/office/drawing/2014/main" id="{9E60FBE7-74DF-DE75-F698-CCBB35C0FA12}"/>
                </a:ext>
              </a:extLst>
            </p:cNvPr>
            <p:cNvSpPr/>
            <p:nvPr/>
          </p:nvSpPr>
          <p:spPr>
            <a:xfrm>
              <a:off x="1229873" y="4324208"/>
              <a:ext cx="395476" cy="397616"/>
            </a:xfrm>
            <a:custGeom>
              <a:avLst/>
              <a:gdLst/>
              <a:ahLst/>
              <a:cxnLst/>
              <a:rect l="l" t="t" r="r" b="b"/>
              <a:pathLst>
                <a:path w="17189" h="17282" extrusionOk="0">
                  <a:moveTo>
                    <a:pt x="16972" y="1"/>
                  </a:moveTo>
                  <a:lnTo>
                    <a:pt x="1" y="16971"/>
                  </a:lnTo>
                  <a:lnTo>
                    <a:pt x="1" y="17281"/>
                  </a:lnTo>
                  <a:lnTo>
                    <a:pt x="17189" y="93"/>
                  </a:lnTo>
                  <a:cubicBezTo>
                    <a:pt x="17121" y="54"/>
                    <a:pt x="17048" y="23"/>
                    <a:pt x="16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6">
              <a:extLst>
                <a:ext uri="{FF2B5EF4-FFF2-40B4-BE49-F238E27FC236}">
                  <a16:creationId xmlns:a16="http://schemas.microsoft.com/office/drawing/2014/main" id="{317DD50D-412C-A9BA-E632-88862DA4B058}"/>
                </a:ext>
              </a:extLst>
            </p:cNvPr>
            <p:cNvSpPr/>
            <p:nvPr/>
          </p:nvSpPr>
          <p:spPr>
            <a:xfrm>
              <a:off x="1229873" y="4356026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6">
              <a:extLst>
                <a:ext uri="{FF2B5EF4-FFF2-40B4-BE49-F238E27FC236}">
                  <a16:creationId xmlns:a16="http://schemas.microsoft.com/office/drawing/2014/main" id="{6898FFDC-0E03-1468-AD1E-B638818CD29E}"/>
                </a:ext>
              </a:extLst>
            </p:cNvPr>
            <p:cNvSpPr/>
            <p:nvPr/>
          </p:nvSpPr>
          <p:spPr>
            <a:xfrm>
              <a:off x="1229873" y="4456518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2"/>
                  </a:lnTo>
                  <a:lnTo>
                    <a:pt x="1" y="18083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6">
              <a:extLst>
                <a:ext uri="{FF2B5EF4-FFF2-40B4-BE49-F238E27FC236}">
                  <a16:creationId xmlns:a16="http://schemas.microsoft.com/office/drawing/2014/main" id="{D6D2F650-01BA-A694-E86E-494B18D0B598}"/>
                </a:ext>
              </a:extLst>
            </p:cNvPr>
            <p:cNvSpPr/>
            <p:nvPr/>
          </p:nvSpPr>
          <p:spPr>
            <a:xfrm>
              <a:off x="1229873" y="455703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6">
              <a:extLst>
                <a:ext uri="{FF2B5EF4-FFF2-40B4-BE49-F238E27FC236}">
                  <a16:creationId xmlns:a16="http://schemas.microsoft.com/office/drawing/2014/main" id="{E4BB9DD3-3A8D-8C17-9E63-2AD654FD8965}"/>
                </a:ext>
              </a:extLst>
            </p:cNvPr>
            <p:cNvSpPr/>
            <p:nvPr/>
          </p:nvSpPr>
          <p:spPr>
            <a:xfrm>
              <a:off x="1229873" y="4506764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6">
              <a:extLst>
                <a:ext uri="{FF2B5EF4-FFF2-40B4-BE49-F238E27FC236}">
                  <a16:creationId xmlns:a16="http://schemas.microsoft.com/office/drawing/2014/main" id="{712921E7-CF3F-D002-CACD-207BDA1C2EA1}"/>
                </a:ext>
              </a:extLst>
            </p:cNvPr>
            <p:cNvSpPr/>
            <p:nvPr/>
          </p:nvSpPr>
          <p:spPr>
            <a:xfrm>
              <a:off x="109950" y="5136496"/>
              <a:ext cx="2123868" cy="20178"/>
            </a:xfrm>
            <a:custGeom>
              <a:avLst/>
              <a:gdLst/>
              <a:ahLst/>
              <a:cxnLst/>
              <a:rect l="l" t="t" r="r" b="b"/>
              <a:pathLst>
                <a:path w="92312" h="877" extrusionOk="0">
                  <a:moveTo>
                    <a:pt x="439" y="0"/>
                  </a:moveTo>
                  <a:cubicBezTo>
                    <a:pt x="197" y="0"/>
                    <a:pt x="1" y="195"/>
                    <a:pt x="1" y="438"/>
                  </a:cubicBezTo>
                  <a:cubicBezTo>
                    <a:pt x="1" y="680"/>
                    <a:pt x="196" y="876"/>
                    <a:pt x="439" y="876"/>
                  </a:cubicBezTo>
                  <a:lnTo>
                    <a:pt x="91873" y="876"/>
                  </a:lnTo>
                  <a:cubicBezTo>
                    <a:pt x="92115" y="876"/>
                    <a:pt x="92311" y="680"/>
                    <a:pt x="92310" y="438"/>
                  </a:cubicBezTo>
                  <a:cubicBezTo>
                    <a:pt x="92310" y="196"/>
                    <a:pt x="92115" y="0"/>
                    <a:pt x="91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6">
              <a:extLst>
                <a:ext uri="{FF2B5EF4-FFF2-40B4-BE49-F238E27FC236}">
                  <a16:creationId xmlns:a16="http://schemas.microsoft.com/office/drawing/2014/main" id="{07EB6D49-A04B-5E4A-48EA-60FBF1257FE0}"/>
                </a:ext>
              </a:extLst>
            </p:cNvPr>
            <p:cNvSpPr/>
            <p:nvPr/>
          </p:nvSpPr>
          <p:spPr>
            <a:xfrm>
              <a:off x="353403" y="3545924"/>
              <a:ext cx="1637007" cy="1020475"/>
            </a:xfrm>
            <a:custGeom>
              <a:avLst/>
              <a:gdLst/>
              <a:ahLst/>
              <a:cxnLst/>
              <a:rect l="l" t="t" r="r" b="b"/>
              <a:pathLst>
                <a:path w="71151" h="44354" extrusionOk="0">
                  <a:moveTo>
                    <a:pt x="69803" y="438"/>
                  </a:moveTo>
                  <a:cubicBezTo>
                    <a:pt x="70302" y="438"/>
                    <a:pt x="70710" y="845"/>
                    <a:pt x="70710" y="1347"/>
                  </a:cubicBezTo>
                  <a:cubicBezTo>
                    <a:pt x="70710" y="1847"/>
                    <a:pt x="70303" y="2254"/>
                    <a:pt x="69803" y="2254"/>
                  </a:cubicBezTo>
                  <a:cubicBezTo>
                    <a:pt x="69301" y="2254"/>
                    <a:pt x="68893" y="1847"/>
                    <a:pt x="68893" y="1347"/>
                  </a:cubicBezTo>
                  <a:cubicBezTo>
                    <a:pt x="68893" y="845"/>
                    <a:pt x="69301" y="438"/>
                    <a:pt x="69803" y="438"/>
                  </a:cubicBezTo>
                  <a:close/>
                  <a:moveTo>
                    <a:pt x="24165" y="15357"/>
                  </a:moveTo>
                  <a:cubicBezTo>
                    <a:pt x="24667" y="15357"/>
                    <a:pt x="25074" y="15766"/>
                    <a:pt x="25074" y="16266"/>
                  </a:cubicBezTo>
                  <a:cubicBezTo>
                    <a:pt x="25073" y="16766"/>
                    <a:pt x="24666" y="17175"/>
                    <a:pt x="24165" y="17175"/>
                  </a:cubicBezTo>
                  <a:cubicBezTo>
                    <a:pt x="23664" y="17175"/>
                    <a:pt x="23258" y="16766"/>
                    <a:pt x="23258" y="16266"/>
                  </a:cubicBezTo>
                  <a:cubicBezTo>
                    <a:pt x="23258" y="15766"/>
                    <a:pt x="23665" y="15357"/>
                    <a:pt x="24165" y="15357"/>
                  </a:cubicBezTo>
                  <a:close/>
                  <a:moveTo>
                    <a:pt x="46983" y="28522"/>
                  </a:moveTo>
                  <a:cubicBezTo>
                    <a:pt x="47483" y="28522"/>
                    <a:pt x="47892" y="28930"/>
                    <a:pt x="47892" y="29430"/>
                  </a:cubicBezTo>
                  <a:cubicBezTo>
                    <a:pt x="47892" y="29932"/>
                    <a:pt x="47484" y="30339"/>
                    <a:pt x="46983" y="30339"/>
                  </a:cubicBezTo>
                  <a:cubicBezTo>
                    <a:pt x="46481" y="30339"/>
                    <a:pt x="46074" y="29931"/>
                    <a:pt x="46074" y="29430"/>
                  </a:cubicBezTo>
                  <a:cubicBezTo>
                    <a:pt x="46074" y="28928"/>
                    <a:pt x="46481" y="28522"/>
                    <a:pt x="46983" y="28522"/>
                  </a:cubicBezTo>
                  <a:close/>
                  <a:moveTo>
                    <a:pt x="1346" y="42097"/>
                  </a:moveTo>
                  <a:cubicBezTo>
                    <a:pt x="1847" y="42097"/>
                    <a:pt x="2255" y="42505"/>
                    <a:pt x="2255" y="43006"/>
                  </a:cubicBezTo>
                  <a:cubicBezTo>
                    <a:pt x="2255" y="43507"/>
                    <a:pt x="1847" y="43915"/>
                    <a:pt x="1346" y="43915"/>
                  </a:cubicBezTo>
                  <a:cubicBezTo>
                    <a:pt x="845" y="43915"/>
                    <a:pt x="437" y="43508"/>
                    <a:pt x="437" y="43006"/>
                  </a:cubicBezTo>
                  <a:cubicBezTo>
                    <a:pt x="437" y="42505"/>
                    <a:pt x="845" y="42097"/>
                    <a:pt x="1346" y="42097"/>
                  </a:cubicBezTo>
                  <a:close/>
                  <a:moveTo>
                    <a:pt x="69803" y="0"/>
                  </a:moveTo>
                  <a:cubicBezTo>
                    <a:pt x="69059" y="0"/>
                    <a:pt x="68455" y="604"/>
                    <a:pt x="68455" y="1347"/>
                  </a:cubicBezTo>
                  <a:cubicBezTo>
                    <a:pt x="68455" y="1689"/>
                    <a:pt x="68585" y="2001"/>
                    <a:pt x="68796" y="2238"/>
                  </a:cubicBezTo>
                  <a:lnTo>
                    <a:pt x="47651" y="28262"/>
                  </a:lnTo>
                  <a:cubicBezTo>
                    <a:pt x="47453" y="28149"/>
                    <a:pt x="47226" y="28083"/>
                    <a:pt x="46983" y="28083"/>
                  </a:cubicBezTo>
                  <a:cubicBezTo>
                    <a:pt x="46564" y="28083"/>
                    <a:pt x="46190" y="28276"/>
                    <a:pt x="45941" y="28577"/>
                  </a:cubicBezTo>
                  <a:lnTo>
                    <a:pt x="25425" y="16740"/>
                  </a:lnTo>
                  <a:cubicBezTo>
                    <a:pt x="25480" y="16591"/>
                    <a:pt x="25512" y="16432"/>
                    <a:pt x="25512" y="16266"/>
                  </a:cubicBezTo>
                  <a:cubicBezTo>
                    <a:pt x="25512" y="15524"/>
                    <a:pt x="24908" y="14919"/>
                    <a:pt x="24165" y="14919"/>
                  </a:cubicBezTo>
                  <a:cubicBezTo>
                    <a:pt x="23422" y="14919"/>
                    <a:pt x="22818" y="15524"/>
                    <a:pt x="22818" y="16266"/>
                  </a:cubicBezTo>
                  <a:cubicBezTo>
                    <a:pt x="22818" y="16597"/>
                    <a:pt x="22938" y="16899"/>
                    <a:pt x="23136" y="17134"/>
                  </a:cubicBezTo>
                  <a:lnTo>
                    <a:pt x="2042" y="41854"/>
                  </a:lnTo>
                  <a:cubicBezTo>
                    <a:pt x="1838" y="41731"/>
                    <a:pt x="1600" y="41659"/>
                    <a:pt x="1347" y="41659"/>
                  </a:cubicBezTo>
                  <a:cubicBezTo>
                    <a:pt x="604" y="41659"/>
                    <a:pt x="0" y="42264"/>
                    <a:pt x="0" y="43006"/>
                  </a:cubicBezTo>
                  <a:cubicBezTo>
                    <a:pt x="0" y="43750"/>
                    <a:pt x="604" y="44353"/>
                    <a:pt x="1347" y="44353"/>
                  </a:cubicBezTo>
                  <a:cubicBezTo>
                    <a:pt x="2090" y="44353"/>
                    <a:pt x="2695" y="43750"/>
                    <a:pt x="2695" y="43006"/>
                  </a:cubicBezTo>
                  <a:cubicBezTo>
                    <a:pt x="2695" y="42676"/>
                    <a:pt x="2574" y="42374"/>
                    <a:pt x="2376" y="42138"/>
                  </a:cubicBezTo>
                  <a:lnTo>
                    <a:pt x="23471" y="17418"/>
                  </a:lnTo>
                  <a:cubicBezTo>
                    <a:pt x="23674" y="17542"/>
                    <a:pt x="23911" y="17614"/>
                    <a:pt x="24165" y="17614"/>
                  </a:cubicBezTo>
                  <a:cubicBezTo>
                    <a:pt x="24584" y="17614"/>
                    <a:pt x="24960" y="17420"/>
                    <a:pt x="25207" y="17120"/>
                  </a:cubicBezTo>
                  <a:lnTo>
                    <a:pt x="45724" y="28957"/>
                  </a:lnTo>
                  <a:cubicBezTo>
                    <a:pt x="45669" y="29105"/>
                    <a:pt x="45637" y="29262"/>
                    <a:pt x="45637" y="29430"/>
                  </a:cubicBezTo>
                  <a:cubicBezTo>
                    <a:pt x="45637" y="30173"/>
                    <a:pt x="46242" y="30777"/>
                    <a:pt x="46984" y="30777"/>
                  </a:cubicBezTo>
                  <a:cubicBezTo>
                    <a:pt x="47728" y="30777"/>
                    <a:pt x="48331" y="30173"/>
                    <a:pt x="48331" y="29430"/>
                  </a:cubicBezTo>
                  <a:cubicBezTo>
                    <a:pt x="48331" y="29088"/>
                    <a:pt x="48202" y="28777"/>
                    <a:pt x="47992" y="28537"/>
                  </a:cubicBezTo>
                  <a:lnTo>
                    <a:pt x="69136" y="2515"/>
                  </a:lnTo>
                  <a:cubicBezTo>
                    <a:pt x="69333" y="2628"/>
                    <a:pt x="69561" y="2692"/>
                    <a:pt x="69804" y="2692"/>
                  </a:cubicBezTo>
                  <a:cubicBezTo>
                    <a:pt x="70546" y="2692"/>
                    <a:pt x="71151" y="2089"/>
                    <a:pt x="71151" y="1345"/>
                  </a:cubicBezTo>
                  <a:cubicBezTo>
                    <a:pt x="71149" y="604"/>
                    <a:pt x="70545" y="0"/>
                    <a:pt x="69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70;p46">
            <a:extLst>
              <a:ext uri="{FF2B5EF4-FFF2-40B4-BE49-F238E27FC236}">
                <a16:creationId xmlns:a16="http://schemas.microsoft.com/office/drawing/2014/main" id="{EFC6C2DF-425A-DCA9-DB7F-08FD1171965A}"/>
              </a:ext>
            </a:extLst>
          </p:cNvPr>
          <p:cNvSpPr/>
          <p:nvPr/>
        </p:nvSpPr>
        <p:spPr>
          <a:xfrm>
            <a:off x="5606296" y="2093897"/>
            <a:ext cx="1334782" cy="852465"/>
          </a:xfrm>
          <a:custGeom>
            <a:avLst/>
            <a:gdLst/>
            <a:ahLst/>
            <a:cxnLst/>
            <a:rect l="l" t="t" r="r" b="b"/>
            <a:pathLst>
              <a:path w="25005" h="13902" extrusionOk="0">
                <a:moveTo>
                  <a:pt x="24203" y="0"/>
                </a:moveTo>
                <a:cubicBezTo>
                  <a:pt x="23759" y="0"/>
                  <a:pt x="23400" y="359"/>
                  <a:pt x="23400" y="803"/>
                </a:cubicBezTo>
                <a:cubicBezTo>
                  <a:pt x="23400" y="1028"/>
                  <a:pt x="23492" y="1232"/>
                  <a:pt x="23641" y="1377"/>
                </a:cubicBezTo>
                <a:lnTo>
                  <a:pt x="20686" y="5370"/>
                </a:lnTo>
                <a:cubicBezTo>
                  <a:pt x="20571" y="5307"/>
                  <a:pt x="20443" y="5269"/>
                  <a:pt x="20303" y="5269"/>
                </a:cubicBezTo>
                <a:cubicBezTo>
                  <a:pt x="20016" y="5269"/>
                  <a:pt x="19766" y="5420"/>
                  <a:pt x="19624" y="5646"/>
                </a:cubicBezTo>
                <a:lnTo>
                  <a:pt x="17168" y="4540"/>
                </a:lnTo>
                <a:cubicBezTo>
                  <a:pt x="17190" y="4468"/>
                  <a:pt x="17204" y="4394"/>
                  <a:pt x="17204" y="4316"/>
                </a:cubicBezTo>
                <a:cubicBezTo>
                  <a:pt x="17204" y="3872"/>
                  <a:pt x="16844" y="3514"/>
                  <a:pt x="16402" y="3514"/>
                </a:cubicBezTo>
                <a:cubicBezTo>
                  <a:pt x="15959" y="3514"/>
                  <a:pt x="15599" y="3872"/>
                  <a:pt x="15599" y="4316"/>
                </a:cubicBezTo>
                <a:cubicBezTo>
                  <a:pt x="15599" y="4483"/>
                  <a:pt x="15650" y="4638"/>
                  <a:pt x="15738" y="4766"/>
                </a:cubicBezTo>
                <a:lnTo>
                  <a:pt x="13017" y="7216"/>
                </a:lnTo>
                <a:cubicBezTo>
                  <a:pt x="12876" y="7098"/>
                  <a:pt x="12699" y="7024"/>
                  <a:pt x="12500" y="7024"/>
                </a:cubicBezTo>
                <a:cubicBezTo>
                  <a:pt x="12057" y="7024"/>
                  <a:pt x="11698" y="7384"/>
                  <a:pt x="11698" y="7828"/>
                </a:cubicBezTo>
                <a:cubicBezTo>
                  <a:pt x="11698" y="7906"/>
                  <a:pt x="11714" y="7981"/>
                  <a:pt x="11734" y="8052"/>
                </a:cubicBezTo>
                <a:lnTo>
                  <a:pt x="9281" y="9158"/>
                </a:lnTo>
                <a:cubicBezTo>
                  <a:pt x="9138" y="8932"/>
                  <a:pt x="8889" y="8782"/>
                  <a:pt x="8602" y="8782"/>
                </a:cubicBezTo>
                <a:cubicBezTo>
                  <a:pt x="8159" y="8782"/>
                  <a:pt x="7799" y="9142"/>
                  <a:pt x="7799" y="9584"/>
                </a:cubicBezTo>
                <a:cubicBezTo>
                  <a:pt x="7799" y="9751"/>
                  <a:pt x="7850" y="9907"/>
                  <a:pt x="7937" y="10035"/>
                </a:cubicBezTo>
                <a:lnTo>
                  <a:pt x="5217" y="12485"/>
                </a:lnTo>
                <a:cubicBezTo>
                  <a:pt x="5077" y="12367"/>
                  <a:pt x="4899" y="12294"/>
                  <a:pt x="4702" y="12294"/>
                </a:cubicBezTo>
                <a:cubicBezTo>
                  <a:pt x="4415" y="12294"/>
                  <a:pt x="4165" y="12446"/>
                  <a:pt x="4024" y="12672"/>
                </a:cubicBezTo>
                <a:lnTo>
                  <a:pt x="1568" y="11567"/>
                </a:lnTo>
                <a:cubicBezTo>
                  <a:pt x="1591" y="11495"/>
                  <a:pt x="1604" y="11420"/>
                  <a:pt x="1604" y="11341"/>
                </a:cubicBezTo>
                <a:cubicBezTo>
                  <a:pt x="1604" y="10898"/>
                  <a:pt x="1245" y="10539"/>
                  <a:pt x="802" y="10539"/>
                </a:cubicBezTo>
                <a:cubicBezTo>
                  <a:pt x="359" y="10539"/>
                  <a:pt x="0" y="10898"/>
                  <a:pt x="0" y="11341"/>
                </a:cubicBezTo>
                <a:cubicBezTo>
                  <a:pt x="0" y="11785"/>
                  <a:pt x="359" y="12145"/>
                  <a:pt x="802" y="12145"/>
                </a:cubicBezTo>
                <a:cubicBezTo>
                  <a:pt x="1089" y="12145"/>
                  <a:pt x="1339" y="11993"/>
                  <a:pt x="1481" y="11768"/>
                </a:cubicBezTo>
                <a:lnTo>
                  <a:pt x="3937" y="12874"/>
                </a:lnTo>
                <a:cubicBezTo>
                  <a:pt x="3916" y="12946"/>
                  <a:pt x="3901" y="13020"/>
                  <a:pt x="3901" y="13099"/>
                </a:cubicBezTo>
                <a:cubicBezTo>
                  <a:pt x="3901" y="13542"/>
                  <a:pt x="4260" y="13901"/>
                  <a:pt x="4703" y="13901"/>
                </a:cubicBezTo>
                <a:cubicBezTo>
                  <a:pt x="5146" y="13901"/>
                  <a:pt x="5506" y="13542"/>
                  <a:pt x="5506" y="13099"/>
                </a:cubicBezTo>
                <a:cubicBezTo>
                  <a:pt x="5506" y="12931"/>
                  <a:pt x="5455" y="12776"/>
                  <a:pt x="5367" y="12647"/>
                </a:cubicBezTo>
                <a:lnTo>
                  <a:pt x="8088" y="10197"/>
                </a:lnTo>
                <a:cubicBezTo>
                  <a:pt x="8227" y="10315"/>
                  <a:pt x="8405" y="10389"/>
                  <a:pt x="8603" y="10389"/>
                </a:cubicBezTo>
                <a:cubicBezTo>
                  <a:pt x="9047" y="10389"/>
                  <a:pt x="9405" y="10029"/>
                  <a:pt x="9405" y="9585"/>
                </a:cubicBezTo>
                <a:cubicBezTo>
                  <a:pt x="9405" y="9507"/>
                  <a:pt x="9392" y="9433"/>
                  <a:pt x="9369" y="9361"/>
                </a:cubicBezTo>
                <a:lnTo>
                  <a:pt x="11824" y="8255"/>
                </a:lnTo>
                <a:cubicBezTo>
                  <a:pt x="11965" y="8481"/>
                  <a:pt x="12216" y="8631"/>
                  <a:pt x="12500" y="8631"/>
                </a:cubicBezTo>
                <a:cubicBezTo>
                  <a:pt x="12945" y="8631"/>
                  <a:pt x="13305" y="8273"/>
                  <a:pt x="13305" y="7829"/>
                </a:cubicBezTo>
                <a:cubicBezTo>
                  <a:pt x="13305" y="7662"/>
                  <a:pt x="13253" y="7506"/>
                  <a:pt x="13166" y="7378"/>
                </a:cubicBezTo>
                <a:lnTo>
                  <a:pt x="15886" y="4928"/>
                </a:lnTo>
                <a:cubicBezTo>
                  <a:pt x="16026" y="5046"/>
                  <a:pt x="16203" y="5119"/>
                  <a:pt x="16401" y="5119"/>
                </a:cubicBezTo>
                <a:cubicBezTo>
                  <a:pt x="16688" y="5119"/>
                  <a:pt x="16937" y="4967"/>
                  <a:pt x="17080" y="4741"/>
                </a:cubicBezTo>
                <a:lnTo>
                  <a:pt x="19535" y="5847"/>
                </a:lnTo>
                <a:cubicBezTo>
                  <a:pt x="19514" y="5919"/>
                  <a:pt x="19499" y="5994"/>
                  <a:pt x="19499" y="6072"/>
                </a:cubicBezTo>
                <a:cubicBezTo>
                  <a:pt x="19499" y="6515"/>
                  <a:pt x="19859" y="6875"/>
                  <a:pt x="20303" y="6875"/>
                </a:cubicBezTo>
                <a:cubicBezTo>
                  <a:pt x="20746" y="6875"/>
                  <a:pt x="21105" y="6517"/>
                  <a:pt x="21105" y="6072"/>
                </a:cubicBezTo>
                <a:cubicBezTo>
                  <a:pt x="21105" y="5847"/>
                  <a:pt x="21013" y="5645"/>
                  <a:pt x="20863" y="5499"/>
                </a:cubicBezTo>
                <a:lnTo>
                  <a:pt x="23818" y="1506"/>
                </a:lnTo>
                <a:cubicBezTo>
                  <a:pt x="23933" y="1567"/>
                  <a:pt x="24062" y="1607"/>
                  <a:pt x="24202" y="1607"/>
                </a:cubicBezTo>
                <a:cubicBezTo>
                  <a:pt x="24645" y="1607"/>
                  <a:pt x="25005" y="1248"/>
                  <a:pt x="25005" y="803"/>
                </a:cubicBezTo>
                <a:cubicBezTo>
                  <a:pt x="25005" y="360"/>
                  <a:pt x="24646" y="0"/>
                  <a:pt x="24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19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0"/>
          <p:cNvSpPr txBox="1">
            <a:spLocks noGrp="1"/>
          </p:cNvSpPr>
          <p:nvPr>
            <p:ph type="title"/>
          </p:nvPr>
        </p:nvSpPr>
        <p:spPr>
          <a:xfrm>
            <a:off x="699300" y="1406400"/>
            <a:ext cx="77454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/>
              <a:t>About Me!</a:t>
            </a:r>
            <a:endParaRPr sz="10000" dirty="0"/>
          </a:p>
        </p:txBody>
      </p:sp>
      <p:sp>
        <p:nvSpPr>
          <p:cNvPr id="815" name="Google Shape;815;p50"/>
          <p:cNvSpPr txBox="1">
            <a:spLocks noGrp="1"/>
          </p:cNvSpPr>
          <p:nvPr>
            <p:ph type="subTitle" idx="1"/>
          </p:nvPr>
        </p:nvSpPr>
        <p:spPr>
          <a:xfrm>
            <a:off x="1665255" y="3066000"/>
            <a:ext cx="5703285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am a third-year Computer Science major, focusing on the intersection of Machine Learning with Medicine</a:t>
            </a:r>
            <a:endParaRPr dirty="0"/>
          </a:p>
        </p:txBody>
      </p:sp>
      <p:grpSp>
        <p:nvGrpSpPr>
          <p:cNvPr id="816" name="Google Shape;816;p50"/>
          <p:cNvGrpSpPr/>
          <p:nvPr/>
        </p:nvGrpSpPr>
        <p:grpSpPr>
          <a:xfrm>
            <a:off x="1189650" y="225299"/>
            <a:ext cx="945903" cy="2342347"/>
            <a:chOff x="1189650" y="225299"/>
            <a:chExt cx="945903" cy="2342347"/>
          </a:xfrm>
        </p:grpSpPr>
        <p:sp>
          <p:nvSpPr>
            <p:cNvPr id="817" name="Google Shape;817;p50"/>
            <p:cNvSpPr/>
            <p:nvPr/>
          </p:nvSpPr>
          <p:spPr>
            <a:xfrm>
              <a:off x="1203888" y="636352"/>
              <a:ext cx="735788" cy="897018"/>
            </a:xfrm>
            <a:custGeom>
              <a:avLst/>
              <a:gdLst/>
              <a:ahLst/>
              <a:cxnLst/>
              <a:rect l="l" t="t" r="r" b="b"/>
              <a:pathLst>
                <a:path w="15142" h="18460" extrusionOk="0">
                  <a:moveTo>
                    <a:pt x="7918" y="0"/>
                  </a:moveTo>
                  <a:cubicBezTo>
                    <a:pt x="6274" y="0"/>
                    <a:pt x="4811" y="348"/>
                    <a:pt x="3892" y="877"/>
                  </a:cubicBezTo>
                  <a:cubicBezTo>
                    <a:pt x="3420" y="1147"/>
                    <a:pt x="2267" y="1731"/>
                    <a:pt x="1907" y="2109"/>
                  </a:cubicBezTo>
                  <a:cubicBezTo>
                    <a:pt x="400" y="3690"/>
                    <a:pt x="1772" y="5954"/>
                    <a:pt x="1779" y="10140"/>
                  </a:cubicBezTo>
                  <a:cubicBezTo>
                    <a:pt x="1730" y="10816"/>
                    <a:pt x="1651" y="11490"/>
                    <a:pt x="1533" y="12167"/>
                  </a:cubicBezTo>
                  <a:cubicBezTo>
                    <a:pt x="1346" y="13250"/>
                    <a:pt x="988" y="14273"/>
                    <a:pt x="683" y="15324"/>
                  </a:cubicBezTo>
                  <a:cubicBezTo>
                    <a:pt x="415" y="16252"/>
                    <a:pt x="0" y="17717"/>
                    <a:pt x="1138" y="18227"/>
                  </a:cubicBezTo>
                  <a:cubicBezTo>
                    <a:pt x="1559" y="18416"/>
                    <a:pt x="2041" y="18438"/>
                    <a:pt x="2511" y="18438"/>
                  </a:cubicBezTo>
                  <a:cubicBezTo>
                    <a:pt x="2652" y="18438"/>
                    <a:pt x="2793" y="18436"/>
                    <a:pt x="2930" y="18436"/>
                  </a:cubicBezTo>
                  <a:cubicBezTo>
                    <a:pt x="2971" y="18436"/>
                    <a:pt x="3013" y="18436"/>
                    <a:pt x="3054" y="18437"/>
                  </a:cubicBezTo>
                  <a:cubicBezTo>
                    <a:pt x="3875" y="18444"/>
                    <a:pt x="4695" y="18449"/>
                    <a:pt x="5517" y="18453"/>
                  </a:cubicBezTo>
                  <a:cubicBezTo>
                    <a:pt x="6205" y="18457"/>
                    <a:pt x="6893" y="18459"/>
                    <a:pt x="7582" y="18459"/>
                  </a:cubicBezTo>
                  <a:cubicBezTo>
                    <a:pt x="8582" y="18459"/>
                    <a:pt x="9583" y="18454"/>
                    <a:pt x="10583" y="18443"/>
                  </a:cubicBezTo>
                  <a:cubicBezTo>
                    <a:pt x="10625" y="18442"/>
                    <a:pt x="10667" y="18442"/>
                    <a:pt x="10710" y="18442"/>
                  </a:cubicBezTo>
                  <a:cubicBezTo>
                    <a:pt x="11013" y="18442"/>
                    <a:pt x="11333" y="18452"/>
                    <a:pt x="11658" y="18452"/>
                  </a:cubicBezTo>
                  <a:cubicBezTo>
                    <a:pt x="12464" y="18452"/>
                    <a:pt x="13295" y="18392"/>
                    <a:pt x="13948" y="17975"/>
                  </a:cubicBezTo>
                  <a:cubicBezTo>
                    <a:pt x="15142" y="17211"/>
                    <a:pt x="14746" y="15450"/>
                    <a:pt x="14541" y="14310"/>
                  </a:cubicBezTo>
                  <a:cubicBezTo>
                    <a:pt x="14137" y="12055"/>
                    <a:pt x="13056" y="9872"/>
                    <a:pt x="13236" y="7541"/>
                  </a:cubicBezTo>
                  <a:cubicBezTo>
                    <a:pt x="13323" y="6417"/>
                    <a:pt x="13648" y="5326"/>
                    <a:pt x="13811" y="4214"/>
                  </a:cubicBezTo>
                  <a:cubicBezTo>
                    <a:pt x="13927" y="3418"/>
                    <a:pt x="14007" y="2554"/>
                    <a:pt x="13663" y="1804"/>
                  </a:cubicBezTo>
                  <a:cubicBezTo>
                    <a:pt x="13383" y="1195"/>
                    <a:pt x="12050" y="642"/>
                    <a:pt x="10508" y="290"/>
                  </a:cubicBezTo>
                  <a:cubicBezTo>
                    <a:pt x="9630" y="90"/>
                    <a:pt x="8751" y="0"/>
                    <a:pt x="7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1470858" y="636401"/>
              <a:ext cx="223963" cy="133921"/>
            </a:xfrm>
            <a:custGeom>
              <a:avLst/>
              <a:gdLst/>
              <a:ahLst/>
              <a:cxnLst/>
              <a:rect l="l" t="t" r="r" b="b"/>
              <a:pathLst>
                <a:path w="4609" h="2756" extrusionOk="0">
                  <a:moveTo>
                    <a:pt x="2420" y="1"/>
                  </a:moveTo>
                  <a:cubicBezTo>
                    <a:pt x="1667" y="1"/>
                    <a:pt x="952" y="74"/>
                    <a:pt x="309" y="204"/>
                  </a:cubicBezTo>
                  <a:cubicBezTo>
                    <a:pt x="187" y="447"/>
                    <a:pt x="114" y="721"/>
                    <a:pt x="78" y="959"/>
                  </a:cubicBezTo>
                  <a:cubicBezTo>
                    <a:pt x="0" y="1478"/>
                    <a:pt x="202" y="1937"/>
                    <a:pt x="609" y="2257"/>
                  </a:cubicBezTo>
                  <a:cubicBezTo>
                    <a:pt x="1045" y="2599"/>
                    <a:pt x="1592" y="2755"/>
                    <a:pt x="2143" y="2755"/>
                  </a:cubicBezTo>
                  <a:cubicBezTo>
                    <a:pt x="2698" y="2755"/>
                    <a:pt x="3258" y="2596"/>
                    <a:pt x="3710" y="2306"/>
                  </a:cubicBezTo>
                  <a:cubicBezTo>
                    <a:pt x="4173" y="2009"/>
                    <a:pt x="4557" y="1545"/>
                    <a:pt x="4590" y="978"/>
                  </a:cubicBezTo>
                  <a:cubicBezTo>
                    <a:pt x="4608" y="670"/>
                    <a:pt x="4489" y="390"/>
                    <a:pt x="4305" y="153"/>
                  </a:cubicBezTo>
                  <a:cubicBezTo>
                    <a:pt x="3664" y="49"/>
                    <a:pt x="3030" y="1"/>
                    <a:pt x="2420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1201458" y="738447"/>
              <a:ext cx="735836" cy="799833"/>
            </a:xfrm>
            <a:custGeom>
              <a:avLst/>
              <a:gdLst/>
              <a:ahLst/>
              <a:cxnLst/>
              <a:rect l="l" t="t" r="r" b="b"/>
              <a:pathLst>
                <a:path w="15143" h="16460" extrusionOk="0">
                  <a:moveTo>
                    <a:pt x="13742" y="0"/>
                  </a:moveTo>
                  <a:cubicBezTo>
                    <a:pt x="13046" y="681"/>
                    <a:pt x="12663" y="1751"/>
                    <a:pt x="12604" y="2664"/>
                  </a:cubicBezTo>
                  <a:cubicBezTo>
                    <a:pt x="12527" y="3846"/>
                    <a:pt x="12959" y="5862"/>
                    <a:pt x="12942" y="7045"/>
                  </a:cubicBezTo>
                  <a:cubicBezTo>
                    <a:pt x="12916" y="8903"/>
                    <a:pt x="11914" y="9724"/>
                    <a:pt x="10326" y="9724"/>
                  </a:cubicBezTo>
                  <a:cubicBezTo>
                    <a:pt x="10154" y="9724"/>
                    <a:pt x="9975" y="9714"/>
                    <a:pt x="9789" y="9695"/>
                  </a:cubicBezTo>
                  <a:cubicBezTo>
                    <a:pt x="9281" y="9643"/>
                    <a:pt x="8791" y="9495"/>
                    <a:pt x="8279" y="9463"/>
                  </a:cubicBezTo>
                  <a:cubicBezTo>
                    <a:pt x="8227" y="9460"/>
                    <a:pt x="8176" y="9458"/>
                    <a:pt x="8124" y="9458"/>
                  </a:cubicBezTo>
                  <a:cubicBezTo>
                    <a:pt x="7646" y="9458"/>
                    <a:pt x="7171" y="9593"/>
                    <a:pt x="6716" y="9723"/>
                  </a:cubicBezTo>
                  <a:cubicBezTo>
                    <a:pt x="6273" y="9850"/>
                    <a:pt x="5815" y="10008"/>
                    <a:pt x="5349" y="10008"/>
                  </a:cubicBezTo>
                  <a:cubicBezTo>
                    <a:pt x="5343" y="10008"/>
                    <a:pt x="5337" y="10008"/>
                    <a:pt x="5331" y="10008"/>
                  </a:cubicBezTo>
                  <a:cubicBezTo>
                    <a:pt x="4905" y="10004"/>
                    <a:pt x="4755" y="9683"/>
                    <a:pt x="4724" y="9307"/>
                  </a:cubicBezTo>
                  <a:cubicBezTo>
                    <a:pt x="4637" y="8266"/>
                    <a:pt x="4962" y="7211"/>
                    <a:pt x="4955" y="6167"/>
                  </a:cubicBezTo>
                  <a:cubicBezTo>
                    <a:pt x="4940" y="4505"/>
                    <a:pt x="4576" y="2469"/>
                    <a:pt x="3161" y="1406"/>
                  </a:cubicBezTo>
                  <a:cubicBezTo>
                    <a:pt x="2763" y="1107"/>
                    <a:pt x="2260" y="909"/>
                    <a:pt x="1774" y="909"/>
                  </a:cubicBezTo>
                  <a:cubicBezTo>
                    <a:pt x="1639" y="909"/>
                    <a:pt x="1506" y="925"/>
                    <a:pt x="1377" y="957"/>
                  </a:cubicBezTo>
                  <a:cubicBezTo>
                    <a:pt x="817" y="2493"/>
                    <a:pt x="1772" y="4648"/>
                    <a:pt x="1778" y="8140"/>
                  </a:cubicBezTo>
                  <a:cubicBezTo>
                    <a:pt x="1730" y="8818"/>
                    <a:pt x="1650" y="9490"/>
                    <a:pt x="1532" y="10167"/>
                  </a:cubicBezTo>
                  <a:cubicBezTo>
                    <a:pt x="1345" y="11251"/>
                    <a:pt x="989" y="12274"/>
                    <a:pt x="683" y="13325"/>
                  </a:cubicBezTo>
                  <a:cubicBezTo>
                    <a:pt x="413" y="14253"/>
                    <a:pt x="0" y="15717"/>
                    <a:pt x="1138" y="16228"/>
                  </a:cubicBezTo>
                  <a:cubicBezTo>
                    <a:pt x="1553" y="16414"/>
                    <a:pt x="2025" y="16438"/>
                    <a:pt x="2488" y="16438"/>
                  </a:cubicBezTo>
                  <a:cubicBezTo>
                    <a:pt x="2650" y="16438"/>
                    <a:pt x="2811" y="16435"/>
                    <a:pt x="2968" y="16435"/>
                  </a:cubicBezTo>
                  <a:cubicBezTo>
                    <a:pt x="2997" y="16435"/>
                    <a:pt x="3025" y="16435"/>
                    <a:pt x="3053" y="16436"/>
                  </a:cubicBezTo>
                  <a:cubicBezTo>
                    <a:pt x="3874" y="16444"/>
                    <a:pt x="4695" y="16449"/>
                    <a:pt x="5516" y="16454"/>
                  </a:cubicBezTo>
                  <a:cubicBezTo>
                    <a:pt x="6191" y="16457"/>
                    <a:pt x="6867" y="16459"/>
                    <a:pt x="7542" y="16459"/>
                  </a:cubicBezTo>
                  <a:cubicBezTo>
                    <a:pt x="8556" y="16459"/>
                    <a:pt x="9569" y="16455"/>
                    <a:pt x="10582" y="16444"/>
                  </a:cubicBezTo>
                  <a:cubicBezTo>
                    <a:pt x="10628" y="16443"/>
                    <a:pt x="10674" y="16443"/>
                    <a:pt x="10720" y="16443"/>
                  </a:cubicBezTo>
                  <a:cubicBezTo>
                    <a:pt x="11020" y="16443"/>
                    <a:pt x="11336" y="16452"/>
                    <a:pt x="11656" y="16452"/>
                  </a:cubicBezTo>
                  <a:cubicBezTo>
                    <a:pt x="12462" y="16452"/>
                    <a:pt x="13293" y="16393"/>
                    <a:pt x="13947" y="15976"/>
                  </a:cubicBezTo>
                  <a:cubicBezTo>
                    <a:pt x="15142" y="15212"/>
                    <a:pt x="14745" y="13449"/>
                    <a:pt x="14541" y="12311"/>
                  </a:cubicBezTo>
                  <a:cubicBezTo>
                    <a:pt x="14138" y="10055"/>
                    <a:pt x="13056" y="7873"/>
                    <a:pt x="13236" y="5541"/>
                  </a:cubicBezTo>
                  <a:cubicBezTo>
                    <a:pt x="13323" y="4419"/>
                    <a:pt x="13649" y="3327"/>
                    <a:pt x="13811" y="2214"/>
                  </a:cubicBezTo>
                  <a:cubicBezTo>
                    <a:pt x="13916" y="1487"/>
                    <a:pt x="13992" y="702"/>
                    <a:pt x="13742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1189650" y="751130"/>
              <a:ext cx="224546" cy="549678"/>
            </a:xfrm>
            <a:custGeom>
              <a:avLst/>
              <a:gdLst/>
              <a:ahLst/>
              <a:cxnLst/>
              <a:rect l="l" t="t" r="r" b="b"/>
              <a:pathLst>
                <a:path w="4621" h="11312" extrusionOk="0">
                  <a:moveTo>
                    <a:pt x="2300" y="0"/>
                  </a:moveTo>
                  <a:cubicBezTo>
                    <a:pt x="2004" y="0"/>
                    <a:pt x="1705" y="198"/>
                    <a:pt x="1437" y="594"/>
                  </a:cubicBezTo>
                  <a:cubicBezTo>
                    <a:pt x="1156" y="1009"/>
                    <a:pt x="972" y="1494"/>
                    <a:pt x="826" y="1966"/>
                  </a:cubicBezTo>
                  <a:cubicBezTo>
                    <a:pt x="506" y="3001"/>
                    <a:pt x="293" y="4080"/>
                    <a:pt x="172" y="5156"/>
                  </a:cubicBezTo>
                  <a:cubicBezTo>
                    <a:pt x="0" y="6652"/>
                    <a:pt x="31" y="8405"/>
                    <a:pt x="632" y="9820"/>
                  </a:cubicBezTo>
                  <a:cubicBezTo>
                    <a:pt x="872" y="10386"/>
                    <a:pt x="1226" y="10915"/>
                    <a:pt x="1802" y="11175"/>
                  </a:cubicBezTo>
                  <a:cubicBezTo>
                    <a:pt x="1998" y="11264"/>
                    <a:pt x="2212" y="11312"/>
                    <a:pt x="2424" y="11312"/>
                  </a:cubicBezTo>
                  <a:cubicBezTo>
                    <a:pt x="2703" y="11312"/>
                    <a:pt x="2978" y="11229"/>
                    <a:pt x="3204" y="11048"/>
                  </a:cubicBezTo>
                  <a:cubicBezTo>
                    <a:pt x="4119" y="10314"/>
                    <a:pt x="4296" y="8835"/>
                    <a:pt x="4416" y="7750"/>
                  </a:cubicBezTo>
                  <a:cubicBezTo>
                    <a:pt x="4621" y="5909"/>
                    <a:pt x="4422" y="4019"/>
                    <a:pt x="3830" y="2265"/>
                  </a:cubicBezTo>
                  <a:cubicBezTo>
                    <a:pt x="3732" y="1977"/>
                    <a:pt x="3537" y="1332"/>
                    <a:pt x="3250" y="787"/>
                  </a:cubicBezTo>
                  <a:cubicBezTo>
                    <a:pt x="2974" y="262"/>
                    <a:pt x="2639" y="0"/>
                    <a:pt x="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0"/>
            <p:cNvSpPr/>
            <p:nvPr/>
          </p:nvSpPr>
          <p:spPr>
            <a:xfrm>
              <a:off x="1189699" y="786992"/>
              <a:ext cx="207296" cy="513671"/>
            </a:xfrm>
            <a:custGeom>
              <a:avLst/>
              <a:gdLst/>
              <a:ahLst/>
              <a:cxnLst/>
              <a:rect l="l" t="t" r="r" b="b"/>
              <a:pathLst>
                <a:path w="4266" h="10571" extrusionOk="0">
                  <a:moveTo>
                    <a:pt x="1344" y="0"/>
                  </a:moveTo>
                  <a:lnTo>
                    <a:pt x="1344" y="0"/>
                  </a:lnTo>
                  <a:cubicBezTo>
                    <a:pt x="1115" y="381"/>
                    <a:pt x="955" y="808"/>
                    <a:pt x="826" y="1225"/>
                  </a:cubicBezTo>
                  <a:cubicBezTo>
                    <a:pt x="506" y="2259"/>
                    <a:pt x="294" y="3339"/>
                    <a:pt x="172" y="4416"/>
                  </a:cubicBezTo>
                  <a:cubicBezTo>
                    <a:pt x="0" y="5912"/>
                    <a:pt x="32" y="7664"/>
                    <a:pt x="632" y="9080"/>
                  </a:cubicBezTo>
                  <a:cubicBezTo>
                    <a:pt x="872" y="9646"/>
                    <a:pt x="1226" y="10175"/>
                    <a:pt x="1802" y="10434"/>
                  </a:cubicBezTo>
                  <a:cubicBezTo>
                    <a:pt x="1998" y="10523"/>
                    <a:pt x="2212" y="10570"/>
                    <a:pt x="2424" y="10570"/>
                  </a:cubicBezTo>
                  <a:cubicBezTo>
                    <a:pt x="2703" y="10570"/>
                    <a:pt x="2979" y="10488"/>
                    <a:pt x="3205" y="10307"/>
                  </a:cubicBezTo>
                  <a:cubicBezTo>
                    <a:pt x="3834" y="9801"/>
                    <a:pt x="4113" y="8941"/>
                    <a:pt x="4265" y="8099"/>
                  </a:cubicBezTo>
                  <a:cubicBezTo>
                    <a:pt x="4194" y="7744"/>
                    <a:pt x="4017" y="7430"/>
                    <a:pt x="3665" y="7267"/>
                  </a:cubicBezTo>
                  <a:cubicBezTo>
                    <a:pt x="3537" y="7208"/>
                    <a:pt x="3399" y="7184"/>
                    <a:pt x="3256" y="7184"/>
                  </a:cubicBezTo>
                  <a:cubicBezTo>
                    <a:pt x="2695" y="7184"/>
                    <a:pt x="2045" y="7544"/>
                    <a:pt x="1536" y="7544"/>
                  </a:cubicBezTo>
                  <a:cubicBezTo>
                    <a:pt x="1205" y="7544"/>
                    <a:pt x="933" y="7392"/>
                    <a:pt x="783" y="6891"/>
                  </a:cubicBezTo>
                  <a:cubicBezTo>
                    <a:pt x="606" y="6301"/>
                    <a:pt x="607" y="5640"/>
                    <a:pt x="600" y="5029"/>
                  </a:cubicBezTo>
                  <a:cubicBezTo>
                    <a:pt x="592" y="4341"/>
                    <a:pt x="642" y="3652"/>
                    <a:pt x="724" y="2969"/>
                  </a:cubicBezTo>
                  <a:cubicBezTo>
                    <a:pt x="846" y="1965"/>
                    <a:pt x="1059" y="972"/>
                    <a:pt x="1344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1812661" y="1681843"/>
              <a:ext cx="277560" cy="478004"/>
            </a:xfrm>
            <a:custGeom>
              <a:avLst/>
              <a:gdLst/>
              <a:ahLst/>
              <a:cxnLst/>
              <a:rect l="l" t="t" r="r" b="b"/>
              <a:pathLst>
                <a:path w="5712" h="9837" extrusionOk="0">
                  <a:moveTo>
                    <a:pt x="2988" y="0"/>
                  </a:moveTo>
                  <a:cubicBezTo>
                    <a:pt x="2637" y="0"/>
                    <a:pt x="2312" y="144"/>
                    <a:pt x="2029" y="365"/>
                  </a:cubicBezTo>
                  <a:cubicBezTo>
                    <a:pt x="1900" y="466"/>
                    <a:pt x="897" y="1210"/>
                    <a:pt x="600" y="1527"/>
                  </a:cubicBezTo>
                  <a:cubicBezTo>
                    <a:pt x="99" y="2061"/>
                    <a:pt x="0" y="2791"/>
                    <a:pt x="315" y="3449"/>
                  </a:cubicBezTo>
                  <a:cubicBezTo>
                    <a:pt x="536" y="3912"/>
                    <a:pt x="854" y="4323"/>
                    <a:pt x="1089" y="4780"/>
                  </a:cubicBezTo>
                  <a:cubicBezTo>
                    <a:pt x="1381" y="5346"/>
                    <a:pt x="1417" y="5995"/>
                    <a:pt x="1446" y="6621"/>
                  </a:cubicBezTo>
                  <a:cubicBezTo>
                    <a:pt x="1483" y="7414"/>
                    <a:pt x="1723" y="8231"/>
                    <a:pt x="2189" y="8877"/>
                  </a:cubicBezTo>
                  <a:cubicBezTo>
                    <a:pt x="2603" y="9448"/>
                    <a:pt x="3356" y="9837"/>
                    <a:pt x="4043" y="9837"/>
                  </a:cubicBezTo>
                  <a:cubicBezTo>
                    <a:pt x="4631" y="9837"/>
                    <a:pt x="5170" y="9552"/>
                    <a:pt x="5407" y="8851"/>
                  </a:cubicBezTo>
                  <a:cubicBezTo>
                    <a:pt x="5711" y="7942"/>
                    <a:pt x="5259" y="6878"/>
                    <a:pt x="4995" y="6016"/>
                  </a:cubicBezTo>
                  <a:cubicBezTo>
                    <a:pt x="4642" y="4859"/>
                    <a:pt x="4677" y="3679"/>
                    <a:pt x="4716" y="2482"/>
                  </a:cubicBezTo>
                  <a:cubicBezTo>
                    <a:pt x="4733" y="1933"/>
                    <a:pt x="4799" y="1370"/>
                    <a:pt x="4547" y="862"/>
                  </a:cubicBezTo>
                  <a:cubicBezTo>
                    <a:pt x="4317" y="400"/>
                    <a:pt x="3737" y="131"/>
                    <a:pt x="3262" y="30"/>
                  </a:cubicBezTo>
                  <a:cubicBezTo>
                    <a:pt x="3169" y="10"/>
                    <a:pt x="3077" y="0"/>
                    <a:pt x="29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1812661" y="1681843"/>
              <a:ext cx="267550" cy="478004"/>
            </a:xfrm>
            <a:custGeom>
              <a:avLst/>
              <a:gdLst/>
              <a:ahLst/>
              <a:cxnLst/>
              <a:rect l="l" t="t" r="r" b="b"/>
              <a:pathLst>
                <a:path w="5506" h="9837" extrusionOk="0">
                  <a:moveTo>
                    <a:pt x="2988" y="0"/>
                  </a:moveTo>
                  <a:cubicBezTo>
                    <a:pt x="2637" y="0"/>
                    <a:pt x="2312" y="144"/>
                    <a:pt x="2029" y="365"/>
                  </a:cubicBezTo>
                  <a:cubicBezTo>
                    <a:pt x="1900" y="466"/>
                    <a:pt x="897" y="1210"/>
                    <a:pt x="600" y="1527"/>
                  </a:cubicBezTo>
                  <a:cubicBezTo>
                    <a:pt x="99" y="2061"/>
                    <a:pt x="0" y="2791"/>
                    <a:pt x="315" y="3449"/>
                  </a:cubicBezTo>
                  <a:cubicBezTo>
                    <a:pt x="536" y="3912"/>
                    <a:pt x="854" y="4323"/>
                    <a:pt x="1089" y="4780"/>
                  </a:cubicBezTo>
                  <a:cubicBezTo>
                    <a:pt x="1381" y="5346"/>
                    <a:pt x="1417" y="5995"/>
                    <a:pt x="1446" y="6621"/>
                  </a:cubicBezTo>
                  <a:cubicBezTo>
                    <a:pt x="1483" y="7414"/>
                    <a:pt x="1723" y="8231"/>
                    <a:pt x="2189" y="8877"/>
                  </a:cubicBezTo>
                  <a:cubicBezTo>
                    <a:pt x="2603" y="9448"/>
                    <a:pt x="3356" y="9837"/>
                    <a:pt x="4043" y="9837"/>
                  </a:cubicBezTo>
                  <a:cubicBezTo>
                    <a:pt x="4631" y="9837"/>
                    <a:pt x="5170" y="9552"/>
                    <a:pt x="5407" y="8851"/>
                  </a:cubicBezTo>
                  <a:cubicBezTo>
                    <a:pt x="5469" y="8666"/>
                    <a:pt x="5499" y="8474"/>
                    <a:pt x="5506" y="8281"/>
                  </a:cubicBezTo>
                  <a:lnTo>
                    <a:pt x="5506" y="8281"/>
                  </a:lnTo>
                  <a:cubicBezTo>
                    <a:pt x="5454" y="8361"/>
                    <a:pt x="5400" y="8440"/>
                    <a:pt x="5336" y="8513"/>
                  </a:cubicBezTo>
                  <a:cubicBezTo>
                    <a:pt x="5027" y="8876"/>
                    <a:pt x="4594" y="9043"/>
                    <a:pt x="4148" y="9043"/>
                  </a:cubicBezTo>
                  <a:cubicBezTo>
                    <a:pt x="3937" y="9043"/>
                    <a:pt x="3724" y="9006"/>
                    <a:pt x="3520" y="8935"/>
                  </a:cubicBezTo>
                  <a:cubicBezTo>
                    <a:pt x="1597" y="8261"/>
                    <a:pt x="2490" y="5907"/>
                    <a:pt x="1853" y="4477"/>
                  </a:cubicBezTo>
                  <a:cubicBezTo>
                    <a:pt x="1528" y="3747"/>
                    <a:pt x="683" y="2832"/>
                    <a:pt x="1606" y="2178"/>
                  </a:cubicBezTo>
                  <a:cubicBezTo>
                    <a:pt x="1818" y="2027"/>
                    <a:pt x="2042" y="1978"/>
                    <a:pt x="2271" y="1978"/>
                  </a:cubicBezTo>
                  <a:cubicBezTo>
                    <a:pt x="2685" y="1978"/>
                    <a:pt x="3118" y="2137"/>
                    <a:pt x="3539" y="2137"/>
                  </a:cubicBezTo>
                  <a:cubicBezTo>
                    <a:pt x="3653" y="2137"/>
                    <a:pt x="3766" y="2125"/>
                    <a:pt x="3878" y="2096"/>
                  </a:cubicBezTo>
                  <a:cubicBezTo>
                    <a:pt x="4342" y="1972"/>
                    <a:pt x="4577" y="1583"/>
                    <a:pt x="4645" y="1116"/>
                  </a:cubicBezTo>
                  <a:cubicBezTo>
                    <a:pt x="4619" y="1029"/>
                    <a:pt x="4588" y="945"/>
                    <a:pt x="4547" y="862"/>
                  </a:cubicBezTo>
                  <a:cubicBezTo>
                    <a:pt x="4317" y="400"/>
                    <a:pt x="3737" y="131"/>
                    <a:pt x="3262" y="30"/>
                  </a:cubicBezTo>
                  <a:cubicBezTo>
                    <a:pt x="3169" y="10"/>
                    <a:pt x="3077" y="0"/>
                    <a:pt x="2988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0"/>
            <p:cNvSpPr/>
            <p:nvPr/>
          </p:nvSpPr>
          <p:spPr>
            <a:xfrm>
              <a:off x="1385188" y="2161219"/>
              <a:ext cx="220464" cy="406428"/>
            </a:xfrm>
            <a:custGeom>
              <a:avLst/>
              <a:gdLst/>
              <a:ahLst/>
              <a:cxnLst/>
              <a:rect l="l" t="t" r="r" b="b"/>
              <a:pathLst>
                <a:path w="4537" h="8364" extrusionOk="0">
                  <a:moveTo>
                    <a:pt x="1773" y="1"/>
                  </a:moveTo>
                  <a:cubicBezTo>
                    <a:pt x="1684" y="1"/>
                    <a:pt x="1591" y="11"/>
                    <a:pt x="1494" y="32"/>
                  </a:cubicBezTo>
                  <a:cubicBezTo>
                    <a:pt x="908" y="160"/>
                    <a:pt x="464" y="546"/>
                    <a:pt x="269" y="1110"/>
                  </a:cubicBezTo>
                  <a:cubicBezTo>
                    <a:pt x="68" y="1687"/>
                    <a:pt x="280" y="4322"/>
                    <a:pt x="246" y="4756"/>
                  </a:cubicBezTo>
                  <a:cubicBezTo>
                    <a:pt x="202" y="5301"/>
                    <a:pt x="140" y="5844"/>
                    <a:pt x="90" y="6389"/>
                  </a:cubicBezTo>
                  <a:cubicBezTo>
                    <a:pt x="51" y="6816"/>
                    <a:pt x="0" y="7248"/>
                    <a:pt x="116" y="7666"/>
                  </a:cubicBezTo>
                  <a:cubicBezTo>
                    <a:pt x="272" y="8233"/>
                    <a:pt x="838" y="8361"/>
                    <a:pt x="1355" y="8363"/>
                  </a:cubicBezTo>
                  <a:cubicBezTo>
                    <a:pt x="1360" y="8363"/>
                    <a:pt x="1365" y="8363"/>
                    <a:pt x="1370" y="8363"/>
                  </a:cubicBezTo>
                  <a:cubicBezTo>
                    <a:pt x="2187" y="8363"/>
                    <a:pt x="3130" y="8197"/>
                    <a:pt x="3821" y="7750"/>
                  </a:cubicBezTo>
                  <a:cubicBezTo>
                    <a:pt x="4537" y="7287"/>
                    <a:pt x="4291" y="6531"/>
                    <a:pt x="4145" y="5845"/>
                  </a:cubicBezTo>
                  <a:cubicBezTo>
                    <a:pt x="4039" y="5349"/>
                    <a:pt x="4203" y="4958"/>
                    <a:pt x="4377" y="4503"/>
                  </a:cubicBezTo>
                  <a:cubicBezTo>
                    <a:pt x="4533" y="4098"/>
                    <a:pt x="4532" y="3736"/>
                    <a:pt x="4394" y="3326"/>
                  </a:cubicBezTo>
                  <a:cubicBezTo>
                    <a:pt x="4253" y="2902"/>
                    <a:pt x="4002" y="2517"/>
                    <a:pt x="3767" y="2144"/>
                  </a:cubicBezTo>
                  <a:cubicBezTo>
                    <a:pt x="3515" y="1743"/>
                    <a:pt x="3278" y="1339"/>
                    <a:pt x="3039" y="931"/>
                  </a:cubicBezTo>
                  <a:cubicBezTo>
                    <a:pt x="2741" y="421"/>
                    <a:pt x="2346" y="1"/>
                    <a:pt x="1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1386889" y="2161219"/>
              <a:ext cx="218666" cy="406428"/>
            </a:xfrm>
            <a:custGeom>
              <a:avLst/>
              <a:gdLst/>
              <a:ahLst/>
              <a:cxnLst/>
              <a:rect l="l" t="t" r="r" b="b"/>
              <a:pathLst>
                <a:path w="4500" h="8364" extrusionOk="0">
                  <a:moveTo>
                    <a:pt x="1738" y="1"/>
                  </a:moveTo>
                  <a:cubicBezTo>
                    <a:pt x="1649" y="1"/>
                    <a:pt x="1556" y="11"/>
                    <a:pt x="1459" y="32"/>
                  </a:cubicBezTo>
                  <a:cubicBezTo>
                    <a:pt x="955" y="141"/>
                    <a:pt x="557" y="444"/>
                    <a:pt x="331" y="886"/>
                  </a:cubicBezTo>
                  <a:cubicBezTo>
                    <a:pt x="496" y="1548"/>
                    <a:pt x="857" y="2216"/>
                    <a:pt x="1427" y="2463"/>
                  </a:cubicBezTo>
                  <a:cubicBezTo>
                    <a:pt x="1553" y="2518"/>
                    <a:pt x="1680" y="2540"/>
                    <a:pt x="1807" y="2540"/>
                  </a:cubicBezTo>
                  <a:cubicBezTo>
                    <a:pt x="2075" y="2540"/>
                    <a:pt x="2342" y="2442"/>
                    <a:pt x="2593" y="2345"/>
                  </a:cubicBezTo>
                  <a:cubicBezTo>
                    <a:pt x="2665" y="2317"/>
                    <a:pt x="2736" y="2305"/>
                    <a:pt x="2806" y="2305"/>
                  </a:cubicBezTo>
                  <a:cubicBezTo>
                    <a:pt x="3364" y="2305"/>
                    <a:pt x="3815" y="3131"/>
                    <a:pt x="3826" y="3617"/>
                  </a:cubicBezTo>
                  <a:cubicBezTo>
                    <a:pt x="3838" y="4236"/>
                    <a:pt x="3390" y="4769"/>
                    <a:pt x="3431" y="5409"/>
                  </a:cubicBezTo>
                  <a:cubicBezTo>
                    <a:pt x="3456" y="5797"/>
                    <a:pt x="3597" y="6159"/>
                    <a:pt x="3539" y="6556"/>
                  </a:cubicBezTo>
                  <a:cubicBezTo>
                    <a:pt x="3474" y="6994"/>
                    <a:pt x="3067" y="7369"/>
                    <a:pt x="2728" y="7607"/>
                  </a:cubicBezTo>
                  <a:cubicBezTo>
                    <a:pt x="2397" y="7839"/>
                    <a:pt x="2011" y="7960"/>
                    <a:pt x="1624" y="7960"/>
                  </a:cubicBezTo>
                  <a:cubicBezTo>
                    <a:pt x="1303" y="7960"/>
                    <a:pt x="981" y="7877"/>
                    <a:pt x="693" y="7705"/>
                  </a:cubicBezTo>
                  <a:cubicBezTo>
                    <a:pt x="375" y="7518"/>
                    <a:pt x="153" y="7230"/>
                    <a:pt x="12" y="6902"/>
                  </a:cubicBezTo>
                  <a:lnTo>
                    <a:pt x="12" y="6902"/>
                  </a:lnTo>
                  <a:cubicBezTo>
                    <a:pt x="0" y="7158"/>
                    <a:pt x="9" y="7415"/>
                    <a:pt x="79" y="7665"/>
                  </a:cubicBezTo>
                  <a:cubicBezTo>
                    <a:pt x="234" y="8233"/>
                    <a:pt x="800" y="8361"/>
                    <a:pt x="1318" y="8363"/>
                  </a:cubicBezTo>
                  <a:cubicBezTo>
                    <a:pt x="1320" y="8363"/>
                    <a:pt x="1323" y="8363"/>
                    <a:pt x="1325" y="8363"/>
                  </a:cubicBezTo>
                  <a:cubicBezTo>
                    <a:pt x="2143" y="8363"/>
                    <a:pt x="3090" y="8198"/>
                    <a:pt x="3783" y="7750"/>
                  </a:cubicBezTo>
                  <a:cubicBezTo>
                    <a:pt x="4500" y="7287"/>
                    <a:pt x="4254" y="6531"/>
                    <a:pt x="4107" y="5845"/>
                  </a:cubicBezTo>
                  <a:cubicBezTo>
                    <a:pt x="4002" y="5349"/>
                    <a:pt x="4166" y="4958"/>
                    <a:pt x="4340" y="4503"/>
                  </a:cubicBezTo>
                  <a:cubicBezTo>
                    <a:pt x="4496" y="4095"/>
                    <a:pt x="4495" y="3736"/>
                    <a:pt x="4358" y="3324"/>
                  </a:cubicBezTo>
                  <a:cubicBezTo>
                    <a:pt x="4219" y="2902"/>
                    <a:pt x="3967" y="2517"/>
                    <a:pt x="3732" y="2144"/>
                  </a:cubicBezTo>
                  <a:cubicBezTo>
                    <a:pt x="3480" y="1743"/>
                    <a:pt x="3243" y="1339"/>
                    <a:pt x="3004" y="931"/>
                  </a:cubicBezTo>
                  <a:cubicBezTo>
                    <a:pt x="2706" y="421"/>
                    <a:pt x="2311" y="1"/>
                    <a:pt x="1738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1288391" y="1080838"/>
              <a:ext cx="847162" cy="1125840"/>
            </a:xfrm>
            <a:custGeom>
              <a:avLst/>
              <a:gdLst/>
              <a:ahLst/>
              <a:cxnLst/>
              <a:rect l="l" t="t" r="r" b="b"/>
              <a:pathLst>
                <a:path w="17434" h="23169" extrusionOk="0">
                  <a:moveTo>
                    <a:pt x="14934" y="1"/>
                  </a:moveTo>
                  <a:cubicBezTo>
                    <a:pt x="14092" y="1"/>
                    <a:pt x="13123" y="199"/>
                    <a:pt x="12539" y="656"/>
                  </a:cubicBezTo>
                  <a:cubicBezTo>
                    <a:pt x="11196" y="1705"/>
                    <a:pt x="9423" y="3446"/>
                    <a:pt x="9384" y="3488"/>
                  </a:cubicBezTo>
                  <a:cubicBezTo>
                    <a:pt x="8519" y="3727"/>
                    <a:pt x="7224" y="3802"/>
                    <a:pt x="6366" y="3832"/>
                  </a:cubicBezTo>
                  <a:cubicBezTo>
                    <a:pt x="5669" y="3857"/>
                    <a:pt x="3571" y="3944"/>
                    <a:pt x="3028" y="4302"/>
                  </a:cubicBezTo>
                  <a:cubicBezTo>
                    <a:pt x="1728" y="5158"/>
                    <a:pt x="0" y="6784"/>
                    <a:pt x="124" y="7682"/>
                  </a:cubicBezTo>
                  <a:cubicBezTo>
                    <a:pt x="216" y="8365"/>
                    <a:pt x="368" y="9042"/>
                    <a:pt x="543" y="9706"/>
                  </a:cubicBezTo>
                  <a:cubicBezTo>
                    <a:pt x="600" y="9965"/>
                    <a:pt x="652" y="10227"/>
                    <a:pt x="694" y="10490"/>
                  </a:cubicBezTo>
                  <a:cubicBezTo>
                    <a:pt x="1036" y="12645"/>
                    <a:pt x="719" y="14867"/>
                    <a:pt x="594" y="17029"/>
                  </a:cubicBezTo>
                  <a:cubicBezTo>
                    <a:pt x="533" y="18057"/>
                    <a:pt x="569" y="19082"/>
                    <a:pt x="529" y="20110"/>
                  </a:cubicBezTo>
                  <a:cubicBezTo>
                    <a:pt x="496" y="20959"/>
                    <a:pt x="544" y="21881"/>
                    <a:pt x="1298" y="22407"/>
                  </a:cubicBezTo>
                  <a:cubicBezTo>
                    <a:pt x="1640" y="22646"/>
                    <a:pt x="2060" y="22778"/>
                    <a:pt x="2448" y="22919"/>
                  </a:cubicBezTo>
                  <a:cubicBezTo>
                    <a:pt x="2846" y="23064"/>
                    <a:pt x="3253" y="23168"/>
                    <a:pt x="3677" y="23168"/>
                  </a:cubicBezTo>
                  <a:cubicBezTo>
                    <a:pt x="3683" y="23168"/>
                    <a:pt x="3689" y="23168"/>
                    <a:pt x="3696" y="23168"/>
                  </a:cubicBezTo>
                  <a:cubicBezTo>
                    <a:pt x="4258" y="23163"/>
                    <a:pt x="4726" y="22862"/>
                    <a:pt x="4977" y="22363"/>
                  </a:cubicBezTo>
                  <a:cubicBezTo>
                    <a:pt x="5175" y="21968"/>
                    <a:pt x="5202" y="21513"/>
                    <a:pt x="5218" y="21082"/>
                  </a:cubicBezTo>
                  <a:cubicBezTo>
                    <a:pt x="5238" y="20474"/>
                    <a:pt x="5206" y="19864"/>
                    <a:pt x="5166" y="19258"/>
                  </a:cubicBezTo>
                  <a:cubicBezTo>
                    <a:pt x="5078" y="17921"/>
                    <a:pt x="4908" y="16591"/>
                    <a:pt x="4841" y="15251"/>
                  </a:cubicBezTo>
                  <a:cubicBezTo>
                    <a:pt x="4779" y="14017"/>
                    <a:pt x="4778" y="12733"/>
                    <a:pt x="5193" y="11554"/>
                  </a:cubicBezTo>
                  <a:cubicBezTo>
                    <a:pt x="5466" y="10780"/>
                    <a:pt x="5866" y="10073"/>
                    <a:pt x="6378" y="9452"/>
                  </a:cubicBezTo>
                  <a:cubicBezTo>
                    <a:pt x="6766" y="9470"/>
                    <a:pt x="7156" y="9477"/>
                    <a:pt x="7546" y="9477"/>
                  </a:cubicBezTo>
                  <a:cubicBezTo>
                    <a:pt x="8191" y="9477"/>
                    <a:pt x="8838" y="9459"/>
                    <a:pt x="9478" y="9449"/>
                  </a:cubicBezTo>
                  <a:cubicBezTo>
                    <a:pt x="10225" y="9437"/>
                    <a:pt x="10451" y="9313"/>
                    <a:pt x="11037" y="8888"/>
                  </a:cubicBezTo>
                  <a:cubicBezTo>
                    <a:pt x="11276" y="8715"/>
                    <a:pt x="11500" y="8516"/>
                    <a:pt x="11703" y="8330"/>
                  </a:cubicBezTo>
                  <a:cubicBezTo>
                    <a:pt x="11965" y="8090"/>
                    <a:pt x="12204" y="7826"/>
                    <a:pt x="12430" y="7551"/>
                  </a:cubicBezTo>
                  <a:lnTo>
                    <a:pt x="12430" y="7551"/>
                  </a:lnTo>
                  <a:cubicBezTo>
                    <a:pt x="12320" y="8319"/>
                    <a:pt x="12231" y="9086"/>
                    <a:pt x="12323" y="9855"/>
                  </a:cubicBezTo>
                  <a:cubicBezTo>
                    <a:pt x="12394" y="10449"/>
                    <a:pt x="12652" y="11043"/>
                    <a:pt x="13213" y="11316"/>
                  </a:cubicBezTo>
                  <a:cubicBezTo>
                    <a:pt x="13496" y="11453"/>
                    <a:pt x="13815" y="11502"/>
                    <a:pt x="14137" y="11502"/>
                  </a:cubicBezTo>
                  <a:cubicBezTo>
                    <a:pt x="14433" y="11502"/>
                    <a:pt x="14730" y="11461"/>
                    <a:pt x="15004" y="11409"/>
                  </a:cubicBezTo>
                  <a:cubicBezTo>
                    <a:pt x="15635" y="11291"/>
                    <a:pt x="16310" y="11041"/>
                    <a:pt x="16812" y="10630"/>
                  </a:cubicBezTo>
                  <a:cubicBezTo>
                    <a:pt x="17339" y="10197"/>
                    <a:pt x="17404" y="9684"/>
                    <a:pt x="17416" y="9024"/>
                  </a:cubicBezTo>
                  <a:cubicBezTo>
                    <a:pt x="17433" y="8043"/>
                    <a:pt x="17251" y="7066"/>
                    <a:pt x="17132" y="6100"/>
                  </a:cubicBezTo>
                  <a:cubicBezTo>
                    <a:pt x="17027" y="5248"/>
                    <a:pt x="17042" y="4396"/>
                    <a:pt x="17017" y="3539"/>
                  </a:cubicBezTo>
                  <a:cubicBezTo>
                    <a:pt x="17004" y="3152"/>
                    <a:pt x="16961" y="2591"/>
                    <a:pt x="16885" y="2026"/>
                  </a:cubicBezTo>
                  <a:cubicBezTo>
                    <a:pt x="16768" y="1163"/>
                    <a:pt x="16533" y="47"/>
                    <a:pt x="15100" y="3"/>
                  </a:cubicBezTo>
                  <a:cubicBezTo>
                    <a:pt x="15045" y="1"/>
                    <a:pt x="14990" y="1"/>
                    <a:pt x="14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1329987" y="1179240"/>
              <a:ext cx="774564" cy="1027488"/>
            </a:xfrm>
            <a:custGeom>
              <a:avLst/>
              <a:gdLst/>
              <a:ahLst/>
              <a:cxnLst/>
              <a:rect l="l" t="t" r="r" b="b"/>
              <a:pathLst>
                <a:path w="15940" h="21145" extrusionOk="0">
                  <a:moveTo>
                    <a:pt x="12801" y="1"/>
                  </a:moveTo>
                  <a:cubicBezTo>
                    <a:pt x="12757" y="1"/>
                    <a:pt x="12648" y="82"/>
                    <a:pt x="12439" y="266"/>
                  </a:cubicBezTo>
                  <a:cubicBezTo>
                    <a:pt x="11387" y="1193"/>
                    <a:pt x="10028" y="2565"/>
                    <a:pt x="9474" y="3031"/>
                  </a:cubicBezTo>
                  <a:cubicBezTo>
                    <a:pt x="8798" y="3601"/>
                    <a:pt x="8031" y="4190"/>
                    <a:pt x="7147" y="4371"/>
                  </a:cubicBezTo>
                  <a:cubicBezTo>
                    <a:pt x="7054" y="4390"/>
                    <a:pt x="6962" y="4398"/>
                    <a:pt x="6870" y="4398"/>
                  </a:cubicBezTo>
                  <a:cubicBezTo>
                    <a:pt x="6461" y="4398"/>
                    <a:pt x="6060" y="4228"/>
                    <a:pt x="5704" y="4042"/>
                  </a:cubicBezTo>
                  <a:cubicBezTo>
                    <a:pt x="5420" y="3893"/>
                    <a:pt x="5092" y="3707"/>
                    <a:pt x="4824" y="3497"/>
                  </a:cubicBezTo>
                  <a:cubicBezTo>
                    <a:pt x="4656" y="3364"/>
                    <a:pt x="4553" y="3311"/>
                    <a:pt x="4496" y="3311"/>
                  </a:cubicBezTo>
                  <a:cubicBezTo>
                    <a:pt x="4383" y="3311"/>
                    <a:pt x="4452" y="3523"/>
                    <a:pt x="4555" y="3749"/>
                  </a:cubicBezTo>
                  <a:cubicBezTo>
                    <a:pt x="4964" y="4651"/>
                    <a:pt x="4683" y="5777"/>
                    <a:pt x="4255" y="6627"/>
                  </a:cubicBezTo>
                  <a:cubicBezTo>
                    <a:pt x="4042" y="7049"/>
                    <a:pt x="3784" y="7445"/>
                    <a:pt x="3590" y="7878"/>
                  </a:cubicBezTo>
                  <a:cubicBezTo>
                    <a:pt x="3386" y="8336"/>
                    <a:pt x="3297" y="8813"/>
                    <a:pt x="3251" y="9309"/>
                  </a:cubicBezTo>
                  <a:cubicBezTo>
                    <a:pt x="3144" y="10455"/>
                    <a:pt x="3189" y="11616"/>
                    <a:pt x="3256" y="12763"/>
                  </a:cubicBezTo>
                  <a:cubicBezTo>
                    <a:pt x="3318" y="13806"/>
                    <a:pt x="3683" y="16208"/>
                    <a:pt x="3405" y="17232"/>
                  </a:cubicBezTo>
                  <a:cubicBezTo>
                    <a:pt x="3041" y="18572"/>
                    <a:pt x="1117" y="17456"/>
                    <a:pt x="393" y="18526"/>
                  </a:cubicBezTo>
                  <a:cubicBezTo>
                    <a:pt x="54" y="19027"/>
                    <a:pt x="0" y="19582"/>
                    <a:pt x="135" y="20104"/>
                  </a:cubicBezTo>
                  <a:cubicBezTo>
                    <a:pt x="221" y="20205"/>
                    <a:pt x="321" y="20300"/>
                    <a:pt x="441" y="20383"/>
                  </a:cubicBezTo>
                  <a:cubicBezTo>
                    <a:pt x="783" y="20622"/>
                    <a:pt x="1203" y="20754"/>
                    <a:pt x="1591" y="20896"/>
                  </a:cubicBezTo>
                  <a:cubicBezTo>
                    <a:pt x="1988" y="21040"/>
                    <a:pt x="2392" y="21144"/>
                    <a:pt x="2814" y="21144"/>
                  </a:cubicBezTo>
                  <a:cubicBezTo>
                    <a:pt x="2822" y="21144"/>
                    <a:pt x="2830" y="21144"/>
                    <a:pt x="2838" y="21144"/>
                  </a:cubicBezTo>
                  <a:cubicBezTo>
                    <a:pt x="3401" y="21139"/>
                    <a:pt x="3869" y="20838"/>
                    <a:pt x="4120" y="20339"/>
                  </a:cubicBezTo>
                  <a:cubicBezTo>
                    <a:pt x="4318" y="19945"/>
                    <a:pt x="4345" y="19489"/>
                    <a:pt x="4361" y="19058"/>
                  </a:cubicBezTo>
                  <a:cubicBezTo>
                    <a:pt x="4381" y="18450"/>
                    <a:pt x="4349" y="17840"/>
                    <a:pt x="4309" y="17235"/>
                  </a:cubicBezTo>
                  <a:cubicBezTo>
                    <a:pt x="4221" y="15898"/>
                    <a:pt x="4051" y="14567"/>
                    <a:pt x="3984" y="13227"/>
                  </a:cubicBezTo>
                  <a:cubicBezTo>
                    <a:pt x="3922" y="11993"/>
                    <a:pt x="3920" y="10710"/>
                    <a:pt x="4336" y="9530"/>
                  </a:cubicBezTo>
                  <a:cubicBezTo>
                    <a:pt x="4609" y="8757"/>
                    <a:pt x="5009" y="8049"/>
                    <a:pt x="5520" y="7429"/>
                  </a:cubicBezTo>
                  <a:cubicBezTo>
                    <a:pt x="5903" y="7447"/>
                    <a:pt x="6289" y="7453"/>
                    <a:pt x="6674" y="7453"/>
                  </a:cubicBezTo>
                  <a:cubicBezTo>
                    <a:pt x="7324" y="7453"/>
                    <a:pt x="7975" y="7436"/>
                    <a:pt x="8620" y="7425"/>
                  </a:cubicBezTo>
                  <a:cubicBezTo>
                    <a:pt x="9368" y="7414"/>
                    <a:pt x="9594" y="7290"/>
                    <a:pt x="10180" y="6865"/>
                  </a:cubicBezTo>
                  <a:cubicBezTo>
                    <a:pt x="10419" y="6691"/>
                    <a:pt x="10643" y="6493"/>
                    <a:pt x="10846" y="6306"/>
                  </a:cubicBezTo>
                  <a:cubicBezTo>
                    <a:pt x="11108" y="6067"/>
                    <a:pt x="11346" y="5802"/>
                    <a:pt x="11572" y="5528"/>
                  </a:cubicBezTo>
                  <a:lnTo>
                    <a:pt x="11572" y="5528"/>
                  </a:lnTo>
                  <a:cubicBezTo>
                    <a:pt x="11463" y="6295"/>
                    <a:pt x="11374" y="7062"/>
                    <a:pt x="11466" y="7831"/>
                  </a:cubicBezTo>
                  <a:cubicBezTo>
                    <a:pt x="11536" y="8425"/>
                    <a:pt x="11795" y="9019"/>
                    <a:pt x="12356" y="9292"/>
                  </a:cubicBezTo>
                  <a:cubicBezTo>
                    <a:pt x="12639" y="9429"/>
                    <a:pt x="12958" y="9478"/>
                    <a:pt x="13280" y="9478"/>
                  </a:cubicBezTo>
                  <a:cubicBezTo>
                    <a:pt x="13575" y="9478"/>
                    <a:pt x="13873" y="9437"/>
                    <a:pt x="14147" y="9385"/>
                  </a:cubicBezTo>
                  <a:cubicBezTo>
                    <a:pt x="14713" y="9280"/>
                    <a:pt x="15312" y="9067"/>
                    <a:pt x="15791" y="8727"/>
                  </a:cubicBezTo>
                  <a:cubicBezTo>
                    <a:pt x="15891" y="8492"/>
                    <a:pt x="15939" y="8238"/>
                    <a:pt x="15909" y="7983"/>
                  </a:cubicBezTo>
                  <a:cubicBezTo>
                    <a:pt x="15835" y="7390"/>
                    <a:pt x="15228" y="7055"/>
                    <a:pt x="14691" y="6980"/>
                  </a:cubicBezTo>
                  <a:cubicBezTo>
                    <a:pt x="14584" y="6965"/>
                    <a:pt x="14478" y="6959"/>
                    <a:pt x="14371" y="6959"/>
                  </a:cubicBezTo>
                  <a:cubicBezTo>
                    <a:pt x="14093" y="6959"/>
                    <a:pt x="13815" y="7001"/>
                    <a:pt x="13536" y="7045"/>
                  </a:cubicBezTo>
                  <a:cubicBezTo>
                    <a:pt x="13206" y="7096"/>
                    <a:pt x="12928" y="7133"/>
                    <a:pt x="12698" y="7133"/>
                  </a:cubicBezTo>
                  <a:cubicBezTo>
                    <a:pt x="11828" y="7133"/>
                    <a:pt x="11638" y="6605"/>
                    <a:pt x="11855" y="4335"/>
                  </a:cubicBezTo>
                  <a:cubicBezTo>
                    <a:pt x="11968" y="3146"/>
                    <a:pt x="12225" y="1732"/>
                    <a:pt x="12625" y="616"/>
                  </a:cubicBezTo>
                  <a:cubicBezTo>
                    <a:pt x="12758" y="243"/>
                    <a:pt x="12877" y="1"/>
                    <a:pt x="12801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1789191" y="713956"/>
              <a:ext cx="253216" cy="452445"/>
            </a:xfrm>
            <a:custGeom>
              <a:avLst/>
              <a:gdLst/>
              <a:ahLst/>
              <a:cxnLst/>
              <a:rect l="l" t="t" r="r" b="b"/>
              <a:pathLst>
                <a:path w="5211" h="9311" extrusionOk="0">
                  <a:moveTo>
                    <a:pt x="1291" y="0"/>
                  </a:moveTo>
                  <a:cubicBezTo>
                    <a:pt x="1005" y="0"/>
                    <a:pt x="729" y="145"/>
                    <a:pt x="525" y="535"/>
                  </a:cubicBezTo>
                  <a:cubicBezTo>
                    <a:pt x="316" y="933"/>
                    <a:pt x="202" y="1429"/>
                    <a:pt x="157" y="1751"/>
                  </a:cubicBezTo>
                  <a:cubicBezTo>
                    <a:pt x="0" y="2930"/>
                    <a:pt x="88" y="4155"/>
                    <a:pt x="386" y="5304"/>
                  </a:cubicBezTo>
                  <a:cubicBezTo>
                    <a:pt x="780" y="6826"/>
                    <a:pt x="1371" y="8789"/>
                    <a:pt x="3020" y="9262"/>
                  </a:cubicBezTo>
                  <a:cubicBezTo>
                    <a:pt x="3134" y="9295"/>
                    <a:pt x="3259" y="9311"/>
                    <a:pt x="3387" y="9311"/>
                  </a:cubicBezTo>
                  <a:cubicBezTo>
                    <a:pt x="3913" y="9311"/>
                    <a:pt x="4508" y="9052"/>
                    <a:pt x="4784" y="8664"/>
                  </a:cubicBezTo>
                  <a:cubicBezTo>
                    <a:pt x="5210" y="8062"/>
                    <a:pt x="5170" y="7243"/>
                    <a:pt x="5034" y="6559"/>
                  </a:cubicBezTo>
                  <a:cubicBezTo>
                    <a:pt x="4736" y="5072"/>
                    <a:pt x="4104" y="3658"/>
                    <a:pt x="3423" y="2310"/>
                  </a:cubicBezTo>
                  <a:cubicBezTo>
                    <a:pt x="3154" y="1779"/>
                    <a:pt x="2882" y="1250"/>
                    <a:pt x="2538" y="762"/>
                  </a:cubicBezTo>
                  <a:cubicBezTo>
                    <a:pt x="2298" y="422"/>
                    <a:pt x="1780" y="0"/>
                    <a:pt x="1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1789094" y="721440"/>
              <a:ext cx="241310" cy="444913"/>
            </a:xfrm>
            <a:custGeom>
              <a:avLst/>
              <a:gdLst/>
              <a:ahLst/>
              <a:cxnLst/>
              <a:rect l="l" t="t" r="r" b="b"/>
              <a:pathLst>
                <a:path w="4966" h="9156" extrusionOk="0">
                  <a:moveTo>
                    <a:pt x="831" y="1"/>
                  </a:moveTo>
                  <a:lnTo>
                    <a:pt x="831" y="1"/>
                  </a:lnTo>
                  <a:cubicBezTo>
                    <a:pt x="719" y="85"/>
                    <a:pt x="615" y="209"/>
                    <a:pt x="525" y="380"/>
                  </a:cubicBezTo>
                  <a:cubicBezTo>
                    <a:pt x="317" y="778"/>
                    <a:pt x="203" y="1273"/>
                    <a:pt x="158" y="1596"/>
                  </a:cubicBezTo>
                  <a:cubicBezTo>
                    <a:pt x="0" y="2774"/>
                    <a:pt x="88" y="4000"/>
                    <a:pt x="386" y="5149"/>
                  </a:cubicBezTo>
                  <a:cubicBezTo>
                    <a:pt x="781" y="6671"/>
                    <a:pt x="1372" y="8634"/>
                    <a:pt x="3021" y="9107"/>
                  </a:cubicBezTo>
                  <a:cubicBezTo>
                    <a:pt x="3134" y="9140"/>
                    <a:pt x="3258" y="9156"/>
                    <a:pt x="3386" y="9156"/>
                  </a:cubicBezTo>
                  <a:cubicBezTo>
                    <a:pt x="3816" y="9156"/>
                    <a:pt x="4294" y="8981"/>
                    <a:pt x="4604" y="8706"/>
                  </a:cubicBezTo>
                  <a:cubicBezTo>
                    <a:pt x="4874" y="8229"/>
                    <a:pt x="4965" y="7628"/>
                    <a:pt x="4837" y="7128"/>
                  </a:cubicBezTo>
                  <a:cubicBezTo>
                    <a:pt x="4643" y="6368"/>
                    <a:pt x="3699" y="6435"/>
                    <a:pt x="3106" y="6331"/>
                  </a:cubicBezTo>
                  <a:cubicBezTo>
                    <a:pt x="2530" y="6230"/>
                    <a:pt x="2005" y="6002"/>
                    <a:pt x="1613" y="5560"/>
                  </a:cubicBezTo>
                  <a:cubicBezTo>
                    <a:pt x="1183" y="5080"/>
                    <a:pt x="1001" y="4389"/>
                    <a:pt x="856" y="3779"/>
                  </a:cubicBezTo>
                  <a:cubicBezTo>
                    <a:pt x="569" y="2572"/>
                    <a:pt x="488" y="1214"/>
                    <a:pt x="831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1792398" y="863867"/>
              <a:ext cx="61810" cy="48933"/>
            </a:xfrm>
            <a:custGeom>
              <a:avLst/>
              <a:gdLst/>
              <a:ahLst/>
              <a:cxnLst/>
              <a:rect l="l" t="t" r="r" b="b"/>
              <a:pathLst>
                <a:path w="1272" h="1007" extrusionOk="0">
                  <a:moveTo>
                    <a:pt x="482" y="0"/>
                  </a:moveTo>
                  <a:cubicBezTo>
                    <a:pt x="257" y="0"/>
                    <a:pt x="94" y="164"/>
                    <a:pt x="50" y="413"/>
                  </a:cubicBezTo>
                  <a:cubicBezTo>
                    <a:pt x="1" y="697"/>
                    <a:pt x="141" y="975"/>
                    <a:pt x="446" y="1000"/>
                  </a:cubicBezTo>
                  <a:cubicBezTo>
                    <a:pt x="487" y="1004"/>
                    <a:pt x="537" y="1007"/>
                    <a:pt x="591" y="1007"/>
                  </a:cubicBezTo>
                  <a:cubicBezTo>
                    <a:pt x="708" y="1007"/>
                    <a:pt x="848" y="995"/>
                    <a:pt x="970" y="962"/>
                  </a:cubicBezTo>
                  <a:cubicBezTo>
                    <a:pt x="1271" y="877"/>
                    <a:pt x="1215" y="690"/>
                    <a:pt x="1107" y="475"/>
                  </a:cubicBezTo>
                  <a:cubicBezTo>
                    <a:pt x="1005" y="273"/>
                    <a:pt x="808" y="77"/>
                    <a:pt x="642" y="25"/>
                  </a:cubicBezTo>
                  <a:cubicBezTo>
                    <a:pt x="586" y="8"/>
                    <a:pt x="533" y="0"/>
                    <a:pt x="482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1462500" y="1074326"/>
              <a:ext cx="47281" cy="58894"/>
            </a:xfrm>
            <a:custGeom>
              <a:avLst/>
              <a:gdLst/>
              <a:ahLst/>
              <a:cxnLst/>
              <a:rect l="l" t="t" r="r" b="b"/>
              <a:pathLst>
                <a:path w="973" h="1212" extrusionOk="0">
                  <a:moveTo>
                    <a:pt x="291" y="0"/>
                  </a:moveTo>
                  <a:cubicBezTo>
                    <a:pt x="210" y="0"/>
                    <a:pt x="134" y="29"/>
                    <a:pt x="81" y="103"/>
                  </a:cubicBezTo>
                  <a:cubicBezTo>
                    <a:pt x="0" y="212"/>
                    <a:pt x="30" y="364"/>
                    <a:pt x="61" y="488"/>
                  </a:cubicBezTo>
                  <a:cubicBezTo>
                    <a:pt x="105" y="660"/>
                    <a:pt x="159" y="803"/>
                    <a:pt x="159" y="968"/>
                  </a:cubicBezTo>
                  <a:cubicBezTo>
                    <a:pt x="159" y="1117"/>
                    <a:pt x="215" y="1212"/>
                    <a:pt x="330" y="1212"/>
                  </a:cubicBezTo>
                  <a:cubicBezTo>
                    <a:pt x="374" y="1212"/>
                    <a:pt x="427" y="1198"/>
                    <a:pt x="489" y="1168"/>
                  </a:cubicBezTo>
                  <a:cubicBezTo>
                    <a:pt x="622" y="1104"/>
                    <a:pt x="748" y="994"/>
                    <a:pt x="805" y="909"/>
                  </a:cubicBezTo>
                  <a:cubicBezTo>
                    <a:pt x="972" y="657"/>
                    <a:pt x="849" y="317"/>
                    <a:pt x="650" y="147"/>
                  </a:cubicBezTo>
                  <a:cubicBezTo>
                    <a:pt x="562" y="72"/>
                    <a:pt x="420" y="0"/>
                    <a:pt x="291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1474162" y="830095"/>
              <a:ext cx="336843" cy="351761"/>
            </a:xfrm>
            <a:custGeom>
              <a:avLst/>
              <a:gdLst/>
              <a:ahLst/>
              <a:cxnLst/>
              <a:rect l="l" t="t" r="r" b="b"/>
              <a:pathLst>
                <a:path w="6932" h="7239" extrusionOk="0">
                  <a:moveTo>
                    <a:pt x="6721" y="1"/>
                  </a:moveTo>
                  <a:cubicBezTo>
                    <a:pt x="6652" y="1"/>
                    <a:pt x="6559" y="18"/>
                    <a:pt x="6434" y="40"/>
                  </a:cubicBezTo>
                  <a:cubicBezTo>
                    <a:pt x="4457" y="392"/>
                    <a:pt x="2481" y="741"/>
                    <a:pt x="504" y="1094"/>
                  </a:cubicBezTo>
                  <a:cubicBezTo>
                    <a:pt x="121" y="1163"/>
                    <a:pt x="0" y="1370"/>
                    <a:pt x="17" y="1711"/>
                  </a:cubicBezTo>
                  <a:cubicBezTo>
                    <a:pt x="56" y="2537"/>
                    <a:pt x="158" y="3366"/>
                    <a:pt x="231" y="4184"/>
                  </a:cubicBezTo>
                  <a:cubicBezTo>
                    <a:pt x="311" y="5068"/>
                    <a:pt x="391" y="5949"/>
                    <a:pt x="473" y="6832"/>
                  </a:cubicBezTo>
                  <a:cubicBezTo>
                    <a:pt x="501" y="7136"/>
                    <a:pt x="609" y="7239"/>
                    <a:pt x="809" y="7239"/>
                  </a:cubicBezTo>
                  <a:cubicBezTo>
                    <a:pt x="842" y="7239"/>
                    <a:pt x="879" y="7236"/>
                    <a:pt x="917" y="7230"/>
                  </a:cubicBezTo>
                  <a:cubicBezTo>
                    <a:pt x="2776" y="6966"/>
                    <a:pt x="4633" y="6702"/>
                    <a:pt x="6490" y="6435"/>
                  </a:cubicBezTo>
                  <a:cubicBezTo>
                    <a:pt x="6820" y="6388"/>
                    <a:pt x="6928" y="6279"/>
                    <a:pt x="6928" y="5935"/>
                  </a:cubicBezTo>
                  <a:cubicBezTo>
                    <a:pt x="6927" y="4116"/>
                    <a:pt x="6932" y="2299"/>
                    <a:pt x="6915" y="481"/>
                  </a:cubicBezTo>
                  <a:cubicBezTo>
                    <a:pt x="6913" y="104"/>
                    <a:pt x="6891" y="1"/>
                    <a:pt x="6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1474211" y="881944"/>
              <a:ext cx="336746" cy="299962"/>
            </a:xfrm>
            <a:custGeom>
              <a:avLst/>
              <a:gdLst/>
              <a:ahLst/>
              <a:cxnLst/>
              <a:rect l="l" t="t" r="r" b="b"/>
              <a:pathLst>
                <a:path w="6930" h="6173" extrusionOk="0">
                  <a:moveTo>
                    <a:pt x="663" y="0"/>
                  </a:moveTo>
                  <a:lnTo>
                    <a:pt x="663" y="0"/>
                  </a:lnTo>
                  <a:cubicBezTo>
                    <a:pt x="611" y="9"/>
                    <a:pt x="556" y="20"/>
                    <a:pt x="504" y="29"/>
                  </a:cubicBezTo>
                  <a:cubicBezTo>
                    <a:pt x="122" y="97"/>
                    <a:pt x="0" y="304"/>
                    <a:pt x="17" y="646"/>
                  </a:cubicBezTo>
                  <a:cubicBezTo>
                    <a:pt x="56" y="1471"/>
                    <a:pt x="158" y="2300"/>
                    <a:pt x="231" y="3119"/>
                  </a:cubicBezTo>
                  <a:cubicBezTo>
                    <a:pt x="312" y="4002"/>
                    <a:pt x="391" y="4884"/>
                    <a:pt x="473" y="5767"/>
                  </a:cubicBezTo>
                  <a:cubicBezTo>
                    <a:pt x="502" y="6071"/>
                    <a:pt x="609" y="6173"/>
                    <a:pt x="809" y="6173"/>
                  </a:cubicBezTo>
                  <a:cubicBezTo>
                    <a:pt x="843" y="6173"/>
                    <a:pt x="879" y="6170"/>
                    <a:pt x="918" y="6164"/>
                  </a:cubicBezTo>
                  <a:cubicBezTo>
                    <a:pt x="2776" y="5901"/>
                    <a:pt x="4633" y="5636"/>
                    <a:pt x="6490" y="5369"/>
                  </a:cubicBezTo>
                  <a:cubicBezTo>
                    <a:pt x="6823" y="5320"/>
                    <a:pt x="6930" y="5210"/>
                    <a:pt x="6930" y="4865"/>
                  </a:cubicBezTo>
                  <a:cubicBezTo>
                    <a:pt x="6930" y="3921"/>
                    <a:pt x="6930" y="2977"/>
                    <a:pt x="6927" y="2032"/>
                  </a:cubicBezTo>
                  <a:cubicBezTo>
                    <a:pt x="6878" y="2377"/>
                    <a:pt x="6808" y="2719"/>
                    <a:pt x="6716" y="3054"/>
                  </a:cubicBezTo>
                  <a:cubicBezTo>
                    <a:pt x="6559" y="3621"/>
                    <a:pt x="6309" y="4096"/>
                    <a:pt x="5856" y="4482"/>
                  </a:cubicBezTo>
                  <a:cubicBezTo>
                    <a:pt x="5236" y="5009"/>
                    <a:pt x="4371" y="5276"/>
                    <a:pt x="3573" y="5347"/>
                  </a:cubicBezTo>
                  <a:cubicBezTo>
                    <a:pt x="3403" y="5362"/>
                    <a:pt x="3229" y="5371"/>
                    <a:pt x="3053" y="5371"/>
                  </a:cubicBezTo>
                  <a:cubicBezTo>
                    <a:pt x="2513" y="5371"/>
                    <a:pt x="1958" y="5287"/>
                    <a:pt x="1492" y="5038"/>
                  </a:cubicBezTo>
                  <a:cubicBezTo>
                    <a:pt x="860" y="4700"/>
                    <a:pt x="674" y="3982"/>
                    <a:pt x="530" y="3336"/>
                  </a:cubicBezTo>
                  <a:cubicBezTo>
                    <a:pt x="386" y="2697"/>
                    <a:pt x="323" y="2040"/>
                    <a:pt x="339" y="1385"/>
                  </a:cubicBezTo>
                  <a:cubicBezTo>
                    <a:pt x="353" y="932"/>
                    <a:pt x="420" y="405"/>
                    <a:pt x="663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1275611" y="1090314"/>
              <a:ext cx="309097" cy="202971"/>
            </a:xfrm>
            <a:custGeom>
              <a:avLst/>
              <a:gdLst/>
              <a:ahLst/>
              <a:cxnLst/>
              <a:rect l="l" t="t" r="r" b="b"/>
              <a:pathLst>
                <a:path w="6361" h="4177" extrusionOk="0">
                  <a:moveTo>
                    <a:pt x="5897" y="0"/>
                  </a:moveTo>
                  <a:cubicBezTo>
                    <a:pt x="5823" y="0"/>
                    <a:pt x="5753" y="9"/>
                    <a:pt x="5703" y="20"/>
                  </a:cubicBezTo>
                  <a:cubicBezTo>
                    <a:pt x="5521" y="61"/>
                    <a:pt x="5350" y="138"/>
                    <a:pt x="5173" y="196"/>
                  </a:cubicBezTo>
                  <a:cubicBezTo>
                    <a:pt x="4801" y="318"/>
                    <a:pt x="4420" y="400"/>
                    <a:pt x="4061" y="562"/>
                  </a:cubicBezTo>
                  <a:cubicBezTo>
                    <a:pt x="3701" y="726"/>
                    <a:pt x="3434" y="1058"/>
                    <a:pt x="3397" y="1430"/>
                  </a:cubicBezTo>
                  <a:cubicBezTo>
                    <a:pt x="3287" y="1442"/>
                    <a:pt x="3177" y="1449"/>
                    <a:pt x="3065" y="1449"/>
                  </a:cubicBezTo>
                  <a:cubicBezTo>
                    <a:pt x="2995" y="1449"/>
                    <a:pt x="2925" y="1447"/>
                    <a:pt x="2854" y="1440"/>
                  </a:cubicBezTo>
                  <a:cubicBezTo>
                    <a:pt x="2313" y="1391"/>
                    <a:pt x="1907" y="1248"/>
                    <a:pt x="1522" y="1248"/>
                  </a:cubicBezTo>
                  <a:cubicBezTo>
                    <a:pt x="1317" y="1248"/>
                    <a:pt x="1118" y="1288"/>
                    <a:pt x="908" y="1403"/>
                  </a:cubicBezTo>
                  <a:cubicBezTo>
                    <a:pt x="474" y="1640"/>
                    <a:pt x="133" y="2108"/>
                    <a:pt x="78" y="2566"/>
                  </a:cubicBezTo>
                  <a:cubicBezTo>
                    <a:pt x="0" y="3224"/>
                    <a:pt x="297" y="3726"/>
                    <a:pt x="895" y="3999"/>
                  </a:cubicBezTo>
                  <a:cubicBezTo>
                    <a:pt x="1175" y="4126"/>
                    <a:pt x="1480" y="4176"/>
                    <a:pt x="1789" y="4176"/>
                  </a:cubicBezTo>
                  <a:cubicBezTo>
                    <a:pt x="2224" y="4176"/>
                    <a:pt x="2668" y="4077"/>
                    <a:pt x="3065" y="3954"/>
                  </a:cubicBezTo>
                  <a:cubicBezTo>
                    <a:pt x="3500" y="3819"/>
                    <a:pt x="3912" y="3630"/>
                    <a:pt x="4293" y="3392"/>
                  </a:cubicBezTo>
                  <a:cubicBezTo>
                    <a:pt x="4361" y="3349"/>
                    <a:pt x="5305" y="3082"/>
                    <a:pt x="5578" y="2831"/>
                  </a:cubicBezTo>
                  <a:cubicBezTo>
                    <a:pt x="5767" y="2658"/>
                    <a:pt x="6092" y="2237"/>
                    <a:pt x="6038" y="1944"/>
                  </a:cubicBezTo>
                  <a:cubicBezTo>
                    <a:pt x="6092" y="1894"/>
                    <a:pt x="6144" y="1841"/>
                    <a:pt x="6189" y="1782"/>
                  </a:cubicBezTo>
                  <a:cubicBezTo>
                    <a:pt x="6356" y="1564"/>
                    <a:pt x="6235" y="1347"/>
                    <a:pt x="6032" y="1263"/>
                  </a:cubicBezTo>
                  <a:cubicBezTo>
                    <a:pt x="6068" y="1224"/>
                    <a:pt x="6104" y="1183"/>
                    <a:pt x="6134" y="1135"/>
                  </a:cubicBezTo>
                  <a:cubicBezTo>
                    <a:pt x="6205" y="1018"/>
                    <a:pt x="6189" y="890"/>
                    <a:pt x="6104" y="787"/>
                  </a:cubicBezTo>
                  <a:cubicBezTo>
                    <a:pt x="6050" y="720"/>
                    <a:pt x="5973" y="683"/>
                    <a:pt x="5890" y="665"/>
                  </a:cubicBezTo>
                  <a:cubicBezTo>
                    <a:pt x="6029" y="581"/>
                    <a:pt x="6165" y="483"/>
                    <a:pt x="6232" y="341"/>
                  </a:cubicBezTo>
                  <a:cubicBezTo>
                    <a:pt x="6360" y="72"/>
                    <a:pt x="6114" y="0"/>
                    <a:pt x="5897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1275611" y="1193721"/>
              <a:ext cx="289466" cy="99517"/>
            </a:xfrm>
            <a:custGeom>
              <a:avLst/>
              <a:gdLst/>
              <a:ahLst/>
              <a:cxnLst/>
              <a:rect l="l" t="t" r="r" b="b"/>
              <a:pathLst>
                <a:path w="5957" h="2048" extrusionOk="0">
                  <a:moveTo>
                    <a:pt x="216" y="0"/>
                  </a:moveTo>
                  <a:lnTo>
                    <a:pt x="216" y="0"/>
                  </a:lnTo>
                  <a:cubicBezTo>
                    <a:pt x="146" y="141"/>
                    <a:pt x="96" y="289"/>
                    <a:pt x="79" y="437"/>
                  </a:cubicBezTo>
                  <a:cubicBezTo>
                    <a:pt x="0" y="1095"/>
                    <a:pt x="297" y="1596"/>
                    <a:pt x="895" y="1869"/>
                  </a:cubicBezTo>
                  <a:cubicBezTo>
                    <a:pt x="1176" y="1997"/>
                    <a:pt x="1481" y="2047"/>
                    <a:pt x="1791" y="2047"/>
                  </a:cubicBezTo>
                  <a:cubicBezTo>
                    <a:pt x="2225" y="2047"/>
                    <a:pt x="2668" y="1948"/>
                    <a:pt x="3065" y="1825"/>
                  </a:cubicBezTo>
                  <a:cubicBezTo>
                    <a:pt x="3500" y="1689"/>
                    <a:pt x="3912" y="1500"/>
                    <a:pt x="4293" y="1262"/>
                  </a:cubicBezTo>
                  <a:cubicBezTo>
                    <a:pt x="4361" y="1220"/>
                    <a:pt x="5305" y="953"/>
                    <a:pt x="5578" y="702"/>
                  </a:cubicBezTo>
                  <a:cubicBezTo>
                    <a:pt x="5692" y="597"/>
                    <a:pt x="5856" y="401"/>
                    <a:pt x="5957" y="199"/>
                  </a:cubicBezTo>
                  <a:lnTo>
                    <a:pt x="5957" y="199"/>
                  </a:lnTo>
                  <a:cubicBezTo>
                    <a:pt x="5674" y="431"/>
                    <a:pt x="5384" y="608"/>
                    <a:pt x="4996" y="700"/>
                  </a:cubicBezTo>
                  <a:cubicBezTo>
                    <a:pt x="4293" y="865"/>
                    <a:pt x="3535" y="1249"/>
                    <a:pt x="3214" y="1395"/>
                  </a:cubicBezTo>
                  <a:cubicBezTo>
                    <a:pt x="2810" y="1581"/>
                    <a:pt x="2295" y="1746"/>
                    <a:pt x="1732" y="1746"/>
                  </a:cubicBezTo>
                  <a:cubicBezTo>
                    <a:pt x="1476" y="1746"/>
                    <a:pt x="1210" y="1712"/>
                    <a:pt x="940" y="1630"/>
                  </a:cubicBezTo>
                  <a:cubicBezTo>
                    <a:pt x="313" y="1440"/>
                    <a:pt x="146" y="609"/>
                    <a:pt x="216" y="0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1746672" y="892003"/>
              <a:ext cx="260845" cy="248356"/>
            </a:xfrm>
            <a:custGeom>
              <a:avLst/>
              <a:gdLst/>
              <a:ahLst/>
              <a:cxnLst/>
              <a:rect l="l" t="t" r="r" b="b"/>
              <a:pathLst>
                <a:path w="5368" h="5111" extrusionOk="0">
                  <a:moveTo>
                    <a:pt x="2141" y="0"/>
                  </a:moveTo>
                  <a:cubicBezTo>
                    <a:pt x="1763" y="0"/>
                    <a:pt x="772" y="173"/>
                    <a:pt x="517" y="262"/>
                  </a:cubicBezTo>
                  <a:cubicBezTo>
                    <a:pt x="228" y="364"/>
                    <a:pt x="1" y="521"/>
                    <a:pt x="179" y="759"/>
                  </a:cubicBezTo>
                  <a:cubicBezTo>
                    <a:pt x="266" y="874"/>
                    <a:pt x="422" y="904"/>
                    <a:pt x="581" y="904"/>
                  </a:cubicBezTo>
                  <a:cubicBezTo>
                    <a:pt x="627" y="904"/>
                    <a:pt x="674" y="901"/>
                    <a:pt x="719" y="898"/>
                  </a:cubicBezTo>
                  <a:lnTo>
                    <a:pt x="719" y="898"/>
                  </a:lnTo>
                  <a:cubicBezTo>
                    <a:pt x="448" y="1207"/>
                    <a:pt x="235" y="1639"/>
                    <a:pt x="680" y="1684"/>
                  </a:cubicBezTo>
                  <a:cubicBezTo>
                    <a:pt x="711" y="1687"/>
                    <a:pt x="744" y="1689"/>
                    <a:pt x="778" y="1689"/>
                  </a:cubicBezTo>
                  <a:cubicBezTo>
                    <a:pt x="867" y="1689"/>
                    <a:pt x="964" y="1679"/>
                    <a:pt x="1063" y="1661"/>
                  </a:cubicBezTo>
                  <a:lnTo>
                    <a:pt x="1063" y="1661"/>
                  </a:lnTo>
                  <a:cubicBezTo>
                    <a:pt x="883" y="1956"/>
                    <a:pt x="722" y="2327"/>
                    <a:pt x="989" y="2401"/>
                  </a:cubicBezTo>
                  <a:cubicBezTo>
                    <a:pt x="1008" y="2406"/>
                    <a:pt x="1027" y="2409"/>
                    <a:pt x="1047" y="2409"/>
                  </a:cubicBezTo>
                  <a:cubicBezTo>
                    <a:pt x="1142" y="2409"/>
                    <a:pt x="1250" y="2353"/>
                    <a:pt x="1346" y="2293"/>
                  </a:cubicBezTo>
                  <a:lnTo>
                    <a:pt x="1346" y="2293"/>
                  </a:lnTo>
                  <a:cubicBezTo>
                    <a:pt x="1235" y="2503"/>
                    <a:pt x="1184" y="2719"/>
                    <a:pt x="1330" y="2833"/>
                  </a:cubicBezTo>
                  <a:cubicBezTo>
                    <a:pt x="1409" y="2896"/>
                    <a:pt x="1512" y="2911"/>
                    <a:pt x="1615" y="2911"/>
                  </a:cubicBezTo>
                  <a:cubicBezTo>
                    <a:pt x="1673" y="2911"/>
                    <a:pt x="1732" y="2906"/>
                    <a:pt x="1787" y="2902"/>
                  </a:cubicBezTo>
                  <a:cubicBezTo>
                    <a:pt x="1807" y="3136"/>
                    <a:pt x="2250" y="3304"/>
                    <a:pt x="2495" y="3452"/>
                  </a:cubicBezTo>
                  <a:cubicBezTo>
                    <a:pt x="2901" y="3699"/>
                    <a:pt x="2950" y="4364"/>
                    <a:pt x="3261" y="4722"/>
                  </a:cubicBezTo>
                  <a:cubicBezTo>
                    <a:pt x="3505" y="5005"/>
                    <a:pt x="3765" y="5110"/>
                    <a:pt x="4013" y="5110"/>
                  </a:cubicBezTo>
                  <a:cubicBezTo>
                    <a:pt x="4516" y="5110"/>
                    <a:pt x="4970" y="4673"/>
                    <a:pt x="5138" y="4403"/>
                  </a:cubicBezTo>
                  <a:cubicBezTo>
                    <a:pt x="5306" y="4129"/>
                    <a:pt x="5367" y="3804"/>
                    <a:pt x="5213" y="3468"/>
                  </a:cubicBezTo>
                  <a:cubicBezTo>
                    <a:pt x="5082" y="3180"/>
                    <a:pt x="4754" y="2989"/>
                    <a:pt x="4498" y="2837"/>
                  </a:cubicBezTo>
                  <a:cubicBezTo>
                    <a:pt x="4296" y="2717"/>
                    <a:pt x="4043" y="2524"/>
                    <a:pt x="3797" y="2419"/>
                  </a:cubicBezTo>
                  <a:cubicBezTo>
                    <a:pt x="3701" y="2321"/>
                    <a:pt x="3622" y="2200"/>
                    <a:pt x="3570" y="2035"/>
                  </a:cubicBezTo>
                  <a:cubicBezTo>
                    <a:pt x="3428" y="1597"/>
                    <a:pt x="3467" y="1140"/>
                    <a:pt x="3274" y="709"/>
                  </a:cubicBezTo>
                  <a:cubicBezTo>
                    <a:pt x="3051" y="207"/>
                    <a:pt x="2646" y="31"/>
                    <a:pt x="2197" y="2"/>
                  </a:cubicBezTo>
                  <a:cubicBezTo>
                    <a:pt x="2180" y="1"/>
                    <a:pt x="2161" y="0"/>
                    <a:pt x="2141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1839485" y="1042595"/>
              <a:ext cx="165652" cy="97768"/>
            </a:xfrm>
            <a:custGeom>
              <a:avLst/>
              <a:gdLst/>
              <a:ahLst/>
              <a:cxnLst/>
              <a:rect l="l" t="t" r="r" b="b"/>
              <a:pathLst>
                <a:path w="3409" h="2012" extrusionOk="0">
                  <a:moveTo>
                    <a:pt x="120" y="1"/>
                  </a:moveTo>
                  <a:cubicBezTo>
                    <a:pt x="80" y="1"/>
                    <a:pt x="40" y="2"/>
                    <a:pt x="1" y="6"/>
                  </a:cubicBezTo>
                  <a:cubicBezTo>
                    <a:pt x="154" y="140"/>
                    <a:pt x="416" y="251"/>
                    <a:pt x="583" y="353"/>
                  </a:cubicBezTo>
                  <a:cubicBezTo>
                    <a:pt x="989" y="600"/>
                    <a:pt x="1039" y="1265"/>
                    <a:pt x="1349" y="1623"/>
                  </a:cubicBezTo>
                  <a:cubicBezTo>
                    <a:pt x="1594" y="1906"/>
                    <a:pt x="1854" y="2012"/>
                    <a:pt x="2101" y="2012"/>
                  </a:cubicBezTo>
                  <a:cubicBezTo>
                    <a:pt x="2605" y="2012"/>
                    <a:pt x="3058" y="1574"/>
                    <a:pt x="3226" y="1304"/>
                  </a:cubicBezTo>
                  <a:cubicBezTo>
                    <a:pt x="3346" y="1111"/>
                    <a:pt x="3409" y="893"/>
                    <a:pt x="3384" y="663"/>
                  </a:cubicBezTo>
                  <a:lnTo>
                    <a:pt x="3384" y="663"/>
                  </a:lnTo>
                  <a:cubicBezTo>
                    <a:pt x="3300" y="909"/>
                    <a:pt x="3143" y="1128"/>
                    <a:pt x="2905" y="1299"/>
                  </a:cubicBezTo>
                  <a:cubicBezTo>
                    <a:pt x="2679" y="1461"/>
                    <a:pt x="2403" y="1559"/>
                    <a:pt x="2140" y="1559"/>
                  </a:cubicBezTo>
                  <a:cubicBezTo>
                    <a:pt x="1843" y="1559"/>
                    <a:pt x="1561" y="1434"/>
                    <a:pt x="1385" y="1135"/>
                  </a:cubicBezTo>
                  <a:cubicBezTo>
                    <a:pt x="1189" y="802"/>
                    <a:pt x="1132" y="456"/>
                    <a:pt x="812" y="205"/>
                  </a:cubicBezTo>
                  <a:cubicBezTo>
                    <a:pt x="626" y="60"/>
                    <a:pt x="366" y="1"/>
                    <a:pt x="120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1376004" y="2090952"/>
              <a:ext cx="157100" cy="173670"/>
            </a:xfrm>
            <a:custGeom>
              <a:avLst/>
              <a:gdLst/>
              <a:ahLst/>
              <a:cxnLst/>
              <a:rect l="l" t="t" r="r" b="b"/>
              <a:pathLst>
                <a:path w="3233" h="3574" extrusionOk="0">
                  <a:moveTo>
                    <a:pt x="1074" y="0"/>
                  </a:moveTo>
                  <a:cubicBezTo>
                    <a:pt x="901" y="0"/>
                    <a:pt x="727" y="11"/>
                    <a:pt x="562" y="22"/>
                  </a:cubicBezTo>
                  <a:cubicBezTo>
                    <a:pt x="0" y="59"/>
                    <a:pt x="3" y="242"/>
                    <a:pt x="83" y="533"/>
                  </a:cubicBezTo>
                  <a:cubicBezTo>
                    <a:pt x="128" y="697"/>
                    <a:pt x="184" y="857"/>
                    <a:pt x="230" y="1016"/>
                  </a:cubicBezTo>
                  <a:cubicBezTo>
                    <a:pt x="329" y="1384"/>
                    <a:pt x="413" y="1753"/>
                    <a:pt x="514" y="2119"/>
                  </a:cubicBezTo>
                  <a:cubicBezTo>
                    <a:pt x="648" y="2598"/>
                    <a:pt x="801" y="3175"/>
                    <a:pt x="1254" y="3454"/>
                  </a:cubicBezTo>
                  <a:cubicBezTo>
                    <a:pt x="1389" y="3537"/>
                    <a:pt x="1524" y="3573"/>
                    <a:pt x="1654" y="3573"/>
                  </a:cubicBezTo>
                  <a:cubicBezTo>
                    <a:pt x="2258" y="3573"/>
                    <a:pt x="2780" y="2800"/>
                    <a:pt x="2932" y="2300"/>
                  </a:cubicBezTo>
                  <a:cubicBezTo>
                    <a:pt x="3233" y="1307"/>
                    <a:pt x="2763" y="383"/>
                    <a:pt x="1777" y="88"/>
                  </a:cubicBezTo>
                  <a:cubicBezTo>
                    <a:pt x="1555" y="20"/>
                    <a:pt x="1314" y="0"/>
                    <a:pt x="1074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1912714" y="1550543"/>
              <a:ext cx="166672" cy="219881"/>
            </a:xfrm>
            <a:custGeom>
              <a:avLst/>
              <a:gdLst/>
              <a:ahLst/>
              <a:cxnLst/>
              <a:rect l="l" t="t" r="r" b="b"/>
              <a:pathLst>
                <a:path w="3430" h="4525" extrusionOk="0">
                  <a:moveTo>
                    <a:pt x="2763" y="1"/>
                  </a:moveTo>
                  <a:cubicBezTo>
                    <a:pt x="2207" y="1"/>
                    <a:pt x="1458" y="46"/>
                    <a:pt x="1138" y="100"/>
                  </a:cubicBezTo>
                  <a:cubicBezTo>
                    <a:pt x="513" y="205"/>
                    <a:pt x="324" y="277"/>
                    <a:pt x="282" y="685"/>
                  </a:cubicBezTo>
                  <a:cubicBezTo>
                    <a:pt x="192" y="1539"/>
                    <a:pt x="127" y="2395"/>
                    <a:pt x="25" y="3249"/>
                  </a:cubicBezTo>
                  <a:cubicBezTo>
                    <a:pt x="0" y="3455"/>
                    <a:pt x="238" y="3811"/>
                    <a:pt x="546" y="4139"/>
                  </a:cubicBezTo>
                  <a:cubicBezTo>
                    <a:pt x="786" y="4393"/>
                    <a:pt x="1174" y="4524"/>
                    <a:pt x="1547" y="4524"/>
                  </a:cubicBezTo>
                  <a:cubicBezTo>
                    <a:pt x="1989" y="4524"/>
                    <a:pt x="2412" y="4339"/>
                    <a:pt x="2541" y="3952"/>
                  </a:cubicBezTo>
                  <a:cubicBezTo>
                    <a:pt x="2773" y="3254"/>
                    <a:pt x="3184" y="1481"/>
                    <a:pt x="3363" y="512"/>
                  </a:cubicBezTo>
                  <a:cubicBezTo>
                    <a:pt x="3429" y="155"/>
                    <a:pt x="3387" y="27"/>
                    <a:pt x="3159" y="11"/>
                  </a:cubicBezTo>
                  <a:cubicBezTo>
                    <a:pt x="3049" y="4"/>
                    <a:pt x="2913" y="1"/>
                    <a:pt x="2763" y="1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1481257" y="548058"/>
              <a:ext cx="208899" cy="208948"/>
            </a:xfrm>
            <a:custGeom>
              <a:avLst/>
              <a:gdLst/>
              <a:ahLst/>
              <a:cxnLst/>
              <a:rect l="l" t="t" r="r" b="b"/>
              <a:pathLst>
                <a:path w="4299" h="4300" extrusionOk="0">
                  <a:moveTo>
                    <a:pt x="1965" y="0"/>
                  </a:moveTo>
                  <a:cubicBezTo>
                    <a:pt x="1726" y="0"/>
                    <a:pt x="1462" y="25"/>
                    <a:pt x="1227" y="93"/>
                  </a:cubicBezTo>
                  <a:cubicBezTo>
                    <a:pt x="556" y="285"/>
                    <a:pt x="492" y="653"/>
                    <a:pt x="407" y="1189"/>
                  </a:cubicBezTo>
                  <a:cubicBezTo>
                    <a:pt x="394" y="1278"/>
                    <a:pt x="379" y="1375"/>
                    <a:pt x="361" y="1475"/>
                  </a:cubicBezTo>
                  <a:cubicBezTo>
                    <a:pt x="201" y="2015"/>
                    <a:pt x="0" y="2558"/>
                    <a:pt x="77" y="3105"/>
                  </a:cubicBezTo>
                  <a:cubicBezTo>
                    <a:pt x="152" y="3633"/>
                    <a:pt x="514" y="3987"/>
                    <a:pt x="1001" y="4167"/>
                  </a:cubicBezTo>
                  <a:cubicBezTo>
                    <a:pt x="1241" y="4256"/>
                    <a:pt x="1510" y="4299"/>
                    <a:pt x="1788" y="4299"/>
                  </a:cubicBezTo>
                  <a:cubicBezTo>
                    <a:pt x="2638" y="4299"/>
                    <a:pt x="3564" y="3898"/>
                    <a:pt x="3955" y="3192"/>
                  </a:cubicBezTo>
                  <a:cubicBezTo>
                    <a:pt x="4299" y="2573"/>
                    <a:pt x="3879" y="1751"/>
                    <a:pt x="3640" y="1170"/>
                  </a:cubicBezTo>
                  <a:cubicBezTo>
                    <a:pt x="3375" y="525"/>
                    <a:pt x="3089" y="104"/>
                    <a:pt x="2351" y="22"/>
                  </a:cubicBezTo>
                  <a:cubicBezTo>
                    <a:pt x="2238" y="9"/>
                    <a:pt x="2106" y="0"/>
                    <a:pt x="1965" y="0"/>
                  </a:cubicBezTo>
                  <a:close/>
                </a:path>
              </a:pathLst>
            </a:custGeom>
            <a:solidFill>
              <a:srgbClr val="E8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1481257" y="548009"/>
              <a:ext cx="191697" cy="204526"/>
            </a:xfrm>
            <a:custGeom>
              <a:avLst/>
              <a:gdLst/>
              <a:ahLst/>
              <a:cxnLst/>
              <a:rect l="l" t="t" r="r" b="b"/>
              <a:pathLst>
                <a:path w="3945" h="4209" extrusionOk="0">
                  <a:moveTo>
                    <a:pt x="1965" y="0"/>
                  </a:moveTo>
                  <a:cubicBezTo>
                    <a:pt x="1726" y="0"/>
                    <a:pt x="1463" y="25"/>
                    <a:pt x="1227" y="93"/>
                  </a:cubicBezTo>
                  <a:cubicBezTo>
                    <a:pt x="557" y="285"/>
                    <a:pt x="492" y="653"/>
                    <a:pt x="408" y="1189"/>
                  </a:cubicBezTo>
                  <a:cubicBezTo>
                    <a:pt x="394" y="1277"/>
                    <a:pt x="379" y="1375"/>
                    <a:pt x="362" y="1474"/>
                  </a:cubicBezTo>
                  <a:cubicBezTo>
                    <a:pt x="201" y="2014"/>
                    <a:pt x="0" y="2558"/>
                    <a:pt x="77" y="3104"/>
                  </a:cubicBezTo>
                  <a:cubicBezTo>
                    <a:pt x="152" y="3633"/>
                    <a:pt x="514" y="3987"/>
                    <a:pt x="1001" y="4167"/>
                  </a:cubicBezTo>
                  <a:cubicBezTo>
                    <a:pt x="1043" y="4183"/>
                    <a:pt x="1087" y="4196"/>
                    <a:pt x="1131" y="4208"/>
                  </a:cubicBezTo>
                  <a:cubicBezTo>
                    <a:pt x="1147" y="4115"/>
                    <a:pt x="1172" y="4018"/>
                    <a:pt x="1217" y="3918"/>
                  </a:cubicBezTo>
                  <a:cubicBezTo>
                    <a:pt x="1433" y="3421"/>
                    <a:pt x="1982" y="3145"/>
                    <a:pt x="2420" y="2877"/>
                  </a:cubicBezTo>
                  <a:cubicBezTo>
                    <a:pt x="3207" y="2393"/>
                    <a:pt x="3944" y="1433"/>
                    <a:pt x="3326" y="567"/>
                  </a:cubicBezTo>
                  <a:cubicBezTo>
                    <a:pt x="3111" y="266"/>
                    <a:pt x="2825" y="74"/>
                    <a:pt x="2352" y="22"/>
                  </a:cubicBezTo>
                  <a:cubicBezTo>
                    <a:pt x="2239" y="9"/>
                    <a:pt x="2106" y="0"/>
                    <a:pt x="1965" y="0"/>
                  </a:cubicBezTo>
                  <a:close/>
                </a:path>
              </a:pathLst>
            </a:custGeom>
            <a:solidFill>
              <a:srgbClr val="D6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1400690" y="284049"/>
              <a:ext cx="341314" cy="410995"/>
            </a:xfrm>
            <a:custGeom>
              <a:avLst/>
              <a:gdLst/>
              <a:ahLst/>
              <a:cxnLst/>
              <a:rect l="l" t="t" r="r" b="b"/>
              <a:pathLst>
                <a:path w="7024" h="8458" extrusionOk="0">
                  <a:moveTo>
                    <a:pt x="3764" y="0"/>
                  </a:moveTo>
                  <a:cubicBezTo>
                    <a:pt x="3715" y="0"/>
                    <a:pt x="3666" y="1"/>
                    <a:pt x="3618" y="2"/>
                  </a:cubicBezTo>
                  <a:cubicBezTo>
                    <a:pt x="2446" y="36"/>
                    <a:pt x="1277" y="569"/>
                    <a:pt x="875" y="1659"/>
                  </a:cubicBezTo>
                  <a:cubicBezTo>
                    <a:pt x="635" y="2312"/>
                    <a:pt x="581" y="3063"/>
                    <a:pt x="650" y="3808"/>
                  </a:cubicBezTo>
                  <a:cubicBezTo>
                    <a:pt x="615" y="3801"/>
                    <a:pt x="580" y="3798"/>
                    <a:pt x="544" y="3798"/>
                  </a:cubicBezTo>
                  <a:cubicBezTo>
                    <a:pt x="452" y="3798"/>
                    <a:pt x="360" y="3823"/>
                    <a:pt x="278" y="3882"/>
                  </a:cubicBezTo>
                  <a:cubicBezTo>
                    <a:pt x="0" y="4081"/>
                    <a:pt x="74" y="4472"/>
                    <a:pt x="172" y="4736"/>
                  </a:cubicBezTo>
                  <a:cubicBezTo>
                    <a:pt x="307" y="5103"/>
                    <a:pt x="684" y="5576"/>
                    <a:pt x="1076" y="5702"/>
                  </a:cubicBezTo>
                  <a:cubicBezTo>
                    <a:pt x="1098" y="5762"/>
                    <a:pt x="1119" y="5823"/>
                    <a:pt x="1143" y="5883"/>
                  </a:cubicBezTo>
                  <a:cubicBezTo>
                    <a:pt x="1227" y="6099"/>
                    <a:pt x="1330" y="6311"/>
                    <a:pt x="1450" y="6513"/>
                  </a:cubicBezTo>
                  <a:cubicBezTo>
                    <a:pt x="1851" y="7345"/>
                    <a:pt x="2496" y="8022"/>
                    <a:pt x="3464" y="8369"/>
                  </a:cubicBezTo>
                  <a:cubicBezTo>
                    <a:pt x="3634" y="8430"/>
                    <a:pt x="3795" y="8458"/>
                    <a:pt x="3949" y="8458"/>
                  </a:cubicBezTo>
                  <a:cubicBezTo>
                    <a:pt x="5065" y="8458"/>
                    <a:pt x="5748" y="6990"/>
                    <a:pt x="6038" y="6140"/>
                  </a:cubicBezTo>
                  <a:cubicBezTo>
                    <a:pt x="6138" y="5846"/>
                    <a:pt x="6223" y="5540"/>
                    <a:pt x="6290" y="5228"/>
                  </a:cubicBezTo>
                  <a:cubicBezTo>
                    <a:pt x="6330" y="5211"/>
                    <a:pt x="6368" y="5191"/>
                    <a:pt x="6408" y="5162"/>
                  </a:cubicBezTo>
                  <a:cubicBezTo>
                    <a:pt x="6748" y="4924"/>
                    <a:pt x="6878" y="4412"/>
                    <a:pt x="6934" y="4042"/>
                  </a:cubicBezTo>
                  <a:cubicBezTo>
                    <a:pt x="6979" y="3747"/>
                    <a:pt x="7023" y="3322"/>
                    <a:pt x="6730" y="3129"/>
                  </a:cubicBezTo>
                  <a:cubicBezTo>
                    <a:pt x="6676" y="3092"/>
                    <a:pt x="6619" y="3076"/>
                    <a:pt x="6563" y="3076"/>
                  </a:cubicBezTo>
                  <a:cubicBezTo>
                    <a:pt x="6526" y="3076"/>
                    <a:pt x="6489" y="3083"/>
                    <a:pt x="6453" y="3096"/>
                  </a:cubicBezTo>
                  <a:cubicBezTo>
                    <a:pt x="6417" y="2590"/>
                    <a:pt x="6325" y="2092"/>
                    <a:pt x="6165" y="1624"/>
                  </a:cubicBezTo>
                  <a:cubicBezTo>
                    <a:pt x="5991" y="1119"/>
                    <a:pt x="5694" y="626"/>
                    <a:pt x="5214" y="333"/>
                  </a:cubicBezTo>
                  <a:cubicBezTo>
                    <a:pt x="4794" y="77"/>
                    <a:pt x="4262" y="0"/>
                    <a:pt x="3764" y="0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1400690" y="285361"/>
              <a:ext cx="220124" cy="409683"/>
            </a:xfrm>
            <a:custGeom>
              <a:avLst/>
              <a:gdLst/>
              <a:ahLst/>
              <a:cxnLst/>
              <a:rect l="l" t="t" r="r" b="b"/>
              <a:pathLst>
                <a:path w="4530" h="8431" extrusionOk="0">
                  <a:moveTo>
                    <a:pt x="3275" y="1"/>
                  </a:moveTo>
                  <a:cubicBezTo>
                    <a:pt x="2224" y="120"/>
                    <a:pt x="1236" y="649"/>
                    <a:pt x="875" y="1631"/>
                  </a:cubicBezTo>
                  <a:cubicBezTo>
                    <a:pt x="635" y="2284"/>
                    <a:pt x="581" y="3035"/>
                    <a:pt x="650" y="3780"/>
                  </a:cubicBezTo>
                  <a:cubicBezTo>
                    <a:pt x="615" y="3773"/>
                    <a:pt x="580" y="3770"/>
                    <a:pt x="544" y="3770"/>
                  </a:cubicBezTo>
                  <a:cubicBezTo>
                    <a:pt x="452" y="3770"/>
                    <a:pt x="360" y="3795"/>
                    <a:pt x="278" y="3854"/>
                  </a:cubicBezTo>
                  <a:cubicBezTo>
                    <a:pt x="0" y="4053"/>
                    <a:pt x="74" y="4444"/>
                    <a:pt x="172" y="4708"/>
                  </a:cubicBezTo>
                  <a:cubicBezTo>
                    <a:pt x="307" y="5074"/>
                    <a:pt x="684" y="5547"/>
                    <a:pt x="1076" y="5674"/>
                  </a:cubicBezTo>
                  <a:cubicBezTo>
                    <a:pt x="1098" y="5734"/>
                    <a:pt x="1119" y="5794"/>
                    <a:pt x="1143" y="5855"/>
                  </a:cubicBezTo>
                  <a:cubicBezTo>
                    <a:pt x="1227" y="6071"/>
                    <a:pt x="1330" y="6282"/>
                    <a:pt x="1450" y="6485"/>
                  </a:cubicBezTo>
                  <a:cubicBezTo>
                    <a:pt x="1851" y="7316"/>
                    <a:pt x="2496" y="7994"/>
                    <a:pt x="3464" y="8341"/>
                  </a:cubicBezTo>
                  <a:cubicBezTo>
                    <a:pt x="3634" y="8402"/>
                    <a:pt x="3795" y="8430"/>
                    <a:pt x="3948" y="8430"/>
                  </a:cubicBezTo>
                  <a:cubicBezTo>
                    <a:pt x="4157" y="8430"/>
                    <a:pt x="4350" y="8379"/>
                    <a:pt x="4529" y="8290"/>
                  </a:cubicBezTo>
                  <a:lnTo>
                    <a:pt x="4529" y="8290"/>
                  </a:lnTo>
                  <a:cubicBezTo>
                    <a:pt x="4405" y="8314"/>
                    <a:pt x="4280" y="8325"/>
                    <a:pt x="4156" y="8325"/>
                  </a:cubicBezTo>
                  <a:cubicBezTo>
                    <a:pt x="3793" y="8325"/>
                    <a:pt x="3433" y="8226"/>
                    <a:pt x="3087" y="8040"/>
                  </a:cubicBezTo>
                  <a:cubicBezTo>
                    <a:pt x="2066" y="7493"/>
                    <a:pt x="1494" y="6308"/>
                    <a:pt x="1302" y="5215"/>
                  </a:cubicBezTo>
                  <a:cubicBezTo>
                    <a:pt x="974" y="3341"/>
                    <a:pt x="1821" y="1266"/>
                    <a:pt x="3275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1391165" y="225299"/>
              <a:ext cx="360896" cy="317503"/>
            </a:xfrm>
            <a:custGeom>
              <a:avLst/>
              <a:gdLst/>
              <a:ahLst/>
              <a:cxnLst/>
              <a:rect l="l" t="t" r="r" b="b"/>
              <a:pathLst>
                <a:path w="7427" h="6534" extrusionOk="0">
                  <a:moveTo>
                    <a:pt x="3999" y="1"/>
                  </a:moveTo>
                  <a:cubicBezTo>
                    <a:pt x="3116" y="1"/>
                    <a:pt x="2226" y="362"/>
                    <a:pt x="1503" y="893"/>
                  </a:cubicBezTo>
                  <a:cubicBezTo>
                    <a:pt x="1" y="1999"/>
                    <a:pt x="145" y="4348"/>
                    <a:pt x="1117" y="6045"/>
                  </a:cubicBezTo>
                  <a:cubicBezTo>
                    <a:pt x="1240" y="6260"/>
                    <a:pt x="1338" y="6533"/>
                    <a:pt x="1394" y="6533"/>
                  </a:cubicBezTo>
                  <a:cubicBezTo>
                    <a:pt x="1435" y="6533"/>
                    <a:pt x="1453" y="6383"/>
                    <a:pt x="1442" y="5948"/>
                  </a:cubicBezTo>
                  <a:cubicBezTo>
                    <a:pt x="1431" y="5553"/>
                    <a:pt x="1456" y="5161"/>
                    <a:pt x="1637" y="4809"/>
                  </a:cubicBezTo>
                  <a:cubicBezTo>
                    <a:pt x="1744" y="4601"/>
                    <a:pt x="1910" y="4497"/>
                    <a:pt x="2099" y="4448"/>
                  </a:cubicBezTo>
                  <a:cubicBezTo>
                    <a:pt x="2188" y="4435"/>
                    <a:pt x="2280" y="4430"/>
                    <a:pt x="2373" y="4430"/>
                  </a:cubicBezTo>
                  <a:cubicBezTo>
                    <a:pt x="2494" y="4430"/>
                    <a:pt x="2616" y="4438"/>
                    <a:pt x="2732" y="4446"/>
                  </a:cubicBezTo>
                  <a:cubicBezTo>
                    <a:pt x="2882" y="4455"/>
                    <a:pt x="3029" y="4460"/>
                    <a:pt x="3175" y="4460"/>
                  </a:cubicBezTo>
                  <a:cubicBezTo>
                    <a:pt x="3538" y="4460"/>
                    <a:pt x="3891" y="4425"/>
                    <a:pt x="4252" y="4320"/>
                  </a:cubicBezTo>
                  <a:cubicBezTo>
                    <a:pt x="4592" y="4222"/>
                    <a:pt x="4943" y="4069"/>
                    <a:pt x="5268" y="4069"/>
                  </a:cubicBezTo>
                  <a:cubicBezTo>
                    <a:pt x="5512" y="4069"/>
                    <a:pt x="5742" y="4155"/>
                    <a:pt x="5940" y="4417"/>
                  </a:cubicBezTo>
                  <a:cubicBezTo>
                    <a:pt x="6137" y="4678"/>
                    <a:pt x="6198" y="4978"/>
                    <a:pt x="6252" y="5283"/>
                  </a:cubicBezTo>
                  <a:cubicBezTo>
                    <a:pt x="6306" y="5584"/>
                    <a:pt x="6334" y="5746"/>
                    <a:pt x="6388" y="5746"/>
                  </a:cubicBezTo>
                  <a:cubicBezTo>
                    <a:pt x="6436" y="5746"/>
                    <a:pt x="6504" y="5618"/>
                    <a:pt x="6628" y="5346"/>
                  </a:cubicBezTo>
                  <a:cubicBezTo>
                    <a:pt x="6706" y="5174"/>
                    <a:pt x="6763" y="4992"/>
                    <a:pt x="6813" y="4807"/>
                  </a:cubicBezTo>
                  <a:cubicBezTo>
                    <a:pt x="6990" y="4150"/>
                    <a:pt x="7426" y="2546"/>
                    <a:pt x="6443" y="1264"/>
                  </a:cubicBezTo>
                  <a:cubicBezTo>
                    <a:pt x="5749" y="358"/>
                    <a:pt x="4877" y="1"/>
                    <a:pt x="3999" y="1"/>
                  </a:cubicBezTo>
                  <a:close/>
                </a:path>
              </a:pathLst>
            </a:custGeom>
            <a:solidFill>
              <a:srgbClr val="0A2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1317741" y="751859"/>
              <a:ext cx="92909" cy="254819"/>
            </a:xfrm>
            <a:custGeom>
              <a:avLst/>
              <a:gdLst/>
              <a:ahLst/>
              <a:cxnLst/>
              <a:rect l="l" t="t" r="r" b="b"/>
              <a:pathLst>
                <a:path w="1912" h="5244" extrusionOk="0">
                  <a:moveTo>
                    <a:pt x="13" y="0"/>
                  </a:moveTo>
                  <a:cubicBezTo>
                    <a:pt x="6" y="0"/>
                    <a:pt x="0" y="10"/>
                    <a:pt x="6" y="18"/>
                  </a:cubicBezTo>
                  <a:cubicBezTo>
                    <a:pt x="621" y="691"/>
                    <a:pt x="995" y="1621"/>
                    <a:pt x="1272" y="2481"/>
                  </a:cubicBezTo>
                  <a:cubicBezTo>
                    <a:pt x="1562" y="3374"/>
                    <a:pt x="1709" y="4307"/>
                    <a:pt x="1843" y="5234"/>
                  </a:cubicBezTo>
                  <a:cubicBezTo>
                    <a:pt x="1844" y="5240"/>
                    <a:pt x="1849" y="5243"/>
                    <a:pt x="1855" y="5243"/>
                  </a:cubicBezTo>
                  <a:cubicBezTo>
                    <a:pt x="1862" y="5243"/>
                    <a:pt x="1870" y="5238"/>
                    <a:pt x="1871" y="5231"/>
                  </a:cubicBezTo>
                  <a:cubicBezTo>
                    <a:pt x="1912" y="4219"/>
                    <a:pt x="1683" y="3179"/>
                    <a:pt x="1362" y="2226"/>
                  </a:cubicBezTo>
                  <a:cubicBezTo>
                    <a:pt x="1216" y="1796"/>
                    <a:pt x="1020" y="1375"/>
                    <a:pt x="819" y="968"/>
                  </a:cubicBezTo>
                  <a:cubicBezTo>
                    <a:pt x="642" y="608"/>
                    <a:pt x="398" y="177"/>
                    <a:pt x="19" y="2"/>
                  </a:cubicBezTo>
                  <a:cubicBezTo>
                    <a:pt x="17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1965729" y="1048960"/>
              <a:ext cx="53743" cy="84940"/>
            </a:xfrm>
            <a:custGeom>
              <a:avLst/>
              <a:gdLst/>
              <a:ahLst/>
              <a:cxnLst/>
              <a:rect l="l" t="t" r="r" b="b"/>
              <a:pathLst>
                <a:path w="1106" h="1748" extrusionOk="0">
                  <a:moveTo>
                    <a:pt x="638" y="0"/>
                  </a:moveTo>
                  <a:cubicBezTo>
                    <a:pt x="633" y="0"/>
                    <a:pt x="628" y="6"/>
                    <a:pt x="630" y="11"/>
                  </a:cubicBezTo>
                  <a:cubicBezTo>
                    <a:pt x="699" y="340"/>
                    <a:pt x="745" y="618"/>
                    <a:pt x="642" y="945"/>
                  </a:cubicBezTo>
                  <a:cubicBezTo>
                    <a:pt x="539" y="1274"/>
                    <a:pt x="266" y="1513"/>
                    <a:pt x="10" y="1725"/>
                  </a:cubicBezTo>
                  <a:cubicBezTo>
                    <a:pt x="1" y="1731"/>
                    <a:pt x="9" y="1747"/>
                    <a:pt x="19" y="1747"/>
                  </a:cubicBezTo>
                  <a:cubicBezTo>
                    <a:pt x="20" y="1747"/>
                    <a:pt x="22" y="1747"/>
                    <a:pt x="23" y="1746"/>
                  </a:cubicBezTo>
                  <a:cubicBezTo>
                    <a:pt x="663" y="1504"/>
                    <a:pt x="1105" y="599"/>
                    <a:pt x="641" y="2"/>
                  </a:cubicBezTo>
                  <a:cubicBezTo>
                    <a:pt x="640" y="1"/>
                    <a:pt x="639" y="0"/>
                    <a:pt x="638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1792301" y="712741"/>
              <a:ext cx="50439" cy="99566"/>
            </a:xfrm>
            <a:custGeom>
              <a:avLst/>
              <a:gdLst/>
              <a:ahLst/>
              <a:cxnLst/>
              <a:rect l="l" t="t" r="r" b="b"/>
              <a:pathLst>
                <a:path w="1038" h="2049" extrusionOk="0">
                  <a:moveTo>
                    <a:pt x="1030" y="1"/>
                  </a:moveTo>
                  <a:cubicBezTo>
                    <a:pt x="1030" y="1"/>
                    <a:pt x="1030" y="1"/>
                    <a:pt x="1029" y="1"/>
                  </a:cubicBezTo>
                  <a:cubicBezTo>
                    <a:pt x="708" y="57"/>
                    <a:pt x="495" y="403"/>
                    <a:pt x="349" y="664"/>
                  </a:cubicBezTo>
                  <a:cubicBezTo>
                    <a:pt x="118" y="1077"/>
                    <a:pt x="1" y="1562"/>
                    <a:pt x="45" y="2032"/>
                  </a:cubicBezTo>
                  <a:cubicBezTo>
                    <a:pt x="46" y="2042"/>
                    <a:pt x="55" y="2049"/>
                    <a:pt x="64" y="2049"/>
                  </a:cubicBezTo>
                  <a:cubicBezTo>
                    <a:pt x="70" y="2049"/>
                    <a:pt x="77" y="2045"/>
                    <a:pt x="78" y="2036"/>
                  </a:cubicBezTo>
                  <a:cubicBezTo>
                    <a:pt x="200" y="1312"/>
                    <a:pt x="392" y="445"/>
                    <a:pt x="1032" y="7"/>
                  </a:cubicBezTo>
                  <a:cubicBezTo>
                    <a:pt x="1037" y="6"/>
                    <a:pt x="1035" y="1"/>
                    <a:pt x="1030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1267933" y="1145321"/>
              <a:ext cx="97574" cy="82461"/>
            </a:xfrm>
            <a:custGeom>
              <a:avLst/>
              <a:gdLst/>
              <a:ahLst/>
              <a:cxnLst/>
              <a:rect l="l" t="t" r="r" b="b"/>
              <a:pathLst>
                <a:path w="2008" h="1697" extrusionOk="0">
                  <a:moveTo>
                    <a:pt x="1686" y="1"/>
                  </a:moveTo>
                  <a:cubicBezTo>
                    <a:pt x="893" y="1"/>
                    <a:pt x="1" y="927"/>
                    <a:pt x="210" y="1693"/>
                  </a:cubicBezTo>
                  <a:cubicBezTo>
                    <a:pt x="211" y="1695"/>
                    <a:pt x="213" y="1696"/>
                    <a:pt x="215" y="1696"/>
                  </a:cubicBezTo>
                  <a:cubicBezTo>
                    <a:pt x="217" y="1696"/>
                    <a:pt x="219" y="1695"/>
                    <a:pt x="220" y="1693"/>
                  </a:cubicBezTo>
                  <a:cubicBezTo>
                    <a:pt x="295" y="1238"/>
                    <a:pt x="408" y="900"/>
                    <a:pt x="754" y="577"/>
                  </a:cubicBezTo>
                  <a:cubicBezTo>
                    <a:pt x="1112" y="245"/>
                    <a:pt x="1539" y="190"/>
                    <a:pt x="1991" y="83"/>
                  </a:cubicBezTo>
                  <a:cubicBezTo>
                    <a:pt x="2007" y="80"/>
                    <a:pt x="2004" y="57"/>
                    <a:pt x="1991" y="51"/>
                  </a:cubicBezTo>
                  <a:cubicBezTo>
                    <a:pt x="1893" y="17"/>
                    <a:pt x="1790" y="1"/>
                    <a:pt x="1686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1567121" y="660601"/>
              <a:ext cx="124591" cy="98157"/>
            </a:xfrm>
            <a:custGeom>
              <a:avLst/>
              <a:gdLst/>
              <a:ahLst/>
              <a:cxnLst/>
              <a:rect l="l" t="t" r="r" b="b"/>
              <a:pathLst>
                <a:path w="2564" h="2020" extrusionOk="0">
                  <a:moveTo>
                    <a:pt x="2284" y="0"/>
                  </a:moveTo>
                  <a:cubicBezTo>
                    <a:pt x="2282" y="0"/>
                    <a:pt x="2280" y="2"/>
                    <a:pt x="2280" y="4"/>
                  </a:cubicBezTo>
                  <a:cubicBezTo>
                    <a:pt x="2270" y="317"/>
                    <a:pt x="2290" y="578"/>
                    <a:pt x="2140" y="867"/>
                  </a:cubicBezTo>
                  <a:cubicBezTo>
                    <a:pt x="2016" y="1109"/>
                    <a:pt x="1786" y="1298"/>
                    <a:pt x="1564" y="1447"/>
                  </a:cubicBezTo>
                  <a:cubicBezTo>
                    <a:pt x="1105" y="1754"/>
                    <a:pt x="550" y="1859"/>
                    <a:pt x="18" y="1968"/>
                  </a:cubicBezTo>
                  <a:cubicBezTo>
                    <a:pt x="2" y="1972"/>
                    <a:pt x="1" y="1999"/>
                    <a:pt x="18" y="2003"/>
                  </a:cubicBezTo>
                  <a:cubicBezTo>
                    <a:pt x="97" y="2014"/>
                    <a:pt x="178" y="2019"/>
                    <a:pt x="259" y="2019"/>
                  </a:cubicBezTo>
                  <a:cubicBezTo>
                    <a:pt x="789" y="2019"/>
                    <a:pt x="1361" y="1790"/>
                    <a:pt x="1767" y="1474"/>
                  </a:cubicBezTo>
                  <a:cubicBezTo>
                    <a:pt x="2188" y="1146"/>
                    <a:pt x="2564" y="539"/>
                    <a:pt x="2287" y="3"/>
                  </a:cubicBezTo>
                  <a:cubicBezTo>
                    <a:pt x="2287" y="1"/>
                    <a:pt x="2286" y="0"/>
                    <a:pt x="2284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1912714" y="1550543"/>
              <a:ext cx="166672" cy="219832"/>
            </a:xfrm>
            <a:custGeom>
              <a:avLst/>
              <a:gdLst/>
              <a:ahLst/>
              <a:cxnLst/>
              <a:rect l="l" t="t" r="r" b="b"/>
              <a:pathLst>
                <a:path w="3430" h="4524" extrusionOk="0">
                  <a:moveTo>
                    <a:pt x="2762" y="1"/>
                  </a:moveTo>
                  <a:cubicBezTo>
                    <a:pt x="2206" y="1"/>
                    <a:pt x="1458" y="46"/>
                    <a:pt x="1138" y="100"/>
                  </a:cubicBezTo>
                  <a:cubicBezTo>
                    <a:pt x="513" y="205"/>
                    <a:pt x="324" y="277"/>
                    <a:pt x="282" y="685"/>
                  </a:cubicBezTo>
                  <a:cubicBezTo>
                    <a:pt x="192" y="1539"/>
                    <a:pt x="127" y="2395"/>
                    <a:pt x="25" y="3249"/>
                  </a:cubicBezTo>
                  <a:cubicBezTo>
                    <a:pt x="0" y="3455"/>
                    <a:pt x="238" y="3811"/>
                    <a:pt x="546" y="4139"/>
                  </a:cubicBezTo>
                  <a:cubicBezTo>
                    <a:pt x="787" y="4393"/>
                    <a:pt x="1175" y="4523"/>
                    <a:pt x="1548" y="4523"/>
                  </a:cubicBezTo>
                  <a:cubicBezTo>
                    <a:pt x="1621" y="4523"/>
                    <a:pt x="1693" y="4519"/>
                    <a:pt x="1763" y="4509"/>
                  </a:cubicBezTo>
                  <a:cubicBezTo>
                    <a:pt x="1414" y="4475"/>
                    <a:pt x="1097" y="4296"/>
                    <a:pt x="862" y="3948"/>
                  </a:cubicBezTo>
                  <a:cubicBezTo>
                    <a:pt x="469" y="3364"/>
                    <a:pt x="560" y="2617"/>
                    <a:pt x="716" y="1975"/>
                  </a:cubicBezTo>
                  <a:cubicBezTo>
                    <a:pt x="863" y="1375"/>
                    <a:pt x="1174" y="840"/>
                    <a:pt x="1739" y="561"/>
                  </a:cubicBezTo>
                  <a:cubicBezTo>
                    <a:pt x="1931" y="465"/>
                    <a:pt x="2287" y="381"/>
                    <a:pt x="2626" y="381"/>
                  </a:cubicBezTo>
                  <a:cubicBezTo>
                    <a:pt x="2914" y="381"/>
                    <a:pt x="3190" y="441"/>
                    <a:pt x="3344" y="607"/>
                  </a:cubicBezTo>
                  <a:cubicBezTo>
                    <a:pt x="3351" y="576"/>
                    <a:pt x="3357" y="542"/>
                    <a:pt x="3362" y="514"/>
                  </a:cubicBezTo>
                  <a:cubicBezTo>
                    <a:pt x="3429" y="155"/>
                    <a:pt x="3387" y="27"/>
                    <a:pt x="3159" y="11"/>
                  </a:cubicBezTo>
                  <a:cubicBezTo>
                    <a:pt x="3049" y="4"/>
                    <a:pt x="2913" y="1"/>
                    <a:pt x="2762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1404771" y="2091001"/>
              <a:ext cx="128333" cy="173572"/>
            </a:xfrm>
            <a:custGeom>
              <a:avLst/>
              <a:gdLst/>
              <a:ahLst/>
              <a:cxnLst/>
              <a:rect l="l" t="t" r="r" b="b"/>
              <a:pathLst>
                <a:path w="2641" h="3572" extrusionOk="0">
                  <a:moveTo>
                    <a:pt x="480" y="1"/>
                  </a:moveTo>
                  <a:cubicBezTo>
                    <a:pt x="318" y="1"/>
                    <a:pt x="156" y="10"/>
                    <a:pt x="1" y="20"/>
                  </a:cubicBezTo>
                  <a:cubicBezTo>
                    <a:pt x="280" y="52"/>
                    <a:pt x="558" y="146"/>
                    <a:pt x="797" y="267"/>
                  </a:cubicBezTo>
                  <a:cubicBezTo>
                    <a:pt x="1335" y="536"/>
                    <a:pt x="1689" y="1051"/>
                    <a:pt x="1814" y="1631"/>
                  </a:cubicBezTo>
                  <a:cubicBezTo>
                    <a:pt x="1933" y="2192"/>
                    <a:pt x="1754" y="2839"/>
                    <a:pt x="1384" y="3271"/>
                  </a:cubicBezTo>
                  <a:cubicBezTo>
                    <a:pt x="1268" y="3407"/>
                    <a:pt x="1125" y="3499"/>
                    <a:pt x="967" y="3565"/>
                  </a:cubicBezTo>
                  <a:cubicBezTo>
                    <a:pt x="999" y="3569"/>
                    <a:pt x="1031" y="3571"/>
                    <a:pt x="1063" y="3571"/>
                  </a:cubicBezTo>
                  <a:cubicBezTo>
                    <a:pt x="1665" y="3571"/>
                    <a:pt x="2188" y="2799"/>
                    <a:pt x="2339" y="2300"/>
                  </a:cubicBezTo>
                  <a:cubicBezTo>
                    <a:pt x="2641" y="1308"/>
                    <a:pt x="2171" y="382"/>
                    <a:pt x="1185" y="88"/>
                  </a:cubicBezTo>
                  <a:cubicBezTo>
                    <a:pt x="962" y="21"/>
                    <a:pt x="721" y="1"/>
                    <a:pt x="480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50"/>
          <p:cNvGrpSpPr/>
          <p:nvPr/>
        </p:nvGrpSpPr>
        <p:grpSpPr>
          <a:xfrm rot="10800000">
            <a:off x="7254919" y="3275553"/>
            <a:ext cx="1641881" cy="1674823"/>
            <a:chOff x="36775" y="9050"/>
            <a:chExt cx="1366868" cy="1394292"/>
          </a:xfrm>
        </p:grpSpPr>
        <p:sp>
          <p:nvSpPr>
            <p:cNvPr id="853" name="Google Shape;853;p50"/>
            <p:cNvSpPr/>
            <p:nvPr/>
          </p:nvSpPr>
          <p:spPr>
            <a:xfrm>
              <a:off x="997061" y="535290"/>
              <a:ext cx="406582" cy="406582"/>
            </a:xfrm>
            <a:custGeom>
              <a:avLst/>
              <a:gdLst/>
              <a:ahLst/>
              <a:cxnLst/>
              <a:rect l="l" t="t" r="r" b="b"/>
              <a:pathLst>
                <a:path w="6416" h="6416" extrusionOk="0">
                  <a:moveTo>
                    <a:pt x="3208" y="1501"/>
                  </a:moveTo>
                  <a:cubicBezTo>
                    <a:pt x="4152" y="1501"/>
                    <a:pt x="4915" y="2266"/>
                    <a:pt x="4915" y="3208"/>
                  </a:cubicBezTo>
                  <a:cubicBezTo>
                    <a:pt x="4915" y="4151"/>
                    <a:pt x="4150" y="4916"/>
                    <a:pt x="3208" y="4916"/>
                  </a:cubicBezTo>
                  <a:cubicBezTo>
                    <a:pt x="2265" y="4916"/>
                    <a:pt x="1501" y="4151"/>
                    <a:pt x="1501" y="3208"/>
                  </a:cubicBezTo>
                  <a:cubicBezTo>
                    <a:pt x="1501" y="2266"/>
                    <a:pt x="2266" y="1501"/>
                    <a:pt x="3208" y="1501"/>
                  </a:cubicBezTo>
                  <a:close/>
                  <a:moveTo>
                    <a:pt x="2869" y="0"/>
                  </a:moveTo>
                  <a:cubicBezTo>
                    <a:pt x="2720" y="0"/>
                    <a:pt x="2599" y="121"/>
                    <a:pt x="2599" y="271"/>
                  </a:cubicBezTo>
                  <a:lnTo>
                    <a:pt x="2599" y="690"/>
                  </a:lnTo>
                  <a:cubicBezTo>
                    <a:pt x="2334" y="755"/>
                    <a:pt x="2085" y="859"/>
                    <a:pt x="1859" y="997"/>
                  </a:cubicBezTo>
                  <a:lnTo>
                    <a:pt x="1562" y="700"/>
                  </a:lnTo>
                  <a:cubicBezTo>
                    <a:pt x="1509" y="647"/>
                    <a:pt x="1440" y="621"/>
                    <a:pt x="1371" y="621"/>
                  </a:cubicBezTo>
                  <a:cubicBezTo>
                    <a:pt x="1302" y="621"/>
                    <a:pt x="1233" y="647"/>
                    <a:pt x="1180" y="700"/>
                  </a:cubicBezTo>
                  <a:lnTo>
                    <a:pt x="700" y="1179"/>
                  </a:lnTo>
                  <a:cubicBezTo>
                    <a:pt x="595" y="1285"/>
                    <a:pt x="595" y="1456"/>
                    <a:pt x="700" y="1560"/>
                  </a:cubicBezTo>
                  <a:lnTo>
                    <a:pt x="997" y="1858"/>
                  </a:lnTo>
                  <a:cubicBezTo>
                    <a:pt x="859" y="2084"/>
                    <a:pt x="754" y="2334"/>
                    <a:pt x="692" y="2598"/>
                  </a:cubicBezTo>
                  <a:lnTo>
                    <a:pt x="271" y="2598"/>
                  </a:lnTo>
                  <a:cubicBezTo>
                    <a:pt x="122" y="2598"/>
                    <a:pt x="1" y="2719"/>
                    <a:pt x="1" y="2869"/>
                  </a:cubicBezTo>
                  <a:lnTo>
                    <a:pt x="1" y="3547"/>
                  </a:lnTo>
                  <a:cubicBezTo>
                    <a:pt x="1" y="3696"/>
                    <a:pt x="122" y="3817"/>
                    <a:pt x="271" y="3817"/>
                  </a:cubicBezTo>
                  <a:lnTo>
                    <a:pt x="692" y="3817"/>
                  </a:lnTo>
                  <a:cubicBezTo>
                    <a:pt x="756" y="4082"/>
                    <a:pt x="859" y="4331"/>
                    <a:pt x="997" y="4557"/>
                  </a:cubicBezTo>
                  <a:lnTo>
                    <a:pt x="700" y="4854"/>
                  </a:lnTo>
                  <a:cubicBezTo>
                    <a:pt x="595" y="4960"/>
                    <a:pt x="595" y="5131"/>
                    <a:pt x="700" y="5236"/>
                  </a:cubicBezTo>
                  <a:lnTo>
                    <a:pt x="1180" y="5716"/>
                  </a:lnTo>
                  <a:cubicBezTo>
                    <a:pt x="1233" y="5769"/>
                    <a:pt x="1302" y="5795"/>
                    <a:pt x="1371" y="5795"/>
                  </a:cubicBezTo>
                  <a:cubicBezTo>
                    <a:pt x="1440" y="5795"/>
                    <a:pt x="1509" y="5769"/>
                    <a:pt x="1562" y="5716"/>
                  </a:cubicBezTo>
                  <a:lnTo>
                    <a:pt x="1859" y="5419"/>
                  </a:lnTo>
                  <a:cubicBezTo>
                    <a:pt x="2085" y="5558"/>
                    <a:pt x="2334" y="5662"/>
                    <a:pt x="2599" y="5724"/>
                  </a:cubicBezTo>
                  <a:lnTo>
                    <a:pt x="2599" y="6145"/>
                  </a:lnTo>
                  <a:cubicBezTo>
                    <a:pt x="2599" y="6294"/>
                    <a:pt x="2720" y="6416"/>
                    <a:pt x="2869" y="6416"/>
                  </a:cubicBezTo>
                  <a:lnTo>
                    <a:pt x="3548" y="6416"/>
                  </a:lnTo>
                  <a:cubicBezTo>
                    <a:pt x="3697" y="6416"/>
                    <a:pt x="3817" y="6294"/>
                    <a:pt x="3817" y="6145"/>
                  </a:cubicBezTo>
                  <a:lnTo>
                    <a:pt x="3817" y="5724"/>
                  </a:lnTo>
                  <a:cubicBezTo>
                    <a:pt x="4082" y="5661"/>
                    <a:pt x="4331" y="5557"/>
                    <a:pt x="4558" y="5419"/>
                  </a:cubicBezTo>
                  <a:lnTo>
                    <a:pt x="4855" y="5716"/>
                  </a:lnTo>
                  <a:cubicBezTo>
                    <a:pt x="4908" y="5769"/>
                    <a:pt x="4977" y="5795"/>
                    <a:pt x="5046" y="5795"/>
                  </a:cubicBezTo>
                  <a:cubicBezTo>
                    <a:pt x="5115" y="5795"/>
                    <a:pt x="5184" y="5769"/>
                    <a:pt x="5236" y="5716"/>
                  </a:cubicBezTo>
                  <a:lnTo>
                    <a:pt x="5717" y="5236"/>
                  </a:lnTo>
                  <a:cubicBezTo>
                    <a:pt x="5821" y="5131"/>
                    <a:pt x="5821" y="4960"/>
                    <a:pt x="5717" y="4854"/>
                  </a:cubicBezTo>
                  <a:lnTo>
                    <a:pt x="5419" y="4557"/>
                  </a:lnTo>
                  <a:cubicBezTo>
                    <a:pt x="5558" y="4331"/>
                    <a:pt x="5662" y="4082"/>
                    <a:pt x="5726" y="3817"/>
                  </a:cubicBezTo>
                  <a:lnTo>
                    <a:pt x="6145" y="3817"/>
                  </a:lnTo>
                  <a:cubicBezTo>
                    <a:pt x="6295" y="3817"/>
                    <a:pt x="6416" y="3696"/>
                    <a:pt x="6416" y="3547"/>
                  </a:cubicBezTo>
                  <a:lnTo>
                    <a:pt x="6416" y="2869"/>
                  </a:lnTo>
                  <a:cubicBezTo>
                    <a:pt x="6416" y="2719"/>
                    <a:pt x="6295" y="2598"/>
                    <a:pt x="6145" y="2598"/>
                  </a:cubicBezTo>
                  <a:lnTo>
                    <a:pt x="5726" y="2598"/>
                  </a:lnTo>
                  <a:cubicBezTo>
                    <a:pt x="5661" y="2334"/>
                    <a:pt x="5557" y="2084"/>
                    <a:pt x="5419" y="1858"/>
                  </a:cubicBezTo>
                  <a:lnTo>
                    <a:pt x="5717" y="1560"/>
                  </a:lnTo>
                  <a:cubicBezTo>
                    <a:pt x="5821" y="1456"/>
                    <a:pt x="5821" y="1285"/>
                    <a:pt x="5717" y="1179"/>
                  </a:cubicBezTo>
                  <a:lnTo>
                    <a:pt x="5236" y="700"/>
                  </a:lnTo>
                  <a:cubicBezTo>
                    <a:pt x="5184" y="647"/>
                    <a:pt x="5115" y="621"/>
                    <a:pt x="5046" y="621"/>
                  </a:cubicBezTo>
                  <a:cubicBezTo>
                    <a:pt x="4977" y="621"/>
                    <a:pt x="4908" y="647"/>
                    <a:pt x="4855" y="700"/>
                  </a:cubicBezTo>
                  <a:lnTo>
                    <a:pt x="4558" y="997"/>
                  </a:lnTo>
                  <a:cubicBezTo>
                    <a:pt x="4331" y="858"/>
                    <a:pt x="4082" y="754"/>
                    <a:pt x="3817" y="690"/>
                  </a:cubicBezTo>
                  <a:lnTo>
                    <a:pt x="3817" y="271"/>
                  </a:lnTo>
                  <a:cubicBezTo>
                    <a:pt x="3817" y="121"/>
                    <a:pt x="3697" y="0"/>
                    <a:pt x="3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1191615" y="949298"/>
              <a:ext cx="202721" cy="202531"/>
            </a:xfrm>
            <a:custGeom>
              <a:avLst/>
              <a:gdLst/>
              <a:ahLst/>
              <a:cxnLst/>
              <a:rect l="l" t="t" r="r" b="b"/>
              <a:pathLst>
                <a:path w="3199" h="3196" extrusionOk="0">
                  <a:moveTo>
                    <a:pt x="1598" y="747"/>
                  </a:moveTo>
                  <a:cubicBezTo>
                    <a:pt x="2067" y="747"/>
                    <a:pt x="2447" y="1128"/>
                    <a:pt x="2447" y="1597"/>
                  </a:cubicBezTo>
                  <a:cubicBezTo>
                    <a:pt x="2447" y="2066"/>
                    <a:pt x="2067" y="2446"/>
                    <a:pt x="1598" y="2446"/>
                  </a:cubicBezTo>
                  <a:cubicBezTo>
                    <a:pt x="1129" y="2446"/>
                    <a:pt x="748" y="2066"/>
                    <a:pt x="748" y="1597"/>
                  </a:cubicBezTo>
                  <a:cubicBezTo>
                    <a:pt x="747" y="1128"/>
                    <a:pt x="1129" y="747"/>
                    <a:pt x="1598" y="747"/>
                  </a:cubicBezTo>
                  <a:close/>
                  <a:moveTo>
                    <a:pt x="1430" y="1"/>
                  </a:moveTo>
                  <a:cubicBezTo>
                    <a:pt x="1356" y="1"/>
                    <a:pt x="1296" y="60"/>
                    <a:pt x="1296" y="134"/>
                  </a:cubicBezTo>
                  <a:lnTo>
                    <a:pt x="1296" y="343"/>
                  </a:lnTo>
                  <a:cubicBezTo>
                    <a:pt x="1165" y="375"/>
                    <a:pt x="1041" y="427"/>
                    <a:pt x="928" y="496"/>
                  </a:cubicBezTo>
                  <a:lnTo>
                    <a:pt x="780" y="347"/>
                  </a:lnTo>
                  <a:cubicBezTo>
                    <a:pt x="754" y="321"/>
                    <a:pt x="719" y="308"/>
                    <a:pt x="685" y="308"/>
                  </a:cubicBezTo>
                  <a:cubicBezTo>
                    <a:pt x="650" y="308"/>
                    <a:pt x="616" y="321"/>
                    <a:pt x="590" y="347"/>
                  </a:cubicBezTo>
                  <a:lnTo>
                    <a:pt x="350" y="587"/>
                  </a:lnTo>
                  <a:cubicBezTo>
                    <a:pt x="298" y="639"/>
                    <a:pt x="298" y="724"/>
                    <a:pt x="350" y="777"/>
                  </a:cubicBezTo>
                  <a:lnTo>
                    <a:pt x="498" y="924"/>
                  </a:lnTo>
                  <a:cubicBezTo>
                    <a:pt x="429" y="1037"/>
                    <a:pt x="378" y="1161"/>
                    <a:pt x="345" y="1294"/>
                  </a:cubicBezTo>
                  <a:lnTo>
                    <a:pt x="136" y="1294"/>
                  </a:lnTo>
                  <a:cubicBezTo>
                    <a:pt x="61" y="1294"/>
                    <a:pt x="0" y="1354"/>
                    <a:pt x="0" y="1428"/>
                  </a:cubicBezTo>
                  <a:lnTo>
                    <a:pt x="0" y="1767"/>
                  </a:lnTo>
                  <a:cubicBezTo>
                    <a:pt x="0" y="1842"/>
                    <a:pt x="61" y="1900"/>
                    <a:pt x="136" y="1900"/>
                  </a:cubicBezTo>
                  <a:lnTo>
                    <a:pt x="345" y="1900"/>
                  </a:lnTo>
                  <a:cubicBezTo>
                    <a:pt x="378" y="2033"/>
                    <a:pt x="429" y="2156"/>
                    <a:pt x="498" y="2270"/>
                  </a:cubicBezTo>
                  <a:lnTo>
                    <a:pt x="350" y="2418"/>
                  </a:lnTo>
                  <a:cubicBezTo>
                    <a:pt x="298" y="2470"/>
                    <a:pt x="298" y="2554"/>
                    <a:pt x="350" y="2608"/>
                  </a:cubicBezTo>
                  <a:lnTo>
                    <a:pt x="590" y="2846"/>
                  </a:lnTo>
                  <a:cubicBezTo>
                    <a:pt x="616" y="2873"/>
                    <a:pt x="650" y="2886"/>
                    <a:pt x="685" y="2886"/>
                  </a:cubicBezTo>
                  <a:cubicBezTo>
                    <a:pt x="719" y="2886"/>
                    <a:pt x="754" y="2873"/>
                    <a:pt x="780" y="2846"/>
                  </a:cubicBezTo>
                  <a:lnTo>
                    <a:pt x="928" y="2698"/>
                  </a:lnTo>
                  <a:cubicBezTo>
                    <a:pt x="1041" y="2767"/>
                    <a:pt x="1165" y="2820"/>
                    <a:pt x="1296" y="2851"/>
                  </a:cubicBezTo>
                  <a:lnTo>
                    <a:pt x="1296" y="3060"/>
                  </a:lnTo>
                  <a:cubicBezTo>
                    <a:pt x="1296" y="3134"/>
                    <a:pt x="1357" y="3195"/>
                    <a:pt x="1430" y="3195"/>
                  </a:cubicBezTo>
                  <a:lnTo>
                    <a:pt x="1768" y="3195"/>
                  </a:lnTo>
                  <a:cubicBezTo>
                    <a:pt x="1843" y="3195"/>
                    <a:pt x="1903" y="3134"/>
                    <a:pt x="1903" y="3060"/>
                  </a:cubicBezTo>
                  <a:lnTo>
                    <a:pt x="1903" y="2851"/>
                  </a:lnTo>
                  <a:cubicBezTo>
                    <a:pt x="2036" y="2819"/>
                    <a:pt x="2159" y="2767"/>
                    <a:pt x="2272" y="2698"/>
                  </a:cubicBezTo>
                  <a:lnTo>
                    <a:pt x="2420" y="2846"/>
                  </a:lnTo>
                  <a:cubicBezTo>
                    <a:pt x="2447" y="2873"/>
                    <a:pt x="2481" y="2886"/>
                    <a:pt x="2515" y="2886"/>
                  </a:cubicBezTo>
                  <a:cubicBezTo>
                    <a:pt x="2550" y="2886"/>
                    <a:pt x="2584" y="2873"/>
                    <a:pt x="2611" y="2846"/>
                  </a:cubicBezTo>
                  <a:lnTo>
                    <a:pt x="2849" y="2608"/>
                  </a:lnTo>
                  <a:cubicBezTo>
                    <a:pt x="2903" y="2554"/>
                    <a:pt x="2903" y="2470"/>
                    <a:pt x="2849" y="2418"/>
                  </a:cubicBezTo>
                  <a:lnTo>
                    <a:pt x="2702" y="2270"/>
                  </a:lnTo>
                  <a:cubicBezTo>
                    <a:pt x="2771" y="2157"/>
                    <a:pt x="2822" y="2033"/>
                    <a:pt x="2854" y="1900"/>
                  </a:cubicBezTo>
                  <a:lnTo>
                    <a:pt x="3064" y="1900"/>
                  </a:lnTo>
                  <a:cubicBezTo>
                    <a:pt x="3139" y="1900"/>
                    <a:pt x="3199" y="1840"/>
                    <a:pt x="3199" y="1767"/>
                  </a:cubicBezTo>
                  <a:lnTo>
                    <a:pt x="3199" y="1428"/>
                  </a:lnTo>
                  <a:cubicBezTo>
                    <a:pt x="3199" y="1354"/>
                    <a:pt x="3139" y="1294"/>
                    <a:pt x="3064" y="1294"/>
                  </a:cubicBezTo>
                  <a:lnTo>
                    <a:pt x="2854" y="1294"/>
                  </a:lnTo>
                  <a:cubicBezTo>
                    <a:pt x="2822" y="1161"/>
                    <a:pt x="2771" y="1037"/>
                    <a:pt x="2702" y="924"/>
                  </a:cubicBezTo>
                  <a:lnTo>
                    <a:pt x="2849" y="777"/>
                  </a:lnTo>
                  <a:cubicBezTo>
                    <a:pt x="2903" y="724"/>
                    <a:pt x="2903" y="639"/>
                    <a:pt x="2849" y="587"/>
                  </a:cubicBezTo>
                  <a:lnTo>
                    <a:pt x="2611" y="347"/>
                  </a:lnTo>
                  <a:cubicBezTo>
                    <a:pt x="2584" y="321"/>
                    <a:pt x="2550" y="308"/>
                    <a:pt x="2515" y="308"/>
                  </a:cubicBezTo>
                  <a:cubicBezTo>
                    <a:pt x="2481" y="308"/>
                    <a:pt x="2447" y="321"/>
                    <a:pt x="2420" y="347"/>
                  </a:cubicBezTo>
                  <a:lnTo>
                    <a:pt x="2272" y="496"/>
                  </a:lnTo>
                  <a:cubicBezTo>
                    <a:pt x="2159" y="427"/>
                    <a:pt x="2036" y="374"/>
                    <a:pt x="1903" y="343"/>
                  </a:cubicBezTo>
                  <a:lnTo>
                    <a:pt x="1903" y="134"/>
                  </a:lnTo>
                  <a:cubicBezTo>
                    <a:pt x="1903" y="59"/>
                    <a:pt x="1843" y="1"/>
                    <a:pt x="1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646673" y="871161"/>
              <a:ext cx="531864" cy="532181"/>
            </a:xfrm>
            <a:custGeom>
              <a:avLst/>
              <a:gdLst/>
              <a:ahLst/>
              <a:cxnLst/>
              <a:rect l="l" t="t" r="r" b="b"/>
              <a:pathLst>
                <a:path w="8393" h="8398" extrusionOk="0">
                  <a:moveTo>
                    <a:pt x="4200" y="1342"/>
                  </a:moveTo>
                  <a:cubicBezTo>
                    <a:pt x="5776" y="1342"/>
                    <a:pt x="7056" y="2620"/>
                    <a:pt x="7056" y="4198"/>
                  </a:cubicBezTo>
                  <a:cubicBezTo>
                    <a:pt x="7056" y="5775"/>
                    <a:pt x="5776" y="7055"/>
                    <a:pt x="4200" y="7055"/>
                  </a:cubicBezTo>
                  <a:cubicBezTo>
                    <a:pt x="2622" y="7055"/>
                    <a:pt x="1343" y="5775"/>
                    <a:pt x="1343" y="4198"/>
                  </a:cubicBezTo>
                  <a:cubicBezTo>
                    <a:pt x="1343" y="2620"/>
                    <a:pt x="2622" y="1342"/>
                    <a:pt x="4200" y="1342"/>
                  </a:cubicBezTo>
                  <a:close/>
                  <a:moveTo>
                    <a:pt x="3982" y="1"/>
                  </a:moveTo>
                  <a:cubicBezTo>
                    <a:pt x="3835" y="1"/>
                    <a:pt x="3716" y="120"/>
                    <a:pt x="3716" y="267"/>
                  </a:cubicBezTo>
                  <a:lnTo>
                    <a:pt x="3716" y="665"/>
                  </a:lnTo>
                  <a:cubicBezTo>
                    <a:pt x="3565" y="686"/>
                    <a:pt x="3417" y="716"/>
                    <a:pt x="3273" y="754"/>
                  </a:cubicBezTo>
                  <a:lnTo>
                    <a:pt x="3119" y="387"/>
                  </a:lnTo>
                  <a:cubicBezTo>
                    <a:pt x="3076" y="285"/>
                    <a:pt x="2977" y="224"/>
                    <a:pt x="2874" y="224"/>
                  </a:cubicBezTo>
                  <a:cubicBezTo>
                    <a:pt x="2839" y="224"/>
                    <a:pt x="2805" y="231"/>
                    <a:pt x="2771" y="245"/>
                  </a:cubicBezTo>
                  <a:lnTo>
                    <a:pt x="2377" y="411"/>
                  </a:lnTo>
                  <a:cubicBezTo>
                    <a:pt x="2242" y="467"/>
                    <a:pt x="2177" y="624"/>
                    <a:pt x="2234" y="759"/>
                  </a:cubicBezTo>
                  <a:lnTo>
                    <a:pt x="2388" y="1127"/>
                  </a:lnTo>
                  <a:cubicBezTo>
                    <a:pt x="2268" y="1198"/>
                    <a:pt x="2150" y="1276"/>
                    <a:pt x="2040" y="1360"/>
                  </a:cubicBezTo>
                  <a:lnTo>
                    <a:pt x="1758" y="1080"/>
                  </a:lnTo>
                  <a:cubicBezTo>
                    <a:pt x="1707" y="1027"/>
                    <a:pt x="1638" y="1001"/>
                    <a:pt x="1570" y="1001"/>
                  </a:cubicBezTo>
                  <a:cubicBezTo>
                    <a:pt x="1502" y="1001"/>
                    <a:pt x="1434" y="1027"/>
                    <a:pt x="1382" y="1080"/>
                  </a:cubicBezTo>
                  <a:lnTo>
                    <a:pt x="1079" y="1383"/>
                  </a:lnTo>
                  <a:cubicBezTo>
                    <a:pt x="974" y="1487"/>
                    <a:pt x="974" y="1655"/>
                    <a:pt x="1079" y="1759"/>
                  </a:cubicBezTo>
                  <a:lnTo>
                    <a:pt x="1359" y="2041"/>
                  </a:lnTo>
                  <a:cubicBezTo>
                    <a:pt x="1269" y="2160"/>
                    <a:pt x="1185" y="2286"/>
                    <a:pt x="1111" y="2417"/>
                  </a:cubicBezTo>
                  <a:lnTo>
                    <a:pt x="741" y="2265"/>
                  </a:lnTo>
                  <a:cubicBezTo>
                    <a:pt x="709" y="2252"/>
                    <a:pt x="675" y="2246"/>
                    <a:pt x="641" y="2246"/>
                  </a:cubicBezTo>
                  <a:cubicBezTo>
                    <a:pt x="536" y="2246"/>
                    <a:pt x="436" y="2308"/>
                    <a:pt x="395" y="2411"/>
                  </a:cubicBezTo>
                  <a:lnTo>
                    <a:pt x="232" y="2808"/>
                  </a:lnTo>
                  <a:cubicBezTo>
                    <a:pt x="177" y="2944"/>
                    <a:pt x="242" y="3100"/>
                    <a:pt x="379" y="3155"/>
                  </a:cubicBezTo>
                  <a:lnTo>
                    <a:pt x="747" y="3306"/>
                  </a:lnTo>
                  <a:cubicBezTo>
                    <a:pt x="712" y="3441"/>
                    <a:pt x="686" y="3579"/>
                    <a:pt x="667" y="3718"/>
                  </a:cubicBezTo>
                  <a:lnTo>
                    <a:pt x="268" y="3718"/>
                  </a:lnTo>
                  <a:cubicBezTo>
                    <a:pt x="120" y="3718"/>
                    <a:pt x="1" y="3838"/>
                    <a:pt x="1" y="3985"/>
                  </a:cubicBezTo>
                  <a:lnTo>
                    <a:pt x="1" y="4414"/>
                  </a:lnTo>
                  <a:cubicBezTo>
                    <a:pt x="1" y="4561"/>
                    <a:pt x="119" y="4680"/>
                    <a:pt x="267" y="4680"/>
                  </a:cubicBezTo>
                  <a:lnTo>
                    <a:pt x="665" y="4680"/>
                  </a:lnTo>
                  <a:cubicBezTo>
                    <a:pt x="686" y="4830"/>
                    <a:pt x="716" y="4978"/>
                    <a:pt x="755" y="5122"/>
                  </a:cubicBezTo>
                  <a:lnTo>
                    <a:pt x="388" y="5277"/>
                  </a:lnTo>
                  <a:cubicBezTo>
                    <a:pt x="252" y="5333"/>
                    <a:pt x="189" y="5489"/>
                    <a:pt x="246" y="5625"/>
                  </a:cubicBezTo>
                  <a:lnTo>
                    <a:pt x="411" y="6021"/>
                  </a:lnTo>
                  <a:cubicBezTo>
                    <a:pt x="454" y="6123"/>
                    <a:pt x="552" y="6184"/>
                    <a:pt x="656" y="6184"/>
                  </a:cubicBezTo>
                  <a:cubicBezTo>
                    <a:pt x="691" y="6184"/>
                    <a:pt x="726" y="6177"/>
                    <a:pt x="760" y="6163"/>
                  </a:cubicBezTo>
                  <a:lnTo>
                    <a:pt x="1127" y="6009"/>
                  </a:lnTo>
                  <a:cubicBezTo>
                    <a:pt x="1199" y="6130"/>
                    <a:pt x="1276" y="6247"/>
                    <a:pt x="1362" y="6357"/>
                  </a:cubicBezTo>
                  <a:lnTo>
                    <a:pt x="1080" y="6639"/>
                  </a:lnTo>
                  <a:cubicBezTo>
                    <a:pt x="976" y="6743"/>
                    <a:pt x="976" y="6912"/>
                    <a:pt x="1080" y="7016"/>
                  </a:cubicBezTo>
                  <a:lnTo>
                    <a:pt x="1383" y="7319"/>
                  </a:lnTo>
                  <a:cubicBezTo>
                    <a:pt x="1435" y="7371"/>
                    <a:pt x="1503" y="7397"/>
                    <a:pt x="1571" y="7397"/>
                  </a:cubicBezTo>
                  <a:cubicBezTo>
                    <a:pt x="1639" y="7397"/>
                    <a:pt x="1708" y="7371"/>
                    <a:pt x="1759" y="7319"/>
                  </a:cubicBezTo>
                  <a:lnTo>
                    <a:pt x="2041" y="7037"/>
                  </a:lnTo>
                  <a:cubicBezTo>
                    <a:pt x="2161" y="7129"/>
                    <a:pt x="2285" y="7212"/>
                    <a:pt x="2417" y="7287"/>
                  </a:cubicBezTo>
                  <a:lnTo>
                    <a:pt x="2267" y="7656"/>
                  </a:lnTo>
                  <a:cubicBezTo>
                    <a:pt x="2211" y="7792"/>
                    <a:pt x="2277" y="7947"/>
                    <a:pt x="2412" y="8003"/>
                  </a:cubicBezTo>
                  <a:lnTo>
                    <a:pt x="2808" y="8166"/>
                  </a:lnTo>
                  <a:cubicBezTo>
                    <a:pt x="2842" y="8180"/>
                    <a:pt x="2876" y="8186"/>
                    <a:pt x="2910" y="8186"/>
                  </a:cubicBezTo>
                  <a:cubicBezTo>
                    <a:pt x="3015" y="8186"/>
                    <a:pt x="3114" y="8124"/>
                    <a:pt x="3156" y="8021"/>
                  </a:cubicBezTo>
                  <a:lnTo>
                    <a:pt x="3306" y="7653"/>
                  </a:lnTo>
                  <a:cubicBezTo>
                    <a:pt x="3441" y="7688"/>
                    <a:pt x="3579" y="7715"/>
                    <a:pt x="3719" y="7733"/>
                  </a:cubicBezTo>
                  <a:lnTo>
                    <a:pt x="3719" y="8131"/>
                  </a:lnTo>
                  <a:cubicBezTo>
                    <a:pt x="3719" y="8278"/>
                    <a:pt x="3838" y="8398"/>
                    <a:pt x="3985" y="8398"/>
                  </a:cubicBezTo>
                  <a:lnTo>
                    <a:pt x="4413" y="8398"/>
                  </a:lnTo>
                  <a:cubicBezTo>
                    <a:pt x="4561" y="8398"/>
                    <a:pt x="4679" y="8278"/>
                    <a:pt x="4679" y="8131"/>
                  </a:cubicBezTo>
                  <a:lnTo>
                    <a:pt x="4679" y="7733"/>
                  </a:lnTo>
                  <a:cubicBezTo>
                    <a:pt x="4829" y="7713"/>
                    <a:pt x="4977" y="7683"/>
                    <a:pt x="5121" y="7644"/>
                  </a:cubicBezTo>
                  <a:lnTo>
                    <a:pt x="5276" y="8011"/>
                  </a:lnTo>
                  <a:cubicBezTo>
                    <a:pt x="5318" y="8113"/>
                    <a:pt x="5417" y="8174"/>
                    <a:pt x="5521" y="8174"/>
                  </a:cubicBezTo>
                  <a:cubicBezTo>
                    <a:pt x="5555" y="8174"/>
                    <a:pt x="5590" y="8167"/>
                    <a:pt x="5624" y="8153"/>
                  </a:cubicBezTo>
                  <a:lnTo>
                    <a:pt x="6018" y="7987"/>
                  </a:lnTo>
                  <a:cubicBezTo>
                    <a:pt x="6155" y="7931"/>
                    <a:pt x="6218" y="7775"/>
                    <a:pt x="6161" y="7638"/>
                  </a:cubicBezTo>
                  <a:lnTo>
                    <a:pt x="6007" y="7271"/>
                  </a:lnTo>
                  <a:cubicBezTo>
                    <a:pt x="6128" y="7199"/>
                    <a:pt x="6244" y="7121"/>
                    <a:pt x="6355" y="7036"/>
                  </a:cubicBezTo>
                  <a:lnTo>
                    <a:pt x="6637" y="7318"/>
                  </a:lnTo>
                  <a:cubicBezTo>
                    <a:pt x="6689" y="7370"/>
                    <a:pt x="6757" y="7396"/>
                    <a:pt x="6825" y="7396"/>
                  </a:cubicBezTo>
                  <a:cubicBezTo>
                    <a:pt x="6894" y="7396"/>
                    <a:pt x="6962" y="7370"/>
                    <a:pt x="7014" y="7318"/>
                  </a:cubicBezTo>
                  <a:lnTo>
                    <a:pt x="7317" y="7015"/>
                  </a:lnTo>
                  <a:cubicBezTo>
                    <a:pt x="7421" y="6911"/>
                    <a:pt x="7421" y="6742"/>
                    <a:pt x="7317" y="6638"/>
                  </a:cubicBezTo>
                  <a:lnTo>
                    <a:pt x="7035" y="6356"/>
                  </a:lnTo>
                  <a:cubicBezTo>
                    <a:pt x="7127" y="6237"/>
                    <a:pt x="7210" y="6111"/>
                    <a:pt x="7285" y="5981"/>
                  </a:cubicBezTo>
                  <a:lnTo>
                    <a:pt x="7653" y="6131"/>
                  </a:lnTo>
                  <a:cubicBezTo>
                    <a:pt x="7687" y="6145"/>
                    <a:pt x="7721" y="6151"/>
                    <a:pt x="7755" y="6151"/>
                  </a:cubicBezTo>
                  <a:cubicBezTo>
                    <a:pt x="7860" y="6151"/>
                    <a:pt x="7959" y="6089"/>
                    <a:pt x="8001" y="5986"/>
                  </a:cubicBezTo>
                  <a:lnTo>
                    <a:pt x="8162" y="5589"/>
                  </a:lnTo>
                  <a:cubicBezTo>
                    <a:pt x="8218" y="5452"/>
                    <a:pt x="8154" y="5297"/>
                    <a:pt x="8016" y="5241"/>
                  </a:cubicBezTo>
                  <a:lnTo>
                    <a:pt x="7648" y="5090"/>
                  </a:lnTo>
                  <a:cubicBezTo>
                    <a:pt x="7683" y="4955"/>
                    <a:pt x="7709" y="4818"/>
                    <a:pt x="7728" y="4677"/>
                  </a:cubicBezTo>
                  <a:lnTo>
                    <a:pt x="8126" y="4677"/>
                  </a:lnTo>
                  <a:cubicBezTo>
                    <a:pt x="8273" y="4677"/>
                    <a:pt x="8393" y="4558"/>
                    <a:pt x="8393" y="4412"/>
                  </a:cubicBezTo>
                  <a:lnTo>
                    <a:pt x="8393" y="3982"/>
                  </a:lnTo>
                  <a:cubicBezTo>
                    <a:pt x="8393" y="3834"/>
                    <a:pt x="8273" y="3715"/>
                    <a:pt x="8126" y="3715"/>
                  </a:cubicBezTo>
                  <a:lnTo>
                    <a:pt x="7728" y="3715"/>
                  </a:lnTo>
                  <a:cubicBezTo>
                    <a:pt x="7708" y="3565"/>
                    <a:pt x="7678" y="3417"/>
                    <a:pt x="7640" y="3273"/>
                  </a:cubicBezTo>
                  <a:lnTo>
                    <a:pt x="8006" y="3119"/>
                  </a:lnTo>
                  <a:cubicBezTo>
                    <a:pt x="8142" y="3062"/>
                    <a:pt x="8206" y="2906"/>
                    <a:pt x="8148" y="2771"/>
                  </a:cubicBezTo>
                  <a:lnTo>
                    <a:pt x="7982" y="2376"/>
                  </a:lnTo>
                  <a:cubicBezTo>
                    <a:pt x="7940" y="2274"/>
                    <a:pt x="7841" y="2212"/>
                    <a:pt x="7737" y="2212"/>
                  </a:cubicBezTo>
                  <a:cubicBezTo>
                    <a:pt x="7703" y="2212"/>
                    <a:pt x="7668" y="2219"/>
                    <a:pt x="7634" y="2233"/>
                  </a:cubicBezTo>
                  <a:lnTo>
                    <a:pt x="7267" y="2388"/>
                  </a:lnTo>
                  <a:cubicBezTo>
                    <a:pt x="7195" y="2267"/>
                    <a:pt x="7118" y="2150"/>
                    <a:pt x="7032" y="2039"/>
                  </a:cubicBezTo>
                  <a:lnTo>
                    <a:pt x="7314" y="1758"/>
                  </a:lnTo>
                  <a:cubicBezTo>
                    <a:pt x="7418" y="1653"/>
                    <a:pt x="7418" y="1486"/>
                    <a:pt x="7314" y="1381"/>
                  </a:cubicBezTo>
                  <a:lnTo>
                    <a:pt x="7011" y="1078"/>
                  </a:lnTo>
                  <a:cubicBezTo>
                    <a:pt x="6959" y="1026"/>
                    <a:pt x="6890" y="1000"/>
                    <a:pt x="6822" y="1000"/>
                  </a:cubicBezTo>
                  <a:cubicBezTo>
                    <a:pt x="6754" y="1000"/>
                    <a:pt x="6686" y="1026"/>
                    <a:pt x="6634" y="1078"/>
                  </a:cubicBezTo>
                  <a:lnTo>
                    <a:pt x="6352" y="1359"/>
                  </a:lnTo>
                  <a:cubicBezTo>
                    <a:pt x="6233" y="1268"/>
                    <a:pt x="6108" y="1184"/>
                    <a:pt x="5977" y="1110"/>
                  </a:cubicBezTo>
                  <a:lnTo>
                    <a:pt x="6129" y="741"/>
                  </a:lnTo>
                  <a:cubicBezTo>
                    <a:pt x="6184" y="604"/>
                    <a:pt x="6120" y="449"/>
                    <a:pt x="5984" y="394"/>
                  </a:cubicBezTo>
                  <a:lnTo>
                    <a:pt x="5586" y="232"/>
                  </a:lnTo>
                  <a:cubicBezTo>
                    <a:pt x="5553" y="219"/>
                    <a:pt x="5519" y="212"/>
                    <a:pt x="5485" y="212"/>
                  </a:cubicBezTo>
                  <a:cubicBezTo>
                    <a:pt x="5381" y="212"/>
                    <a:pt x="5281" y="274"/>
                    <a:pt x="5240" y="377"/>
                  </a:cubicBezTo>
                  <a:lnTo>
                    <a:pt x="5088" y="745"/>
                  </a:lnTo>
                  <a:cubicBezTo>
                    <a:pt x="4954" y="710"/>
                    <a:pt x="4816" y="685"/>
                    <a:pt x="4676" y="665"/>
                  </a:cubicBezTo>
                  <a:lnTo>
                    <a:pt x="4676" y="267"/>
                  </a:lnTo>
                  <a:cubicBezTo>
                    <a:pt x="4676" y="119"/>
                    <a:pt x="4557" y="1"/>
                    <a:pt x="4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36775" y="9050"/>
              <a:ext cx="847954" cy="848081"/>
            </a:xfrm>
            <a:custGeom>
              <a:avLst/>
              <a:gdLst/>
              <a:ahLst/>
              <a:cxnLst/>
              <a:rect l="l" t="t" r="r" b="b"/>
              <a:pathLst>
                <a:path w="13381" h="13383" extrusionOk="0">
                  <a:moveTo>
                    <a:pt x="6692" y="3297"/>
                  </a:moveTo>
                  <a:cubicBezTo>
                    <a:pt x="8563" y="3297"/>
                    <a:pt x="10086" y="4821"/>
                    <a:pt x="10087" y="6693"/>
                  </a:cubicBezTo>
                  <a:cubicBezTo>
                    <a:pt x="10087" y="8565"/>
                    <a:pt x="8563" y="10088"/>
                    <a:pt x="6692" y="10088"/>
                  </a:cubicBezTo>
                  <a:cubicBezTo>
                    <a:pt x="4820" y="10088"/>
                    <a:pt x="3296" y="8565"/>
                    <a:pt x="3296" y="6693"/>
                  </a:cubicBezTo>
                  <a:cubicBezTo>
                    <a:pt x="3296" y="4821"/>
                    <a:pt x="4820" y="3297"/>
                    <a:pt x="6692" y="3297"/>
                  </a:cubicBezTo>
                  <a:close/>
                  <a:moveTo>
                    <a:pt x="6692" y="3079"/>
                  </a:moveTo>
                  <a:cubicBezTo>
                    <a:pt x="4699" y="3079"/>
                    <a:pt x="3078" y="4700"/>
                    <a:pt x="3078" y="6693"/>
                  </a:cubicBezTo>
                  <a:cubicBezTo>
                    <a:pt x="3078" y="8685"/>
                    <a:pt x="4699" y="10306"/>
                    <a:pt x="6692" y="10306"/>
                  </a:cubicBezTo>
                  <a:cubicBezTo>
                    <a:pt x="8684" y="10306"/>
                    <a:pt x="10305" y="8685"/>
                    <a:pt x="10305" y="6693"/>
                  </a:cubicBezTo>
                  <a:cubicBezTo>
                    <a:pt x="10305" y="4700"/>
                    <a:pt x="8684" y="3079"/>
                    <a:pt x="6692" y="3079"/>
                  </a:cubicBezTo>
                  <a:close/>
                  <a:moveTo>
                    <a:pt x="7388" y="225"/>
                  </a:moveTo>
                  <a:cubicBezTo>
                    <a:pt x="7633" y="225"/>
                    <a:pt x="7831" y="424"/>
                    <a:pt x="7831" y="668"/>
                  </a:cubicBezTo>
                  <a:lnTo>
                    <a:pt x="7831" y="1617"/>
                  </a:lnTo>
                  <a:lnTo>
                    <a:pt x="7916" y="1637"/>
                  </a:lnTo>
                  <a:cubicBezTo>
                    <a:pt x="8441" y="1765"/>
                    <a:pt x="8942" y="1971"/>
                    <a:pt x="9403" y="2253"/>
                  </a:cubicBezTo>
                  <a:lnTo>
                    <a:pt x="9476" y="2298"/>
                  </a:lnTo>
                  <a:lnTo>
                    <a:pt x="10145" y="1627"/>
                  </a:lnTo>
                  <a:cubicBezTo>
                    <a:pt x="10229" y="1543"/>
                    <a:pt x="10345" y="1502"/>
                    <a:pt x="10460" y="1502"/>
                  </a:cubicBezTo>
                  <a:cubicBezTo>
                    <a:pt x="10575" y="1502"/>
                    <a:pt x="10689" y="1543"/>
                    <a:pt x="10773" y="1627"/>
                  </a:cubicBezTo>
                  <a:lnTo>
                    <a:pt x="11758" y="2612"/>
                  </a:lnTo>
                  <a:cubicBezTo>
                    <a:pt x="11932" y="2785"/>
                    <a:pt x="11932" y="3068"/>
                    <a:pt x="11758" y="3239"/>
                  </a:cubicBezTo>
                  <a:lnTo>
                    <a:pt x="11088" y="3911"/>
                  </a:lnTo>
                  <a:lnTo>
                    <a:pt x="11133" y="3984"/>
                  </a:lnTo>
                  <a:cubicBezTo>
                    <a:pt x="11414" y="4444"/>
                    <a:pt x="11623" y="4946"/>
                    <a:pt x="11749" y="5471"/>
                  </a:cubicBezTo>
                  <a:lnTo>
                    <a:pt x="11769" y="5554"/>
                  </a:lnTo>
                  <a:lnTo>
                    <a:pt x="12715" y="5554"/>
                  </a:lnTo>
                  <a:cubicBezTo>
                    <a:pt x="12960" y="5554"/>
                    <a:pt x="13159" y="5754"/>
                    <a:pt x="13159" y="5998"/>
                  </a:cubicBezTo>
                  <a:lnTo>
                    <a:pt x="13159" y="7390"/>
                  </a:lnTo>
                  <a:cubicBezTo>
                    <a:pt x="13159" y="7635"/>
                    <a:pt x="12960" y="7833"/>
                    <a:pt x="12715" y="7833"/>
                  </a:cubicBezTo>
                  <a:lnTo>
                    <a:pt x="11767" y="7833"/>
                  </a:lnTo>
                  <a:lnTo>
                    <a:pt x="11747" y="7918"/>
                  </a:lnTo>
                  <a:cubicBezTo>
                    <a:pt x="11619" y="8443"/>
                    <a:pt x="11412" y="8943"/>
                    <a:pt x="11131" y="9405"/>
                  </a:cubicBezTo>
                  <a:lnTo>
                    <a:pt x="11085" y="9478"/>
                  </a:lnTo>
                  <a:lnTo>
                    <a:pt x="11755" y="10147"/>
                  </a:lnTo>
                  <a:cubicBezTo>
                    <a:pt x="11928" y="10320"/>
                    <a:pt x="11928" y="10602"/>
                    <a:pt x="11755" y="10776"/>
                  </a:cubicBezTo>
                  <a:lnTo>
                    <a:pt x="10771" y="11760"/>
                  </a:lnTo>
                  <a:cubicBezTo>
                    <a:pt x="10687" y="11844"/>
                    <a:pt x="10572" y="11886"/>
                    <a:pt x="10457" y="11886"/>
                  </a:cubicBezTo>
                  <a:cubicBezTo>
                    <a:pt x="10342" y="11886"/>
                    <a:pt x="10227" y="11844"/>
                    <a:pt x="10143" y="11760"/>
                  </a:cubicBezTo>
                  <a:lnTo>
                    <a:pt x="9474" y="11089"/>
                  </a:lnTo>
                  <a:lnTo>
                    <a:pt x="9400" y="11134"/>
                  </a:lnTo>
                  <a:cubicBezTo>
                    <a:pt x="8940" y="11415"/>
                    <a:pt x="8440" y="11622"/>
                    <a:pt x="7913" y="11750"/>
                  </a:cubicBezTo>
                  <a:lnTo>
                    <a:pt x="7829" y="11770"/>
                  </a:lnTo>
                  <a:lnTo>
                    <a:pt x="7829" y="12720"/>
                  </a:lnTo>
                  <a:cubicBezTo>
                    <a:pt x="7829" y="12964"/>
                    <a:pt x="7630" y="13164"/>
                    <a:pt x="7386" y="13164"/>
                  </a:cubicBezTo>
                  <a:lnTo>
                    <a:pt x="5994" y="13164"/>
                  </a:lnTo>
                  <a:cubicBezTo>
                    <a:pt x="5749" y="13164"/>
                    <a:pt x="5550" y="12964"/>
                    <a:pt x="5550" y="12720"/>
                  </a:cubicBezTo>
                  <a:lnTo>
                    <a:pt x="5550" y="11771"/>
                  </a:lnTo>
                  <a:lnTo>
                    <a:pt x="5466" y="11751"/>
                  </a:lnTo>
                  <a:cubicBezTo>
                    <a:pt x="4939" y="11624"/>
                    <a:pt x="4440" y="11416"/>
                    <a:pt x="3979" y="11136"/>
                  </a:cubicBezTo>
                  <a:lnTo>
                    <a:pt x="3906" y="11090"/>
                  </a:lnTo>
                  <a:lnTo>
                    <a:pt x="3238" y="11760"/>
                  </a:lnTo>
                  <a:cubicBezTo>
                    <a:pt x="3155" y="11844"/>
                    <a:pt x="3040" y="11886"/>
                    <a:pt x="2925" y="11886"/>
                  </a:cubicBezTo>
                  <a:cubicBezTo>
                    <a:pt x="2810" y="11886"/>
                    <a:pt x="2695" y="11844"/>
                    <a:pt x="2611" y="11760"/>
                  </a:cubicBezTo>
                  <a:lnTo>
                    <a:pt x="1627" y="10776"/>
                  </a:lnTo>
                  <a:cubicBezTo>
                    <a:pt x="1454" y="10603"/>
                    <a:pt x="1454" y="10321"/>
                    <a:pt x="1627" y="10147"/>
                  </a:cubicBezTo>
                  <a:lnTo>
                    <a:pt x="2297" y="9478"/>
                  </a:lnTo>
                  <a:lnTo>
                    <a:pt x="2252" y="9405"/>
                  </a:lnTo>
                  <a:cubicBezTo>
                    <a:pt x="1971" y="8946"/>
                    <a:pt x="1764" y="8446"/>
                    <a:pt x="1637" y="7918"/>
                  </a:cubicBezTo>
                  <a:lnTo>
                    <a:pt x="1617" y="7833"/>
                  </a:lnTo>
                  <a:lnTo>
                    <a:pt x="667" y="7833"/>
                  </a:lnTo>
                  <a:cubicBezTo>
                    <a:pt x="424" y="7833"/>
                    <a:pt x="224" y="7635"/>
                    <a:pt x="224" y="7390"/>
                  </a:cubicBezTo>
                  <a:lnTo>
                    <a:pt x="224" y="5998"/>
                  </a:lnTo>
                  <a:cubicBezTo>
                    <a:pt x="224" y="5754"/>
                    <a:pt x="424" y="5554"/>
                    <a:pt x="667" y="5554"/>
                  </a:cubicBezTo>
                  <a:lnTo>
                    <a:pt x="1617" y="5554"/>
                  </a:lnTo>
                  <a:lnTo>
                    <a:pt x="1637" y="5471"/>
                  </a:lnTo>
                  <a:cubicBezTo>
                    <a:pt x="1764" y="4943"/>
                    <a:pt x="1971" y="4443"/>
                    <a:pt x="2252" y="3984"/>
                  </a:cubicBezTo>
                  <a:lnTo>
                    <a:pt x="2297" y="3911"/>
                  </a:lnTo>
                  <a:lnTo>
                    <a:pt x="1627" y="3239"/>
                  </a:lnTo>
                  <a:cubicBezTo>
                    <a:pt x="1454" y="3067"/>
                    <a:pt x="1454" y="2786"/>
                    <a:pt x="1627" y="2612"/>
                  </a:cubicBezTo>
                  <a:lnTo>
                    <a:pt x="2611" y="1627"/>
                  </a:lnTo>
                  <a:cubicBezTo>
                    <a:pt x="2695" y="1544"/>
                    <a:pt x="2810" y="1502"/>
                    <a:pt x="2924" y="1502"/>
                  </a:cubicBezTo>
                  <a:cubicBezTo>
                    <a:pt x="3039" y="1502"/>
                    <a:pt x="3154" y="1544"/>
                    <a:pt x="3238" y="1627"/>
                  </a:cubicBezTo>
                  <a:lnTo>
                    <a:pt x="3908" y="2298"/>
                  </a:lnTo>
                  <a:lnTo>
                    <a:pt x="3982" y="2253"/>
                  </a:lnTo>
                  <a:cubicBezTo>
                    <a:pt x="4442" y="1971"/>
                    <a:pt x="4942" y="1765"/>
                    <a:pt x="5469" y="1637"/>
                  </a:cubicBezTo>
                  <a:lnTo>
                    <a:pt x="5552" y="1617"/>
                  </a:lnTo>
                  <a:lnTo>
                    <a:pt x="5552" y="668"/>
                  </a:lnTo>
                  <a:cubicBezTo>
                    <a:pt x="5552" y="424"/>
                    <a:pt x="5752" y="225"/>
                    <a:pt x="5996" y="225"/>
                  </a:cubicBezTo>
                  <a:close/>
                  <a:moveTo>
                    <a:pt x="5995" y="1"/>
                  </a:moveTo>
                  <a:cubicBezTo>
                    <a:pt x="5630" y="1"/>
                    <a:pt x="5331" y="299"/>
                    <a:pt x="5331" y="664"/>
                  </a:cubicBezTo>
                  <a:lnTo>
                    <a:pt x="5331" y="1441"/>
                  </a:lnTo>
                  <a:cubicBezTo>
                    <a:pt x="4842" y="1567"/>
                    <a:pt x="4374" y="1761"/>
                    <a:pt x="3939" y="2017"/>
                  </a:cubicBezTo>
                  <a:lnTo>
                    <a:pt x="3391" y="1467"/>
                  </a:lnTo>
                  <a:cubicBezTo>
                    <a:pt x="3265" y="1343"/>
                    <a:pt x="3093" y="1280"/>
                    <a:pt x="2921" y="1280"/>
                  </a:cubicBezTo>
                  <a:cubicBezTo>
                    <a:pt x="2749" y="1280"/>
                    <a:pt x="2577" y="1343"/>
                    <a:pt x="2452" y="1467"/>
                  </a:cubicBezTo>
                  <a:lnTo>
                    <a:pt x="1468" y="2453"/>
                  </a:lnTo>
                  <a:cubicBezTo>
                    <a:pt x="1208" y="2712"/>
                    <a:pt x="1208" y="3132"/>
                    <a:pt x="1468" y="3391"/>
                  </a:cubicBezTo>
                  <a:lnTo>
                    <a:pt x="2016" y="3940"/>
                  </a:lnTo>
                  <a:cubicBezTo>
                    <a:pt x="1761" y="4373"/>
                    <a:pt x="1566" y="4841"/>
                    <a:pt x="1440" y="5332"/>
                  </a:cubicBezTo>
                  <a:lnTo>
                    <a:pt x="663" y="5332"/>
                  </a:lnTo>
                  <a:cubicBezTo>
                    <a:pt x="298" y="5332"/>
                    <a:pt x="0" y="5630"/>
                    <a:pt x="0" y="5996"/>
                  </a:cubicBezTo>
                  <a:lnTo>
                    <a:pt x="0" y="7388"/>
                  </a:lnTo>
                  <a:cubicBezTo>
                    <a:pt x="0" y="7754"/>
                    <a:pt x="297" y="8051"/>
                    <a:pt x="663" y="8051"/>
                  </a:cubicBezTo>
                  <a:lnTo>
                    <a:pt x="1440" y="8051"/>
                  </a:lnTo>
                  <a:cubicBezTo>
                    <a:pt x="1566" y="8542"/>
                    <a:pt x="1761" y="9010"/>
                    <a:pt x="2016" y="9443"/>
                  </a:cubicBezTo>
                  <a:lnTo>
                    <a:pt x="1468" y="9992"/>
                  </a:lnTo>
                  <a:cubicBezTo>
                    <a:pt x="1208" y="10250"/>
                    <a:pt x="1208" y="10672"/>
                    <a:pt x="1468" y="10931"/>
                  </a:cubicBezTo>
                  <a:lnTo>
                    <a:pt x="2452" y="11915"/>
                  </a:lnTo>
                  <a:cubicBezTo>
                    <a:pt x="2577" y="12041"/>
                    <a:pt x="2749" y="12103"/>
                    <a:pt x="2921" y="12103"/>
                  </a:cubicBezTo>
                  <a:cubicBezTo>
                    <a:pt x="3093" y="12103"/>
                    <a:pt x="3265" y="12041"/>
                    <a:pt x="3391" y="11915"/>
                  </a:cubicBezTo>
                  <a:lnTo>
                    <a:pt x="3939" y="11367"/>
                  </a:lnTo>
                  <a:cubicBezTo>
                    <a:pt x="4373" y="11622"/>
                    <a:pt x="4841" y="11816"/>
                    <a:pt x="5331" y="11943"/>
                  </a:cubicBezTo>
                  <a:lnTo>
                    <a:pt x="5331" y="12718"/>
                  </a:lnTo>
                  <a:cubicBezTo>
                    <a:pt x="5331" y="13085"/>
                    <a:pt x="5630" y="13383"/>
                    <a:pt x="5995" y="13383"/>
                  </a:cubicBezTo>
                  <a:lnTo>
                    <a:pt x="7387" y="13383"/>
                  </a:lnTo>
                  <a:cubicBezTo>
                    <a:pt x="7753" y="13383"/>
                    <a:pt x="8050" y="13085"/>
                    <a:pt x="8050" y="12718"/>
                  </a:cubicBezTo>
                  <a:lnTo>
                    <a:pt x="8050" y="11943"/>
                  </a:lnTo>
                  <a:cubicBezTo>
                    <a:pt x="8540" y="11816"/>
                    <a:pt x="9008" y="11622"/>
                    <a:pt x="9442" y="11367"/>
                  </a:cubicBezTo>
                  <a:lnTo>
                    <a:pt x="9991" y="11915"/>
                  </a:lnTo>
                  <a:cubicBezTo>
                    <a:pt x="10116" y="12041"/>
                    <a:pt x="10289" y="12103"/>
                    <a:pt x="10461" y="12103"/>
                  </a:cubicBezTo>
                  <a:cubicBezTo>
                    <a:pt x="10633" y="12103"/>
                    <a:pt x="10805" y="12041"/>
                    <a:pt x="10930" y="11915"/>
                  </a:cubicBezTo>
                  <a:lnTo>
                    <a:pt x="11914" y="10931"/>
                  </a:lnTo>
                  <a:cubicBezTo>
                    <a:pt x="12172" y="10672"/>
                    <a:pt x="12172" y="10250"/>
                    <a:pt x="11914" y="9992"/>
                  </a:cubicBezTo>
                  <a:lnTo>
                    <a:pt x="11365" y="9443"/>
                  </a:lnTo>
                  <a:cubicBezTo>
                    <a:pt x="11621" y="9009"/>
                    <a:pt x="11815" y="8541"/>
                    <a:pt x="11941" y="8051"/>
                  </a:cubicBezTo>
                  <a:lnTo>
                    <a:pt x="12717" y="8051"/>
                  </a:lnTo>
                  <a:cubicBezTo>
                    <a:pt x="13084" y="8051"/>
                    <a:pt x="13381" y="7754"/>
                    <a:pt x="13381" y="7388"/>
                  </a:cubicBezTo>
                  <a:lnTo>
                    <a:pt x="13381" y="5996"/>
                  </a:lnTo>
                  <a:cubicBezTo>
                    <a:pt x="13381" y="5629"/>
                    <a:pt x="13084" y="5332"/>
                    <a:pt x="12717" y="5332"/>
                  </a:cubicBezTo>
                  <a:lnTo>
                    <a:pt x="11941" y="5332"/>
                  </a:lnTo>
                  <a:cubicBezTo>
                    <a:pt x="11815" y="4843"/>
                    <a:pt x="11621" y="4375"/>
                    <a:pt x="11365" y="3940"/>
                  </a:cubicBezTo>
                  <a:lnTo>
                    <a:pt x="11914" y="3391"/>
                  </a:lnTo>
                  <a:cubicBezTo>
                    <a:pt x="12172" y="3132"/>
                    <a:pt x="12172" y="2711"/>
                    <a:pt x="11914" y="2453"/>
                  </a:cubicBezTo>
                  <a:lnTo>
                    <a:pt x="10930" y="1467"/>
                  </a:lnTo>
                  <a:cubicBezTo>
                    <a:pt x="10805" y="1343"/>
                    <a:pt x="10633" y="1280"/>
                    <a:pt x="10461" y="1280"/>
                  </a:cubicBezTo>
                  <a:cubicBezTo>
                    <a:pt x="10289" y="1280"/>
                    <a:pt x="10116" y="1343"/>
                    <a:pt x="9991" y="1467"/>
                  </a:cubicBezTo>
                  <a:lnTo>
                    <a:pt x="9442" y="2017"/>
                  </a:lnTo>
                  <a:cubicBezTo>
                    <a:pt x="9008" y="1761"/>
                    <a:pt x="8540" y="1567"/>
                    <a:pt x="8050" y="1441"/>
                  </a:cubicBezTo>
                  <a:lnTo>
                    <a:pt x="8050" y="664"/>
                  </a:lnTo>
                  <a:cubicBezTo>
                    <a:pt x="8050" y="299"/>
                    <a:pt x="7753" y="1"/>
                    <a:pt x="7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50"/>
          <p:cNvGrpSpPr/>
          <p:nvPr/>
        </p:nvGrpSpPr>
        <p:grpSpPr>
          <a:xfrm>
            <a:off x="742369" y="3964890"/>
            <a:ext cx="1243661" cy="620565"/>
            <a:chOff x="8032500" y="1941900"/>
            <a:chExt cx="938541" cy="468280"/>
          </a:xfrm>
        </p:grpSpPr>
        <p:sp>
          <p:nvSpPr>
            <p:cNvPr id="858" name="Google Shape;858;p50"/>
            <p:cNvSpPr/>
            <p:nvPr/>
          </p:nvSpPr>
          <p:spPr>
            <a:xfrm>
              <a:off x="8032500" y="1941900"/>
              <a:ext cx="938541" cy="468280"/>
            </a:xfrm>
            <a:custGeom>
              <a:avLst/>
              <a:gdLst/>
              <a:ahLst/>
              <a:cxnLst/>
              <a:rect l="l" t="t" r="r" b="b"/>
              <a:pathLst>
                <a:path w="17533" h="8748" extrusionOk="0">
                  <a:moveTo>
                    <a:pt x="933" y="0"/>
                  </a:moveTo>
                  <a:cubicBezTo>
                    <a:pt x="418" y="0"/>
                    <a:pt x="0" y="418"/>
                    <a:pt x="0" y="933"/>
                  </a:cubicBezTo>
                  <a:lnTo>
                    <a:pt x="0" y="7814"/>
                  </a:lnTo>
                  <a:cubicBezTo>
                    <a:pt x="0" y="8330"/>
                    <a:pt x="418" y="8748"/>
                    <a:pt x="933" y="8748"/>
                  </a:cubicBezTo>
                  <a:lnTo>
                    <a:pt x="16600" y="8748"/>
                  </a:lnTo>
                  <a:cubicBezTo>
                    <a:pt x="17115" y="8748"/>
                    <a:pt x="17533" y="8330"/>
                    <a:pt x="17533" y="7814"/>
                  </a:cubicBezTo>
                  <a:lnTo>
                    <a:pt x="17533" y="933"/>
                  </a:lnTo>
                  <a:cubicBezTo>
                    <a:pt x="17533" y="418"/>
                    <a:pt x="17115" y="0"/>
                    <a:pt x="16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8104496" y="1995321"/>
              <a:ext cx="361327" cy="361435"/>
            </a:xfrm>
            <a:custGeom>
              <a:avLst/>
              <a:gdLst/>
              <a:ahLst/>
              <a:cxnLst/>
              <a:rect l="l" t="t" r="r" b="b"/>
              <a:pathLst>
                <a:path w="6750" h="6752" extrusionOk="0">
                  <a:moveTo>
                    <a:pt x="3376" y="1"/>
                  </a:moveTo>
                  <a:cubicBezTo>
                    <a:pt x="1512" y="1"/>
                    <a:pt x="0" y="1513"/>
                    <a:pt x="0" y="3376"/>
                  </a:cubicBezTo>
                  <a:cubicBezTo>
                    <a:pt x="0" y="5240"/>
                    <a:pt x="1512" y="6751"/>
                    <a:pt x="3376" y="6751"/>
                  </a:cubicBezTo>
                  <a:cubicBezTo>
                    <a:pt x="5238" y="6751"/>
                    <a:pt x="6750" y="5241"/>
                    <a:pt x="6750" y="3376"/>
                  </a:cubicBezTo>
                  <a:cubicBezTo>
                    <a:pt x="6750" y="1513"/>
                    <a:pt x="5238" y="1"/>
                    <a:pt x="3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8126978" y="2017857"/>
              <a:ext cx="316416" cy="316416"/>
            </a:xfrm>
            <a:custGeom>
              <a:avLst/>
              <a:gdLst/>
              <a:ahLst/>
              <a:cxnLst/>
              <a:rect l="l" t="t" r="r" b="b"/>
              <a:pathLst>
                <a:path w="5911" h="5911" extrusionOk="0">
                  <a:moveTo>
                    <a:pt x="2959" y="0"/>
                  </a:moveTo>
                  <a:cubicBezTo>
                    <a:pt x="2958" y="0"/>
                    <a:pt x="2957" y="0"/>
                    <a:pt x="2956" y="0"/>
                  </a:cubicBezTo>
                  <a:cubicBezTo>
                    <a:pt x="1323" y="0"/>
                    <a:pt x="0" y="1323"/>
                    <a:pt x="0" y="2955"/>
                  </a:cubicBezTo>
                  <a:cubicBezTo>
                    <a:pt x="0" y="4587"/>
                    <a:pt x="1323" y="5911"/>
                    <a:pt x="2956" y="5911"/>
                  </a:cubicBezTo>
                  <a:cubicBezTo>
                    <a:pt x="4587" y="5911"/>
                    <a:pt x="5910" y="4588"/>
                    <a:pt x="5910" y="2955"/>
                  </a:cubicBezTo>
                  <a:cubicBezTo>
                    <a:pt x="5910" y="1324"/>
                    <a:pt x="4589" y="0"/>
                    <a:pt x="2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8126764" y="2115386"/>
              <a:ext cx="270273" cy="218884"/>
            </a:xfrm>
            <a:custGeom>
              <a:avLst/>
              <a:gdLst/>
              <a:ahLst/>
              <a:cxnLst/>
              <a:rect l="l" t="t" r="r" b="b"/>
              <a:pathLst>
                <a:path w="5049" h="4089" extrusionOk="0">
                  <a:moveTo>
                    <a:pt x="226" y="1"/>
                  </a:moveTo>
                  <a:cubicBezTo>
                    <a:pt x="81" y="349"/>
                    <a:pt x="1" y="731"/>
                    <a:pt x="1" y="1132"/>
                  </a:cubicBezTo>
                  <a:cubicBezTo>
                    <a:pt x="3" y="2766"/>
                    <a:pt x="1326" y="4089"/>
                    <a:pt x="2958" y="4089"/>
                  </a:cubicBezTo>
                  <a:cubicBezTo>
                    <a:pt x="3774" y="4089"/>
                    <a:pt x="4514" y="3759"/>
                    <a:pt x="5048" y="3223"/>
                  </a:cubicBezTo>
                  <a:lnTo>
                    <a:pt x="2958" y="1132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8285154" y="2029794"/>
              <a:ext cx="158235" cy="258175"/>
            </a:xfrm>
            <a:custGeom>
              <a:avLst/>
              <a:gdLst/>
              <a:ahLst/>
              <a:cxnLst/>
              <a:rect l="l" t="t" r="r" b="b"/>
              <a:pathLst>
                <a:path w="2956" h="4823" extrusionOk="0">
                  <a:moveTo>
                    <a:pt x="1132" y="1"/>
                  </a:moveTo>
                  <a:lnTo>
                    <a:pt x="1" y="2732"/>
                  </a:lnTo>
                  <a:lnTo>
                    <a:pt x="2090" y="4823"/>
                  </a:lnTo>
                  <a:cubicBezTo>
                    <a:pt x="2625" y="4288"/>
                    <a:pt x="2955" y="3549"/>
                    <a:pt x="2955" y="2732"/>
                  </a:cubicBezTo>
                  <a:cubicBezTo>
                    <a:pt x="2955" y="1501"/>
                    <a:pt x="2203" y="446"/>
                    <a:pt x="1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8523410" y="2038894"/>
              <a:ext cx="387450" cy="23607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3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1"/>
                    <a:pt x="7238" y="220"/>
                  </a:cubicBezTo>
                  <a:cubicBezTo>
                    <a:pt x="7238" y="98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8523410" y="2101576"/>
              <a:ext cx="387450" cy="23553"/>
            </a:xfrm>
            <a:custGeom>
              <a:avLst/>
              <a:gdLst/>
              <a:ahLst/>
              <a:cxnLst/>
              <a:rect l="l" t="t" r="r" b="b"/>
              <a:pathLst>
                <a:path w="7238" h="440" extrusionOk="0">
                  <a:moveTo>
                    <a:pt x="221" y="1"/>
                  </a:moveTo>
                  <a:cubicBezTo>
                    <a:pt x="98" y="1"/>
                    <a:pt x="1" y="99"/>
                    <a:pt x="1" y="221"/>
                  </a:cubicBezTo>
                  <a:cubicBezTo>
                    <a:pt x="1" y="342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1"/>
                    <a:pt x="7238" y="221"/>
                  </a:cubicBezTo>
                  <a:cubicBezTo>
                    <a:pt x="7238" y="98"/>
                    <a:pt x="7138" y="1"/>
                    <a:pt x="7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0"/>
            <p:cNvSpPr/>
            <p:nvPr/>
          </p:nvSpPr>
          <p:spPr>
            <a:xfrm>
              <a:off x="8523410" y="2164151"/>
              <a:ext cx="387450" cy="23660"/>
            </a:xfrm>
            <a:custGeom>
              <a:avLst/>
              <a:gdLst/>
              <a:ahLst/>
              <a:cxnLst/>
              <a:rect l="l" t="t" r="r" b="b"/>
              <a:pathLst>
                <a:path w="7238" h="442" extrusionOk="0">
                  <a:moveTo>
                    <a:pt x="221" y="1"/>
                  </a:moveTo>
                  <a:cubicBezTo>
                    <a:pt x="98" y="1"/>
                    <a:pt x="1" y="101"/>
                    <a:pt x="1" y="221"/>
                  </a:cubicBezTo>
                  <a:cubicBezTo>
                    <a:pt x="1" y="343"/>
                    <a:pt x="99" y="441"/>
                    <a:pt x="221" y="441"/>
                  </a:cubicBezTo>
                  <a:lnTo>
                    <a:pt x="7018" y="441"/>
                  </a:lnTo>
                  <a:cubicBezTo>
                    <a:pt x="7139" y="441"/>
                    <a:pt x="7238" y="343"/>
                    <a:pt x="7238" y="221"/>
                  </a:cubicBezTo>
                  <a:cubicBezTo>
                    <a:pt x="7238" y="99"/>
                    <a:pt x="7138" y="1"/>
                    <a:pt x="7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8523410" y="2226887"/>
              <a:ext cx="387450" cy="23607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3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3"/>
                    <a:pt x="7238" y="220"/>
                  </a:cubicBezTo>
                  <a:cubicBezTo>
                    <a:pt x="7238" y="99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8523517" y="2289569"/>
              <a:ext cx="205448" cy="23553"/>
            </a:xfrm>
            <a:custGeom>
              <a:avLst/>
              <a:gdLst/>
              <a:ahLst/>
              <a:cxnLst/>
              <a:rect l="l" t="t" r="r" b="b"/>
              <a:pathLst>
                <a:path w="3838" h="440" extrusionOk="0">
                  <a:moveTo>
                    <a:pt x="220" y="1"/>
                  </a:moveTo>
                  <a:cubicBezTo>
                    <a:pt x="98" y="1"/>
                    <a:pt x="1" y="99"/>
                    <a:pt x="1" y="221"/>
                  </a:cubicBezTo>
                  <a:cubicBezTo>
                    <a:pt x="1" y="342"/>
                    <a:pt x="99" y="440"/>
                    <a:pt x="220" y="440"/>
                  </a:cubicBezTo>
                  <a:lnTo>
                    <a:pt x="3618" y="440"/>
                  </a:lnTo>
                  <a:cubicBezTo>
                    <a:pt x="3739" y="440"/>
                    <a:pt x="3838" y="342"/>
                    <a:pt x="3838" y="221"/>
                  </a:cubicBezTo>
                  <a:cubicBezTo>
                    <a:pt x="3838" y="98"/>
                    <a:pt x="3739" y="1"/>
                    <a:pt x="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50"/>
          <p:cNvSpPr/>
          <p:nvPr/>
        </p:nvSpPr>
        <p:spPr>
          <a:xfrm>
            <a:off x="6152924" y="208170"/>
            <a:ext cx="2360434" cy="1471444"/>
          </a:xfrm>
          <a:custGeom>
            <a:avLst/>
            <a:gdLst/>
            <a:ahLst/>
            <a:cxnLst/>
            <a:rect l="l" t="t" r="r" b="b"/>
            <a:pathLst>
              <a:path w="71151" h="44354" extrusionOk="0">
                <a:moveTo>
                  <a:pt x="69803" y="438"/>
                </a:moveTo>
                <a:cubicBezTo>
                  <a:pt x="70302" y="438"/>
                  <a:pt x="70710" y="845"/>
                  <a:pt x="70710" y="1347"/>
                </a:cubicBezTo>
                <a:cubicBezTo>
                  <a:pt x="70710" y="1847"/>
                  <a:pt x="70303" y="2254"/>
                  <a:pt x="69803" y="2254"/>
                </a:cubicBezTo>
                <a:cubicBezTo>
                  <a:pt x="69301" y="2254"/>
                  <a:pt x="68893" y="1847"/>
                  <a:pt x="68893" y="1347"/>
                </a:cubicBezTo>
                <a:cubicBezTo>
                  <a:pt x="68893" y="845"/>
                  <a:pt x="69301" y="438"/>
                  <a:pt x="69803" y="438"/>
                </a:cubicBezTo>
                <a:close/>
                <a:moveTo>
                  <a:pt x="24165" y="15357"/>
                </a:moveTo>
                <a:cubicBezTo>
                  <a:pt x="24667" y="15357"/>
                  <a:pt x="25074" y="15766"/>
                  <a:pt x="25074" y="16266"/>
                </a:cubicBezTo>
                <a:cubicBezTo>
                  <a:pt x="25073" y="16766"/>
                  <a:pt x="24666" y="17175"/>
                  <a:pt x="24165" y="17175"/>
                </a:cubicBezTo>
                <a:cubicBezTo>
                  <a:pt x="23664" y="17175"/>
                  <a:pt x="23258" y="16766"/>
                  <a:pt x="23258" y="16266"/>
                </a:cubicBezTo>
                <a:cubicBezTo>
                  <a:pt x="23258" y="15766"/>
                  <a:pt x="23665" y="15357"/>
                  <a:pt x="24165" y="15357"/>
                </a:cubicBezTo>
                <a:close/>
                <a:moveTo>
                  <a:pt x="46983" y="28522"/>
                </a:moveTo>
                <a:cubicBezTo>
                  <a:pt x="47483" y="28522"/>
                  <a:pt x="47892" y="28930"/>
                  <a:pt x="47892" y="29430"/>
                </a:cubicBezTo>
                <a:cubicBezTo>
                  <a:pt x="47892" y="29932"/>
                  <a:pt x="47484" y="30339"/>
                  <a:pt x="46983" y="30339"/>
                </a:cubicBezTo>
                <a:cubicBezTo>
                  <a:pt x="46481" y="30339"/>
                  <a:pt x="46074" y="29931"/>
                  <a:pt x="46074" y="29430"/>
                </a:cubicBezTo>
                <a:cubicBezTo>
                  <a:pt x="46074" y="28928"/>
                  <a:pt x="46481" y="28522"/>
                  <a:pt x="46983" y="28522"/>
                </a:cubicBezTo>
                <a:close/>
                <a:moveTo>
                  <a:pt x="1346" y="42097"/>
                </a:moveTo>
                <a:cubicBezTo>
                  <a:pt x="1847" y="42097"/>
                  <a:pt x="2255" y="42505"/>
                  <a:pt x="2255" y="43006"/>
                </a:cubicBezTo>
                <a:cubicBezTo>
                  <a:pt x="2255" y="43507"/>
                  <a:pt x="1847" y="43915"/>
                  <a:pt x="1346" y="43915"/>
                </a:cubicBezTo>
                <a:cubicBezTo>
                  <a:pt x="845" y="43915"/>
                  <a:pt x="437" y="43508"/>
                  <a:pt x="437" y="43006"/>
                </a:cubicBezTo>
                <a:cubicBezTo>
                  <a:pt x="437" y="42505"/>
                  <a:pt x="845" y="42097"/>
                  <a:pt x="1346" y="42097"/>
                </a:cubicBezTo>
                <a:close/>
                <a:moveTo>
                  <a:pt x="69803" y="0"/>
                </a:moveTo>
                <a:cubicBezTo>
                  <a:pt x="69059" y="0"/>
                  <a:pt x="68455" y="604"/>
                  <a:pt x="68455" y="1347"/>
                </a:cubicBezTo>
                <a:cubicBezTo>
                  <a:pt x="68455" y="1689"/>
                  <a:pt x="68585" y="2001"/>
                  <a:pt x="68796" y="2238"/>
                </a:cubicBezTo>
                <a:lnTo>
                  <a:pt x="47651" y="28262"/>
                </a:lnTo>
                <a:cubicBezTo>
                  <a:pt x="47453" y="28149"/>
                  <a:pt x="47226" y="28083"/>
                  <a:pt x="46983" y="28083"/>
                </a:cubicBezTo>
                <a:cubicBezTo>
                  <a:pt x="46564" y="28083"/>
                  <a:pt x="46190" y="28276"/>
                  <a:pt x="45941" y="28577"/>
                </a:cubicBezTo>
                <a:lnTo>
                  <a:pt x="25425" y="16740"/>
                </a:lnTo>
                <a:cubicBezTo>
                  <a:pt x="25480" y="16591"/>
                  <a:pt x="25512" y="16432"/>
                  <a:pt x="25512" y="16266"/>
                </a:cubicBezTo>
                <a:cubicBezTo>
                  <a:pt x="25512" y="15524"/>
                  <a:pt x="24908" y="14919"/>
                  <a:pt x="24165" y="14919"/>
                </a:cubicBezTo>
                <a:cubicBezTo>
                  <a:pt x="23422" y="14919"/>
                  <a:pt x="22818" y="15524"/>
                  <a:pt x="22818" y="16266"/>
                </a:cubicBezTo>
                <a:cubicBezTo>
                  <a:pt x="22818" y="16597"/>
                  <a:pt x="22938" y="16899"/>
                  <a:pt x="23136" y="17134"/>
                </a:cubicBezTo>
                <a:lnTo>
                  <a:pt x="2042" y="41854"/>
                </a:lnTo>
                <a:cubicBezTo>
                  <a:pt x="1838" y="41731"/>
                  <a:pt x="1600" y="41659"/>
                  <a:pt x="1347" y="41659"/>
                </a:cubicBezTo>
                <a:cubicBezTo>
                  <a:pt x="604" y="41659"/>
                  <a:pt x="0" y="42264"/>
                  <a:pt x="0" y="43006"/>
                </a:cubicBezTo>
                <a:cubicBezTo>
                  <a:pt x="0" y="43750"/>
                  <a:pt x="604" y="44353"/>
                  <a:pt x="1347" y="44353"/>
                </a:cubicBezTo>
                <a:cubicBezTo>
                  <a:pt x="2090" y="44353"/>
                  <a:pt x="2695" y="43750"/>
                  <a:pt x="2695" y="43006"/>
                </a:cubicBezTo>
                <a:cubicBezTo>
                  <a:pt x="2695" y="42676"/>
                  <a:pt x="2574" y="42374"/>
                  <a:pt x="2376" y="42138"/>
                </a:cubicBezTo>
                <a:lnTo>
                  <a:pt x="23471" y="17418"/>
                </a:lnTo>
                <a:cubicBezTo>
                  <a:pt x="23674" y="17542"/>
                  <a:pt x="23911" y="17614"/>
                  <a:pt x="24165" y="17614"/>
                </a:cubicBezTo>
                <a:cubicBezTo>
                  <a:pt x="24584" y="17614"/>
                  <a:pt x="24960" y="17420"/>
                  <a:pt x="25207" y="17120"/>
                </a:cubicBezTo>
                <a:lnTo>
                  <a:pt x="45724" y="28957"/>
                </a:lnTo>
                <a:cubicBezTo>
                  <a:pt x="45669" y="29105"/>
                  <a:pt x="45637" y="29262"/>
                  <a:pt x="45637" y="29430"/>
                </a:cubicBezTo>
                <a:cubicBezTo>
                  <a:pt x="45637" y="30173"/>
                  <a:pt x="46242" y="30777"/>
                  <a:pt x="46984" y="30777"/>
                </a:cubicBezTo>
                <a:cubicBezTo>
                  <a:pt x="47728" y="30777"/>
                  <a:pt x="48331" y="30173"/>
                  <a:pt x="48331" y="29430"/>
                </a:cubicBezTo>
                <a:cubicBezTo>
                  <a:pt x="48331" y="29088"/>
                  <a:pt x="48202" y="28777"/>
                  <a:pt x="47992" y="28537"/>
                </a:cubicBezTo>
                <a:lnTo>
                  <a:pt x="69136" y="2515"/>
                </a:lnTo>
                <a:cubicBezTo>
                  <a:pt x="69333" y="2628"/>
                  <a:pt x="69561" y="2692"/>
                  <a:pt x="69804" y="2692"/>
                </a:cubicBezTo>
                <a:cubicBezTo>
                  <a:pt x="70546" y="2692"/>
                  <a:pt x="71151" y="2089"/>
                  <a:pt x="71151" y="1345"/>
                </a:cubicBezTo>
                <a:cubicBezTo>
                  <a:pt x="71149" y="604"/>
                  <a:pt x="70545" y="0"/>
                  <a:pt x="69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0"/>
          <p:cNvSpPr/>
          <p:nvPr/>
        </p:nvSpPr>
        <p:spPr>
          <a:xfrm>
            <a:off x="8042450" y="2112139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50"/>
          <p:cNvSpPr/>
          <p:nvPr/>
        </p:nvSpPr>
        <p:spPr>
          <a:xfrm>
            <a:off x="5909621" y="413626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0"/>
          <p:cNvSpPr/>
          <p:nvPr/>
        </p:nvSpPr>
        <p:spPr>
          <a:xfrm>
            <a:off x="5535758" y="124075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0"/>
          <p:cNvSpPr/>
          <p:nvPr/>
        </p:nvSpPr>
        <p:spPr>
          <a:xfrm>
            <a:off x="4143750" y="6440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" name="Google Shape;873;p50"/>
          <p:cNvGrpSpPr/>
          <p:nvPr/>
        </p:nvGrpSpPr>
        <p:grpSpPr>
          <a:xfrm>
            <a:off x="5240157" y="4213354"/>
            <a:ext cx="486958" cy="486958"/>
            <a:chOff x="6298751" y="2635761"/>
            <a:chExt cx="486958" cy="486958"/>
          </a:xfrm>
        </p:grpSpPr>
        <p:sp>
          <p:nvSpPr>
            <p:cNvPr id="874" name="Google Shape;874;p50"/>
            <p:cNvSpPr/>
            <p:nvPr/>
          </p:nvSpPr>
          <p:spPr>
            <a:xfrm>
              <a:off x="6298751" y="2635761"/>
              <a:ext cx="486958" cy="486958"/>
            </a:xfrm>
            <a:custGeom>
              <a:avLst/>
              <a:gdLst/>
              <a:ahLst/>
              <a:cxnLst/>
              <a:rect l="l" t="t" r="r" b="b"/>
              <a:pathLst>
                <a:path w="6055" h="6055" extrusionOk="0">
                  <a:moveTo>
                    <a:pt x="3027" y="0"/>
                  </a:moveTo>
                  <a:cubicBezTo>
                    <a:pt x="1355" y="0"/>
                    <a:pt x="1" y="1355"/>
                    <a:pt x="1" y="3027"/>
                  </a:cubicBezTo>
                  <a:cubicBezTo>
                    <a:pt x="1" y="4700"/>
                    <a:pt x="1356" y="6054"/>
                    <a:pt x="3027" y="6054"/>
                  </a:cubicBezTo>
                  <a:cubicBezTo>
                    <a:pt x="4700" y="6054"/>
                    <a:pt x="6055" y="4700"/>
                    <a:pt x="6055" y="3027"/>
                  </a:cubicBezTo>
                  <a:cubicBezTo>
                    <a:pt x="6055" y="1355"/>
                    <a:pt x="4698" y="0"/>
                    <a:pt x="3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6330615" y="2667991"/>
              <a:ext cx="429295" cy="429376"/>
            </a:xfrm>
            <a:custGeom>
              <a:avLst/>
              <a:gdLst/>
              <a:ahLst/>
              <a:cxnLst/>
              <a:rect l="l" t="t" r="r" b="b"/>
              <a:pathLst>
                <a:path w="5338" h="5339" extrusionOk="0">
                  <a:moveTo>
                    <a:pt x="2669" y="263"/>
                  </a:moveTo>
                  <a:cubicBezTo>
                    <a:pt x="3996" y="263"/>
                    <a:pt x="5076" y="1343"/>
                    <a:pt x="5076" y="2670"/>
                  </a:cubicBezTo>
                  <a:cubicBezTo>
                    <a:pt x="5075" y="3996"/>
                    <a:pt x="3996" y="5076"/>
                    <a:pt x="2669" y="5076"/>
                  </a:cubicBezTo>
                  <a:cubicBezTo>
                    <a:pt x="1343" y="5076"/>
                    <a:pt x="265" y="3996"/>
                    <a:pt x="265" y="2670"/>
                  </a:cubicBezTo>
                  <a:cubicBezTo>
                    <a:pt x="265" y="1343"/>
                    <a:pt x="1345" y="263"/>
                    <a:pt x="2669" y="263"/>
                  </a:cubicBezTo>
                  <a:close/>
                  <a:moveTo>
                    <a:pt x="2669" y="1"/>
                  </a:moveTo>
                  <a:cubicBezTo>
                    <a:pt x="1198" y="1"/>
                    <a:pt x="0" y="1198"/>
                    <a:pt x="0" y="2670"/>
                  </a:cubicBezTo>
                  <a:cubicBezTo>
                    <a:pt x="0" y="4141"/>
                    <a:pt x="1198" y="5338"/>
                    <a:pt x="2669" y="5338"/>
                  </a:cubicBezTo>
                  <a:cubicBezTo>
                    <a:pt x="4142" y="5338"/>
                    <a:pt x="5338" y="4141"/>
                    <a:pt x="5338" y="2670"/>
                  </a:cubicBezTo>
                  <a:cubicBezTo>
                    <a:pt x="5338" y="1199"/>
                    <a:pt x="4140" y="1"/>
                    <a:pt x="2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00;p54">
            <a:extLst>
              <a:ext uri="{FF2B5EF4-FFF2-40B4-BE49-F238E27FC236}">
                <a16:creationId xmlns:a16="http://schemas.microsoft.com/office/drawing/2014/main" id="{C30E5115-C75A-82F1-4BAC-9E657EE7279B}"/>
              </a:ext>
            </a:extLst>
          </p:cNvPr>
          <p:cNvSpPr/>
          <p:nvPr/>
        </p:nvSpPr>
        <p:spPr>
          <a:xfrm>
            <a:off x="5357374" y="4341391"/>
            <a:ext cx="255094" cy="199255"/>
          </a:xfrm>
          <a:custGeom>
            <a:avLst/>
            <a:gdLst/>
            <a:ahLst/>
            <a:cxnLst/>
            <a:rect l="l" t="t" r="r" b="b"/>
            <a:pathLst>
              <a:path w="10217" h="7563" extrusionOk="0">
                <a:moveTo>
                  <a:pt x="8561" y="2036"/>
                </a:moveTo>
                <a:lnTo>
                  <a:pt x="8561" y="5487"/>
                </a:lnTo>
                <a:lnTo>
                  <a:pt x="6465" y="5487"/>
                </a:lnTo>
                <a:lnTo>
                  <a:pt x="6465" y="2036"/>
                </a:lnTo>
                <a:close/>
                <a:moveTo>
                  <a:pt x="5268" y="5787"/>
                </a:moveTo>
                <a:lnTo>
                  <a:pt x="5268" y="6066"/>
                </a:lnTo>
                <a:lnTo>
                  <a:pt x="4969" y="6066"/>
                </a:lnTo>
                <a:lnTo>
                  <a:pt x="4969" y="5787"/>
                </a:lnTo>
                <a:close/>
                <a:moveTo>
                  <a:pt x="4072" y="6964"/>
                </a:moveTo>
                <a:lnTo>
                  <a:pt x="4072" y="7265"/>
                </a:lnTo>
                <a:lnTo>
                  <a:pt x="300" y="7265"/>
                </a:lnTo>
                <a:lnTo>
                  <a:pt x="300" y="6964"/>
                </a:lnTo>
                <a:close/>
                <a:moveTo>
                  <a:pt x="5267" y="6367"/>
                </a:moveTo>
                <a:lnTo>
                  <a:pt x="5267" y="6815"/>
                </a:lnTo>
                <a:cubicBezTo>
                  <a:pt x="5267" y="6897"/>
                  <a:pt x="5334" y="6964"/>
                  <a:pt x="5416" y="6964"/>
                </a:cubicBezTo>
                <a:lnTo>
                  <a:pt x="5865" y="6964"/>
                </a:lnTo>
                <a:lnTo>
                  <a:pt x="5865" y="7265"/>
                </a:lnTo>
                <a:lnTo>
                  <a:pt x="4370" y="7265"/>
                </a:lnTo>
                <a:lnTo>
                  <a:pt x="4370" y="6964"/>
                </a:lnTo>
                <a:lnTo>
                  <a:pt x="4819" y="6964"/>
                </a:lnTo>
                <a:cubicBezTo>
                  <a:pt x="4901" y="6964"/>
                  <a:pt x="4968" y="6897"/>
                  <a:pt x="4968" y="6815"/>
                </a:cubicBezTo>
                <a:lnTo>
                  <a:pt x="4968" y="6367"/>
                </a:lnTo>
                <a:close/>
                <a:moveTo>
                  <a:pt x="4001" y="1"/>
                </a:moveTo>
                <a:cubicBezTo>
                  <a:pt x="3874" y="1"/>
                  <a:pt x="3772" y="104"/>
                  <a:pt x="3772" y="229"/>
                </a:cubicBezTo>
                <a:lnTo>
                  <a:pt x="3772" y="2416"/>
                </a:lnTo>
                <a:lnTo>
                  <a:pt x="1534" y="2416"/>
                </a:lnTo>
                <a:cubicBezTo>
                  <a:pt x="1448" y="2416"/>
                  <a:pt x="1378" y="2486"/>
                  <a:pt x="1378" y="2572"/>
                </a:cubicBezTo>
                <a:lnTo>
                  <a:pt x="1378" y="3163"/>
                </a:lnTo>
                <a:cubicBezTo>
                  <a:pt x="1378" y="3198"/>
                  <a:pt x="1394" y="3230"/>
                  <a:pt x="1421" y="3250"/>
                </a:cubicBezTo>
                <a:cubicBezTo>
                  <a:pt x="1456" y="3275"/>
                  <a:pt x="1492" y="3286"/>
                  <a:pt x="1526" y="3286"/>
                </a:cubicBezTo>
                <a:cubicBezTo>
                  <a:pt x="1609" y="3286"/>
                  <a:pt x="1677" y="3219"/>
                  <a:pt x="1677" y="3136"/>
                </a:cubicBezTo>
                <a:lnTo>
                  <a:pt x="1677" y="2713"/>
                </a:lnTo>
                <a:lnTo>
                  <a:pt x="3772" y="2713"/>
                </a:lnTo>
                <a:lnTo>
                  <a:pt x="3772" y="5487"/>
                </a:lnTo>
                <a:lnTo>
                  <a:pt x="1677" y="5487"/>
                </a:lnTo>
                <a:lnTo>
                  <a:pt x="1677" y="3786"/>
                </a:lnTo>
                <a:cubicBezTo>
                  <a:pt x="1677" y="3709"/>
                  <a:pt x="1621" y="3641"/>
                  <a:pt x="1545" y="3632"/>
                </a:cubicBezTo>
                <a:cubicBezTo>
                  <a:pt x="1539" y="3631"/>
                  <a:pt x="1532" y="3631"/>
                  <a:pt x="1526" y="3631"/>
                </a:cubicBezTo>
                <a:cubicBezTo>
                  <a:pt x="1444" y="3631"/>
                  <a:pt x="1378" y="3698"/>
                  <a:pt x="1378" y="3781"/>
                </a:cubicBezTo>
                <a:lnTo>
                  <a:pt x="1378" y="5487"/>
                </a:lnTo>
                <a:lnTo>
                  <a:pt x="1014" y="5487"/>
                </a:lnTo>
                <a:cubicBezTo>
                  <a:pt x="936" y="5487"/>
                  <a:pt x="869" y="5543"/>
                  <a:pt x="859" y="5618"/>
                </a:cubicBezTo>
                <a:cubicBezTo>
                  <a:pt x="848" y="5710"/>
                  <a:pt x="918" y="5787"/>
                  <a:pt x="1008" y="5787"/>
                </a:cubicBezTo>
                <a:lnTo>
                  <a:pt x="4670" y="5787"/>
                </a:lnTo>
                <a:lnTo>
                  <a:pt x="4670" y="6665"/>
                </a:lnTo>
                <a:lnTo>
                  <a:pt x="150" y="6665"/>
                </a:lnTo>
                <a:cubicBezTo>
                  <a:pt x="67" y="6665"/>
                  <a:pt x="1" y="6732"/>
                  <a:pt x="1" y="6814"/>
                </a:cubicBezTo>
                <a:lnTo>
                  <a:pt x="1" y="7414"/>
                </a:lnTo>
                <a:cubicBezTo>
                  <a:pt x="1" y="7496"/>
                  <a:pt x="67" y="7563"/>
                  <a:pt x="150" y="7563"/>
                </a:cubicBezTo>
                <a:lnTo>
                  <a:pt x="7024" y="7563"/>
                </a:lnTo>
                <a:cubicBezTo>
                  <a:pt x="7101" y="7563"/>
                  <a:pt x="7169" y="7507"/>
                  <a:pt x="7178" y="7431"/>
                </a:cubicBezTo>
                <a:cubicBezTo>
                  <a:pt x="7189" y="7340"/>
                  <a:pt x="7118" y="7262"/>
                  <a:pt x="7029" y="7262"/>
                </a:cubicBezTo>
                <a:lnTo>
                  <a:pt x="6145" y="7262"/>
                </a:lnTo>
                <a:lnTo>
                  <a:pt x="6145" y="6963"/>
                </a:lnTo>
                <a:lnTo>
                  <a:pt x="9916" y="6963"/>
                </a:lnTo>
                <a:lnTo>
                  <a:pt x="9916" y="7262"/>
                </a:lnTo>
                <a:lnTo>
                  <a:pt x="7669" y="7262"/>
                </a:lnTo>
                <a:cubicBezTo>
                  <a:pt x="7592" y="7262"/>
                  <a:pt x="7524" y="7318"/>
                  <a:pt x="7515" y="7394"/>
                </a:cubicBezTo>
                <a:cubicBezTo>
                  <a:pt x="7504" y="7486"/>
                  <a:pt x="7575" y="7563"/>
                  <a:pt x="7664" y="7563"/>
                </a:cubicBezTo>
                <a:lnTo>
                  <a:pt x="10066" y="7563"/>
                </a:lnTo>
                <a:cubicBezTo>
                  <a:pt x="10148" y="7563"/>
                  <a:pt x="10215" y="7496"/>
                  <a:pt x="10215" y="7414"/>
                </a:cubicBezTo>
                <a:lnTo>
                  <a:pt x="10215" y="6814"/>
                </a:lnTo>
                <a:cubicBezTo>
                  <a:pt x="10217" y="6732"/>
                  <a:pt x="10150" y="6665"/>
                  <a:pt x="10068" y="6665"/>
                </a:cubicBezTo>
                <a:lnTo>
                  <a:pt x="5548" y="6665"/>
                </a:lnTo>
                <a:lnTo>
                  <a:pt x="5548" y="5787"/>
                </a:lnTo>
                <a:lnTo>
                  <a:pt x="9204" y="5787"/>
                </a:lnTo>
                <a:cubicBezTo>
                  <a:pt x="9281" y="5787"/>
                  <a:pt x="9349" y="5732"/>
                  <a:pt x="9358" y="5656"/>
                </a:cubicBezTo>
                <a:cubicBezTo>
                  <a:pt x="9369" y="5565"/>
                  <a:pt x="9298" y="5487"/>
                  <a:pt x="9209" y="5487"/>
                </a:cubicBezTo>
                <a:lnTo>
                  <a:pt x="8859" y="5487"/>
                </a:lnTo>
                <a:lnTo>
                  <a:pt x="8859" y="1965"/>
                </a:lnTo>
                <a:cubicBezTo>
                  <a:pt x="8859" y="1838"/>
                  <a:pt x="8756" y="1735"/>
                  <a:pt x="8630" y="1735"/>
                </a:cubicBezTo>
                <a:lnTo>
                  <a:pt x="6465" y="1735"/>
                </a:lnTo>
                <a:lnTo>
                  <a:pt x="6465" y="158"/>
                </a:lnTo>
                <a:cubicBezTo>
                  <a:pt x="6465" y="72"/>
                  <a:pt x="6394" y="1"/>
                  <a:pt x="6309" y="1"/>
                </a:cubicBezTo>
                <a:lnTo>
                  <a:pt x="5734" y="1"/>
                </a:lnTo>
                <a:cubicBezTo>
                  <a:pt x="5699" y="1"/>
                  <a:pt x="5667" y="17"/>
                  <a:pt x="5648" y="45"/>
                </a:cubicBezTo>
                <a:cubicBezTo>
                  <a:pt x="5559" y="166"/>
                  <a:pt x="5643" y="300"/>
                  <a:pt x="5761" y="300"/>
                </a:cubicBezTo>
                <a:lnTo>
                  <a:pt x="6167" y="300"/>
                </a:lnTo>
                <a:lnTo>
                  <a:pt x="6167" y="5488"/>
                </a:lnTo>
                <a:lnTo>
                  <a:pt x="4072" y="5488"/>
                </a:lnTo>
                <a:lnTo>
                  <a:pt x="4072" y="300"/>
                </a:lnTo>
                <a:lnTo>
                  <a:pt x="5113" y="300"/>
                </a:lnTo>
                <a:cubicBezTo>
                  <a:pt x="5190" y="300"/>
                  <a:pt x="5258" y="245"/>
                  <a:pt x="5267" y="170"/>
                </a:cubicBezTo>
                <a:cubicBezTo>
                  <a:pt x="5278" y="78"/>
                  <a:pt x="5208" y="1"/>
                  <a:pt x="5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Screening &amp; Filtering Abstracts</a:t>
            </a:r>
            <a:endParaRPr dirty="0"/>
          </a:p>
        </p:txBody>
      </p:sp>
      <p:sp>
        <p:nvSpPr>
          <p:cNvPr id="883" name="Google Shape;883;p51"/>
          <p:cNvSpPr txBox="1">
            <a:spLocks noGrp="1"/>
          </p:cNvSpPr>
          <p:nvPr>
            <p:ph type="subTitle" idx="2"/>
          </p:nvPr>
        </p:nvSpPr>
        <p:spPr>
          <a:xfrm>
            <a:off x="1211006" y="1434750"/>
            <a:ext cx="3281798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1200" dirty="0">
                <a:latin typeface="Didact Gothic" panose="00000500000000000000" pitchFamily="2" charset="0"/>
              </a:rPr>
              <a:t>CASE STUDY – </a:t>
            </a:r>
            <a:r>
              <a:rPr lang="en" sz="1200" b="1" dirty="0">
                <a:latin typeface="Didact Gothic" panose="00000500000000000000" pitchFamily="2" charset="0"/>
              </a:rPr>
              <a:t>Glioblastoma</a:t>
            </a:r>
          </a:p>
          <a:p>
            <a:pPr marL="0" indent="0"/>
            <a:endParaRPr lang="en" sz="1100" dirty="0">
              <a:latin typeface="Didact Gothic" panose="00000500000000000000" pitchFamily="2" charset="0"/>
            </a:endParaRPr>
          </a:p>
          <a:p>
            <a:pPr marL="0" indent="0"/>
            <a:r>
              <a:rPr lang="en" sz="1100" dirty="0">
                <a:latin typeface="Didact Gothic" panose="00000500000000000000" pitchFamily="2" charset="0"/>
              </a:rPr>
              <a:t>PubMed Q</a:t>
            </a:r>
            <a:r>
              <a:rPr lang="en-US" sz="1100" dirty="0">
                <a:latin typeface="Didact Gothic" panose="00000500000000000000" pitchFamily="2" charset="0"/>
              </a:rPr>
              <a:t>u</a:t>
            </a:r>
            <a:r>
              <a:rPr lang="en" sz="1100" dirty="0">
                <a:latin typeface="Didact Gothic" panose="00000500000000000000" pitchFamily="2" charset="0"/>
              </a:rPr>
              <a:t>ery follows the format: </a:t>
            </a:r>
            <a:r>
              <a:rPr lang="en" sz="1100" i="1" dirty="0">
                <a:latin typeface="Didact Gothic" panose="00000500000000000000" pitchFamily="2" charset="0"/>
              </a:rPr>
              <a:t>(disease_name) AND (DRUG) AND (FILTERS)</a:t>
            </a:r>
          </a:p>
          <a:p>
            <a:pPr marL="0" indent="0"/>
            <a:endParaRPr lang="en-US" sz="1100" i="1" dirty="0">
              <a:latin typeface="Didact Gothic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Didact Gothic" panose="00000500000000000000" pitchFamily="2" charset="0"/>
              </a:rPr>
              <a:t>Used a list of </a:t>
            </a:r>
            <a:r>
              <a:rPr lang="en-US" sz="1100" b="1" dirty="0">
                <a:latin typeface="Didact Gothic" panose="00000500000000000000" pitchFamily="2" charset="0"/>
              </a:rPr>
              <a:t>124</a:t>
            </a:r>
            <a:r>
              <a:rPr lang="en-US" sz="1100" dirty="0">
                <a:latin typeface="Didact Gothic" panose="00000500000000000000" pitchFamily="2" charset="0"/>
              </a:rPr>
              <a:t> unique drugs from the Remedy Cancer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Didact Gothic" panose="00000500000000000000" pitchFamily="2" charset="0"/>
              </a:rPr>
              <a:t>The search pattern retrieved </a:t>
            </a:r>
            <a:r>
              <a:rPr lang="en-US" sz="1100" b="1" dirty="0">
                <a:latin typeface="Didact Gothic" panose="00000500000000000000" pitchFamily="2" charset="0"/>
              </a:rPr>
              <a:t>128</a:t>
            </a:r>
            <a:r>
              <a:rPr lang="en-US" sz="1100" dirty="0">
                <a:latin typeface="Didact Gothic" panose="00000500000000000000" pitchFamily="2" charset="0"/>
              </a:rPr>
              <a:t>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Didact Gothic" panose="00000500000000000000" pitchFamily="2" charset="0"/>
              </a:rPr>
              <a:t>The filtering prompts identified </a:t>
            </a:r>
            <a:r>
              <a:rPr lang="en-US" sz="1100" b="1" dirty="0">
                <a:latin typeface="Didact Gothic" panose="00000500000000000000" pitchFamily="2" charset="0"/>
              </a:rPr>
              <a:t>69 (R) </a:t>
            </a:r>
            <a:r>
              <a:rPr lang="en-US" sz="1100" dirty="0">
                <a:latin typeface="Didact Gothic" panose="00000500000000000000" pitchFamily="2" charset="0"/>
              </a:rPr>
              <a:t>and </a:t>
            </a:r>
            <a:r>
              <a:rPr lang="en-US" sz="1100" b="1" dirty="0">
                <a:latin typeface="Didact Gothic" panose="00000500000000000000" pitchFamily="2" charset="0"/>
              </a:rPr>
              <a:t>59 (NR) </a:t>
            </a:r>
            <a:r>
              <a:rPr lang="en-US" sz="1100" dirty="0">
                <a:latin typeface="Didact Gothic" panose="00000500000000000000" pitchFamily="2" charset="0"/>
              </a:rPr>
              <a:t>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latin typeface="Didact Gothic" panose="00000500000000000000" pitchFamily="2" charset="0"/>
              </a:rPr>
              <a:t>7</a:t>
            </a:r>
            <a:r>
              <a:rPr lang="en-US" sz="1100" dirty="0">
                <a:latin typeface="Didact Gothic" panose="00000500000000000000" pitchFamily="2" charset="0"/>
              </a:rPr>
              <a:t> false negatives in the NR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Didact Gothic" panose="00000500000000000000" pitchFamily="2" charset="0"/>
              </a:rPr>
              <a:t>Excluding experimental drugs resulted in </a:t>
            </a:r>
            <a:r>
              <a:rPr lang="en-US" sz="1100" b="1" dirty="0">
                <a:latin typeface="Didact Gothic" panose="00000500000000000000" pitchFamily="2" charset="0"/>
              </a:rPr>
              <a:t>44</a:t>
            </a:r>
            <a:r>
              <a:rPr lang="en-US" sz="1100" dirty="0">
                <a:latin typeface="Didact Gothic" panose="00000500000000000000" pitchFamily="2" charset="0"/>
              </a:rPr>
              <a:t> true positives</a:t>
            </a:r>
          </a:p>
        </p:txBody>
      </p:sp>
      <p:grpSp>
        <p:nvGrpSpPr>
          <p:cNvPr id="906" name="Google Shape;906;p51"/>
          <p:cNvGrpSpPr/>
          <p:nvPr/>
        </p:nvGrpSpPr>
        <p:grpSpPr>
          <a:xfrm>
            <a:off x="120878" y="2549200"/>
            <a:ext cx="1051547" cy="2468250"/>
            <a:chOff x="120878" y="2549200"/>
            <a:chExt cx="1051547" cy="2468250"/>
          </a:xfrm>
        </p:grpSpPr>
        <p:sp>
          <p:nvSpPr>
            <p:cNvPr id="907" name="Google Shape;907;p51"/>
            <p:cNvSpPr/>
            <p:nvPr/>
          </p:nvSpPr>
          <p:spPr>
            <a:xfrm flipH="1">
              <a:off x="120878" y="4869701"/>
              <a:ext cx="1051547" cy="147749"/>
            </a:xfrm>
            <a:custGeom>
              <a:avLst/>
              <a:gdLst/>
              <a:ahLst/>
              <a:cxnLst/>
              <a:rect l="l" t="t" r="r" b="b"/>
              <a:pathLst>
                <a:path w="25223" h="3544" extrusionOk="0">
                  <a:moveTo>
                    <a:pt x="13172" y="1"/>
                  </a:moveTo>
                  <a:cubicBezTo>
                    <a:pt x="11895" y="1"/>
                    <a:pt x="10619" y="33"/>
                    <a:pt x="9359" y="123"/>
                  </a:cubicBezTo>
                  <a:cubicBezTo>
                    <a:pt x="2813" y="587"/>
                    <a:pt x="0" y="2026"/>
                    <a:pt x="7667" y="3111"/>
                  </a:cubicBezTo>
                  <a:cubicBezTo>
                    <a:pt x="9876" y="3424"/>
                    <a:pt x="12807" y="3544"/>
                    <a:pt x="15421" y="3544"/>
                  </a:cubicBezTo>
                  <a:cubicBezTo>
                    <a:pt x="17312" y="3544"/>
                    <a:pt x="19037" y="3481"/>
                    <a:pt x="20204" y="3384"/>
                  </a:cubicBezTo>
                  <a:cubicBezTo>
                    <a:pt x="23728" y="3092"/>
                    <a:pt x="25223" y="1044"/>
                    <a:pt x="20050" y="306"/>
                  </a:cubicBezTo>
                  <a:cubicBezTo>
                    <a:pt x="19280" y="196"/>
                    <a:pt x="18410" y="122"/>
                    <a:pt x="17457" y="89"/>
                  </a:cubicBezTo>
                  <a:cubicBezTo>
                    <a:pt x="16040" y="42"/>
                    <a:pt x="14605" y="1"/>
                    <a:pt x="13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 flipH="1">
              <a:off x="619280" y="4733584"/>
              <a:ext cx="228711" cy="229962"/>
            </a:xfrm>
            <a:custGeom>
              <a:avLst/>
              <a:gdLst/>
              <a:ahLst/>
              <a:cxnLst/>
              <a:rect l="l" t="t" r="r" b="b"/>
              <a:pathLst>
                <a:path w="5486" h="5516" extrusionOk="0">
                  <a:moveTo>
                    <a:pt x="3816" y="1"/>
                  </a:moveTo>
                  <a:cubicBezTo>
                    <a:pt x="3694" y="1"/>
                    <a:pt x="3575" y="6"/>
                    <a:pt x="3461" y="15"/>
                  </a:cubicBezTo>
                  <a:cubicBezTo>
                    <a:pt x="2890" y="57"/>
                    <a:pt x="2628" y="253"/>
                    <a:pt x="2469" y="577"/>
                  </a:cubicBezTo>
                  <a:cubicBezTo>
                    <a:pt x="2401" y="719"/>
                    <a:pt x="2384" y="1273"/>
                    <a:pt x="2133" y="1958"/>
                  </a:cubicBezTo>
                  <a:cubicBezTo>
                    <a:pt x="1975" y="2391"/>
                    <a:pt x="1307" y="3768"/>
                    <a:pt x="355" y="4638"/>
                  </a:cubicBezTo>
                  <a:cubicBezTo>
                    <a:pt x="196" y="4781"/>
                    <a:pt x="0" y="5042"/>
                    <a:pt x="170" y="5260"/>
                  </a:cubicBezTo>
                  <a:cubicBezTo>
                    <a:pt x="355" y="5496"/>
                    <a:pt x="600" y="5513"/>
                    <a:pt x="882" y="5515"/>
                  </a:cubicBezTo>
                  <a:cubicBezTo>
                    <a:pt x="932" y="5515"/>
                    <a:pt x="983" y="5516"/>
                    <a:pt x="1033" y="5516"/>
                  </a:cubicBezTo>
                  <a:cubicBezTo>
                    <a:pt x="1392" y="5516"/>
                    <a:pt x="1760" y="5499"/>
                    <a:pt x="2114" y="5463"/>
                  </a:cubicBezTo>
                  <a:cubicBezTo>
                    <a:pt x="2512" y="5424"/>
                    <a:pt x="2890" y="5309"/>
                    <a:pt x="3238" y="5116"/>
                  </a:cubicBezTo>
                  <a:cubicBezTo>
                    <a:pt x="3421" y="5013"/>
                    <a:pt x="3841" y="4536"/>
                    <a:pt x="4024" y="4432"/>
                  </a:cubicBezTo>
                  <a:cubicBezTo>
                    <a:pt x="4222" y="4319"/>
                    <a:pt x="5094" y="4063"/>
                    <a:pt x="5241" y="3868"/>
                  </a:cubicBezTo>
                  <a:cubicBezTo>
                    <a:pt x="5486" y="3547"/>
                    <a:pt x="5316" y="3136"/>
                    <a:pt x="5347" y="2758"/>
                  </a:cubicBezTo>
                  <a:cubicBezTo>
                    <a:pt x="5364" y="2529"/>
                    <a:pt x="5156" y="399"/>
                    <a:pt x="5050" y="320"/>
                  </a:cubicBezTo>
                  <a:cubicBezTo>
                    <a:pt x="4708" y="71"/>
                    <a:pt x="4250" y="1"/>
                    <a:pt x="3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 flipH="1">
              <a:off x="619239" y="4733625"/>
              <a:ext cx="225043" cy="229879"/>
            </a:xfrm>
            <a:custGeom>
              <a:avLst/>
              <a:gdLst/>
              <a:ahLst/>
              <a:cxnLst/>
              <a:rect l="l" t="t" r="r" b="b"/>
              <a:pathLst>
                <a:path w="5398" h="5514" extrusionOk="0">
                  <a:moveTo>
                    <a:pt x="3730" y="0"/>
                  </a:moveTo>
                  <a:cubicBezTo>
                    <a:pt x="3647" y="0"/>
                    <a:pt x="3565" y="3"/>
                    <a:pt x="3485" y="7"/>
                  </a:cubicBezTo>
                  <a:cubicBezTo>
                    <a:pt x="3516" y="34"/>
                    <a:pt x="3547" y="60"/>
                    <a:pt x="3577" y="88"/>
                  </a:cubicBezTo>
                  <a:cubicBezTo>
                    <a:pt x="3928" y="431"/>
                    <a:pt x="4126" y="898"/>
                    <a:pt x="4250" y="1365"/>
                  </a:cubicBezTo>
                  <a:cubicBezTo>
                    <a:pt x="4365" y="1804"/>
                    <a:pt x="4386" y="2273"/>
                    <a:pt x="4317" y="2721"/>
                  </a:cubicBezTo>
                  <a:cubicBezTo>
                    <a:pt x="4229" y="3276"/>
                    <a:pt x="3916" y="3652"/>
                    <a:pt x="3474" y="3977"/>
                  </a:cubicBezTo>
                  <a:cubicBezTo>
                    <a:pt x="2815" y="4462"/>
                    <a:pt x="2231" y="5124"/>
                    <a:pt x="1393" y="5263"/>
                  </a:cubicBezTo>
                  <a:cubicBezTo>
                    <a:pt x="1267" y="5283"/>
                    <a:pt x="1134" y="5295"/>
                    <a:pt x="1001" y="5295"/>
                  </a:cubicBezTo>
                  <a:cubicBezTo>
                    <a:pt x="626" y="5295"/>
                    <a:pt x="249" y="5202"/>
                    <a:pt x="35" y="4954"/>
                  </a:cubicBezTo>
                  <a:lnTo>
                    <a:pt x="35" y="4954"/>
                  </a:lnTo>
                  <a:cubicBezTo>
                    <a:pt x="0" y="5054"/>
                    <a:pt x="4" y="5160"/>
                    <a:pt x="80" y="5258"/>
                  </a:cubicBezTo>
                  <a:cubicBezTo>
                    <a:pt x="265" y="5494"/>
                    <a:pt x="509" y="5510"/>
                    <a:pt x="791" y="5513"/>
                  </a:cubicBezTo>
                  <a:cubicBezTo>
                    <a:pt x="841" y="5513"/>
                    <a:pt x="892" y="5514"/>
                    <a:pt x="942" y="5514"/>
                  </a:cubicBezTo>
                  <a:cubicBezTo>
                    <a:pt x="1301" y="5514"/>
                    <a:pt x="1669" y="5497"/>
                    <a:pt x="2024" y="5461"/>
                  </a:cubicBezTo>
                  <a:cubicBezTo>
                    <a:pt x="2421" y="5421"/>
                    <a:pt x="2800" y="5307"/>
                    <a:pt x="3147" y="5112"/>
                  </a:cubicBezTo>
                  <a:cubicBezTo>
                    <a:pt x="3330" y="5010"/>
                    <a:pt x="3751" y="4533"/>
                    <a:pt x="3933" y="4429"/>
                  </a:cubicBezTo>
                  <a:cubicBezTo>
                    <a:pt x="4132" y="4315"/>
                    <a:pt x="5003" y="4061"/>
                    <a:pt x="5151" y="3866"/>
                  </a:cubicBezTo>
                  <a:cubicBezTo>
                    <a:pt x="5398" y="3544"/>
                    <a:pt x="5227" y="3133"/>
                    <a:pt x="5258" y="2756"/>
                  </a:cubicBezTo>
                  <a:cubicBezTo>
                    <a:pt x="5275" y="2528"/>
                    <a:pt x="5067" y="398"/>
                    <a:pt x="4959" y="319"/>
                  </a:cubicBezTo>
                  <a:cubicBezTo>
                    <a:pt x="4619" y="71"/>
                    <a:pt x="4164" y="0"/>
                    <a:pt x="3730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 flipH="1">
              <a:off x="361301" y="4741755"/>
              <a:ext cx="155921" cy="241343"/>
            </a:xfrm>
            <a:custGeom>
              <a:avLst/>
              <a:gdLst/>
              <a:ahLst/>
              <a:cxnLst/>
              <a:rect l="l" t="t" r="r" b="b"/>
              <a:pathLst>
                <a:path w="3740" h="5789" extrusionOk="0">
                  <a:moveTo>
                    <a:pt x="2259" y="1"/>
                  </a:moveTo>
                  <a:cubicBezTo>
                    <a:pt x="2255" y="1"/>
                    <a:pt x="2252" y="1"/>
                    <a:pt x="2248" y="1"/>
                  </a:cubicBezTo>
                  <a:cubicBezTo>
                    <a:pt x="1688" y="5"/>
                    <a:pt x="1152" y="136"/>
                    <a:pt x="904" y="684"/>
                  </a:cubicBezTo>
                  <a:cubicBezTo>
                    <a:pt x="751" y="1022"/>
                    <a:pt x="736" y="1415"/>
                    <a:pt x="689" y="1778"/>
                  </a:cubicBezTo>
                  <a:cubicBezTo>
                    <a:pt x="648" y="2091"/>
                    <a:pt x="604" y="2409"/>
                    <a:pt x="578" y="2726"/>
                  </a:cubicBezTo>
                  <a:cubicBezTo>
                    <a:pt x="497" y="3073"/>
                    <a:pt x="402" y="3418"/>
                    <a:pt x="299" y="3767"/>
                  </a:cubicBezTo>
                  <a:cubicBezTo>
                    <a:pt x="89" y="4481"/>
                    <a:pt x="0" y="5198"/>
                    <a:pt x="734" y="5639"/>
                  </a:cubicBezTo>
                  <a:cubicBezTo>
                    <a:pt x="910" y="5746"/>
                    <a:pt x="1110" y="5789"/>
                    <a:pt x="1318" y="5789"/>
                  </a:cubicBezTo>
                  <a:cubicBezTo>
                    <a:pt x="1884" y="5789"/>
                    <a:pt x="2518" y="5467"/>
                    <a:pt x="2933" y="5210"/>
                  </a:cubicBezTo>
                  <a:cubicBezTo>
                    <a:pt x="3499" y="4858"/>
                    <a:pt x="3585" y="4314"/>
                    <a:pt x="3564" y="3697"/>
                  </a:cubicBezTo>
                  <a:cubicBezTo>
                    <a:pt x="3545" y="3193"/>
                    <a:pt x="3594" y="2720"/>
                    <a:pt x="3658" y="2221"/>
                  </a:cubicBezTo>
                  <a:cubicBezTo>
                    <a:pt x="3718" y="1766"/>
                    <a:pt x="3739" y="1326"/>
                    <a:pt x="3606" y="885"/>
                  </a:cubicBezTo>
                  <a:cubicBezTo>
                    <a:pt x="3420" y="275"/>
                    <a:pt x="2865" y="1"/>
                    <a:pt x="2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 flipH="1">
              <a:off x="361301" y="4741755"/>
              <a:ext cx="147624" cy="241343"/>
            </a:xfrm>
            <a:custGeom>
              <a:avLst/>
              <a:gdLst/>
              <a:ahLst/>
              <a:cxnLst/>
              <a:rect l="l" t="t" r="r" b="b"/>
              <a:pathLst>
                <a:path w="3541" h="5789" extrusionOk="0">
                  <a:moveTo>
                    <a:pt x="2060" y="1"/>
                  </a:moveTo>
                  <a:cubicBezTo>
                    <a:pt x="2056" y="1"/>
                    <a:pt x="2053" y="1"/>
                    <a:pt x="2049" y="1"/>
                  </a:cubicBezTo>
                  <a:cubicBezTo>
                    <a:pt x="1931" y="1"/>
                    <a:pt x="1815" y="9"/>
                    <a:pt x="1702" y="23"/>
                  </a:cubicBezTo>
                  <a:cubicBezTo>
                    <a:pt x="1993" y="220"/>
                    <a:pt x="2243" y="477"/>
                    <a:pt x="2438" y="815"/>
                  </a:cubicBezTo>
                  <a:cubicBezTo>
                    <a:pt x="2812" y="1459"/>
                    <a:pt x="2907" y="2243"/>
                    <a:pt x="2886" y="2975"/>
                  </a:cubicBezTo>
                  <a:cubicBezTo>
                    <a:pt x="2862" y="3798"/>
                    <a:pt x="2645" y="4584"/>
                    <a:pt x="1941" y="5076"/>
                  </a:cubicBezTo>
                  <a:cubicBezTo>
                    <a:pt x="1652" y="5279"/>
                    <a:pt x="1286" y="5428"/>
                    <a:pt x="928" y="5428"/>
                  </a:cubicBezTo>
                  <a:cubicBezTo>
                    <a:pt x="751" y="5428"/>
                    <a:pt x="576" y="5392"/>
                    <a:pt x="413" y="5307"/>
                  </a:cubicBezTo>
                  <a:cubicBezTo>
                    <a:pt x="258" y="5227"/>
                    <a:pt x="126" y="5104"/>
                    <a:pt x="1" y="4975"/>
                  </a:cubicBezTo>
                  <a:lnTo>
                    <a:pt x="1" y="4975"/>
                  </a:lnTo>
                  <a:cubicBezTo>
                    <a:pt x="73" y="5229"/>
                    <a:pt x="234" y="5458"/>
                    <a:pt x="535" y="5639"/>
                  </a:cubicBezTo>
                  <a:cubicBezTo>
                    <a:pt x="711" y="5746"/>
                    <a:pt x="911" y="5789"/>
                    <a:pt x="1119" y="5789"/>
                  </a:cubicBezTo>
                  <a:cubicBezTo>
                    <a:pt x="1685" y="5789"/>
                    <a:pt x="2319" y="5467"/>
                    <a:pt x="2735" y="5210"/>
                  </a:cubicBezTo>
                  <a:cubicBezTo>
                    <a:pt x="3301" y="4858"/>
                    <a:pt x="3386" y="4314"/>
                    <a:pt x="3365" y="3697"/>
                  </a:cubicBezTo>
                  <a:cubicBezTo>
                    <a:pt x="3347" y="3193"/>
                    <a:pt x="3395" y="2720"/>
                    <a:pt x="3460" y="2221"/>
                  </a:cubicBezTo>
                  <a:cubicBezTo>
                    <a:pt x="3519" y="1767"/>
                    <a:pt x="3540" y="1327"/>
                    <a:pt x="3406" y="887"/>
                  </a:cubicBezTo>
                  <a:cubicBezTo>
                    <a:pt x="3221" y="275"/>
                    <a:pt x="2666" y="1"/>
                    <a:pt x="2060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 flipH="1">
              <a:off x="540361" y="3782929"/>
              <a:ext cx="306338" cy="1000185"/>
            </a:xfrm>
            <a:custGeom>
              <a:avLst/>
              <a:gdLst/>
              <a:ahLst/>
              <a:cxnLst/>
              <a:rect l="l" t="t" r="r" b="b"/>
              <a:pathLst>
                <a:path w="7348" h="23991" extrusionOk="0">
                  <a:moveTo>
                    <a:pt x="956" y="1"/>
                  </a:moveTo>
                  <a:cubicBezTo>
                    <a:pt x="419" y="1"/>
                    <a:pt x="42" y="159"/>
                    <a:pt x="35" y="596"/>
                  </a:cubicBezTo>
                  <a:cubicBezTo>
                    <a:pt x="1" y="2649"/>
                    <a:pt x="224" y="4707"/>
                    <a:pt x="472" y="6739"/>
                  </a:cubicBezTo>
                  <a:cubicBezTo>
                    <a:pt x="755" y="9053"/>
                    <a:pt x="1058" y="11357"/>
                    <a:pt x="1229" y="13682"/>
                  </a:cubicBezTo>
                  <a:cubicBezTo>
                    <a:pt x="1400" y="16011"/>
                    <a:pt x="1509" y="18343"/>
                    <a:pt x="1738" y="20667"/>
                  </a:cubicBezTo>
                  <a:cubicBezTo>
                    <a:pt x="1793" y="21224"/>
                    <a:pt x="1857" y="21778"/>
                    <a:pt x="1928" y="22333"/>
                  </a:cubicBezTo>
                  <a:cubicBezTo>
                    <a:pt x="1971" y="22676"/>
                    <a:pt x="1996" y="23048"/>
                    <a:pt x="2139" y="23367"/>
                  </a:cubicBezTo>
                  <a:cubicBezTo>
                    <a:pt x="2355" y="23851"/>
                    <a:pt x="2792" y="23960"/>
                    <a:pt x="3286" y="23980"/>
                  </a:cubicBezTo>
                  <a:cubicBezTo>
                    <a:pt x="3482" y="23987"/>
                    <a:pt x="3681" y="23990"/>
                    <a:pt x="3880" y="23990"/>
                  </a:cubicBezTo>
                  <a:cubicBezTo>
                    <a:pt x="4059" y="23990"/>
                    <a:pt x="4238" y="23988"/>
                    <a:pt x="4416" y="23985"/>
                  </a:cubicBezTo>
                  <a:cubicBezTo>
                    <a:pt x="4727" y="23980"/>
                    <a:pt x="5043" y="23932"/>
                    <a:pt x="5296" y="23737"/>
                  </a:cubicBezTo>
                  <a:cubicBezTo>
                    <a:pt x="5879" y="23287"/>
                    <a:pt x="5733" y="22167"/>
                    <a:pt x="5684" y="21538"/>
                  </a:cubicBezTo>
                  <a:cubicBezTo>
                    <a:pt x="5516" y="19368"/>
                    <a:pt x="5415" y="17178"/>
                    <a:pt x="5498" y="15001"/>
                  </a:cubicBezTo>
                  <a:cubicBezTo>
                    <a:pt x="5585" y="12666"/>
                    <a:pt x="5908" y="10345"/>
                    <a:pt x="6313" y="8047"/>
                  </a:cubicBezTo>
                  <a:cubicBezTo>
                    <a:pt x="6462" y="7196"/>
                    <a:pt x="6609" y="6341"/>
                    <a:pt x="6800" y="5498"/>
                  </a:cubicBezTo>
                  <a:cubicBezTo>
                    <a:pt x="6949" y="4835"/>
                    <a:pt x="7106" y="4173"/>
                    <a:pt x="7205" y="3499"/>
                  </a:cubicBezTo>
                  <a:cubicBezTo>
                    <a:pt x="7295" y="2901"/>
                    <a:pt x="7348" y="2271"/>
                    <a:pt x="7200" y="1678"/>
                  </a:cubicBezTo>
                  <a:cubicBezTo>
                    <a:pt x="7050" y="1076"/>
                    <a:pt x="6617" y="821"/>
                    <a:pt x="6048" y="665"/>
                  </a:cubicBezTo>
                  <a:cubicBezTo>
                    <a:pt x="5168" y="424"/>
                    <a:pt x="4227" y="457"/>
                    <a:pt x="3327" y="321"/>
                  </a:cubicBezTo>
                  <a:cubicBezTo>
                    <a:pt x="2744" y="234"/>
                    <a:pt x="2161" y="145"/>
                    <a:pt x="1577" y="55"/>
                  </a:cubicBezTo>
                  <a:cubicBezTo>
                    <a:pt x="1356" y="21"/>
                    <a:pt x="1146" y="1"/>
                    <a:pt x="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 flipH="1">
              <a:off x="540319" y="3784763"/>
              <a:ext cx="243928" cy="998392"/>
            </a:xfrm>
            <a:custGeom>
              <a:avLst/>
              <a:gdLst/>
              <a:ahLst/>
              <a:cxnLst/>
              <a:rect l="l" t="t" r="r" b="b"/>
              <a:pathLst>
                <a:path w="5851" h="23948" extrusionOk="0">
                  <a:moveTo>
                    <a:pt x="0" y="1"/>
                  </a:moveTo>
                  <a:lnTo>
                    <a:pt x="0" y="1"/>
                  </a:lnTo>
                  <a:cubicBezTo>
                    <a:pt x="223" y="259"/>
                    <a:pt x="420" y="536"/>
                    <a:pt x="594" y="786"/>
                  </a:cubicBezTo>
                  <a:cubicBezTo>
                    <a:pt x="1151" y="1595"/>
                    <a:pt x="1623" y="2433"/>
                    <a:pt x="1949" y="3361"/>
                  </a:cubicBezTo>
                  <a:cubicBezTo>
                    <a:pt x="2700" y="5498"/>
                    <a:pt x="2693" y="7754"/>
                    <a:pt x="2599" y="9987"/>
                  </a:cubicBezTo>
                  <a:cubicBezTo>
                    <a:pt x="2470" y="13039"/>
                    <a:pt x="2944" y="16060"/>
                    <a:pt x="3045" y="19106"/>
                  </a:cubicBezTo>
                  <a:cubicBezTo>
                    <a:pt x="3084" y="20291"/>
                    <a:pt x="3084" y="21575"/>
                    <a:pt x="2649" y="22695"/>
                  </a:cubicBezTo>
                  <a:cubicBezTo>
                    <a:pt x="2472" y="23149"/>
                    <a:pt x="2168" y="23578"/>
                    <a:pt x="1701" y="23762"/>
                  </a:cubicBezTo>
                  <a:cubicBezTo>
                    <a:pt x="1549" y="23823"/>
                    <a:pt x="1397" y="23849"/>
                    <a:pt x="1247" y="23856"/>
                  </a:cubicBezTo>
                  <a:cubicBezTo>
                    <a:pt x="1412" y="23907"/>
                    <a:pt x="1597" y="23931"/>
                    <a:pt x="1790" y="23937"/>
                  </a:cubicBezTo>
                  <a:cubicBezTo>
                    <a:pt x="1986" y="23944"/>
                    <a:pt x="2185" y="23947"/>
                    <a:pt x="2384" y="23947"/>
                  </a:cubicBezTo>
                  <a:cubicBezTo>
                    <a:pt x="2563" y="23947"/>
                    <a:pt x="2742" y="23945"/>
                    <a:pt x="2920" y="23942"/>
                  </a:cubicBezTo>
                  <a:cubicBezTo>
                    <a:pt x="3233" y="23937"/>
                    <a:pt x="3547" y="23889"/>
                    <a:pt x="3800" y="23694"/>
                  </a:cubicBezTo>
                  <a:cubicBezTo>
                    <a:pt x="4384" y="23244"/>
                    <a:pt x="4237" y="22125"/>
                    <a:pt x="4189" y="21495"/>
                  </a:cubicBezTo>
                  <a:cubicBezTo>
                    <a:pt x="4020" y="19325"/>
                    <a:pt x="3921" y="17135"/>
                    <a:pt x="4003" y="14958"/>
                  </a:cubicBezTo>
                  <a:cubicBezTo>
                    <a:pt x="4090" y="12623"/>
                    <a:pt x="4412" y="10303"/>
                    <a:pt x="4817" y="8005"/>
                  </a:cubicBezTo>
                  <a:cubicBezTo>
                    <a:pt x="4966" y="7153"/>
                    <a:pt x="5115" y="6298"/>
                    <a:pt x="5305" y="5455"/>
                  </a:cubicBezTo>
                  <a:cubicBezTo>
                    <a:pt x="5454" y="4792"/>
                    <a:pt x="5610" y="4130"/>
                    <a:pt x="5710" y="3456"/>
                  </a:cubicBezTo>
                  <a:cubicBezTo>
                    <a:pt x="5797" y="2857"/>
                    <a:pt x="5851" y="2227"/>
                    <a:pt x="5703" y="1634"/>
                  </a:cubicBezTo>
                  <a:cubicBezTo>
                    <a:pt x="5553" y="1030"/>
                    <a:pt x="5120" y="776"/>
                    <a:pt x="4550" y="621"/>
                  </a:cubicBezTo>
                  <a:cubicBezTo>
                    <a:pt x="3670" y="380"/>
                    <a:pt x="2729" y="413"/>
                    <a:pt x="1829" y="277"/>
                  </a:cubicBezTo>
                  <a:cubicBezTo>
                    <a:pt x="1246" y="190"/>
                    <a:pt x="663" y="101"/>
                    <a:pt x="79" y="11"/>
                  </a:cubicBezTo>
                  <a:cubicBezTo>
                    <a:pt x="54" y="7"/>
                    <a:pt x="26" y="4"/>
                    <a:pt x="0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 flipH="1">
              <a:off x="348211" y="3783513"/>
              <a:ext cx="298334" cy="1035538"/>
            </a:xfrm>
            <a:custGeom>
              <a:avLst/>
              <a:gdLst/>
              <a:ahLst/>
              <a:cxnLst/>
              <a:rect l="l" t="t" r="r" b="b"/>
              <a:pathLst>
                <a:path w="7156" h="24839" extrusionOk="0">
                  <a:moveTo>
                    <a:pt x="3935" y="1"/>
                  </a:moveTo>
                  <a:cubicBezTo>
                    <a:pt x="3060" y="1"/>
                    <a:pt x="2124" y="45"/>
                    <a:pt x="1266" y="224"/>
                  </a:cubicBezTo>
                  <a:cubicBezTo>
                    <a:pt x="761" y="329"/>
                    <a:pt x="383" y="636"/>
                    <a:pt x="219" y="1126"/>
                  </a:cubicBezTo>
                  <a:cubicBezTo>
                    <a:pt x="27" y="1697"/>
                    <a:pt x="1" y="7030"/>
                    <a:pt x="402" y="11305"/>
                  </a:cubicBezTo>
                  <a:cubicBezTo>
                    <a:pt x="485" y="12200"/>
                    <a:pt x="644" y="13081"/>
                    <a:pt x="812" y="13959"/>
                  </a:cubicBezTo>
                  <a:cubicBezTo>
                    <a:pt x="1105" y="15878"/>
                    <a:pt x="1545" y="17755"/>
                    <a:pt x="2029" y="19627"/>
                  </a:cubicBezTo>
                  <a:cubicBezTo>
                    <a:pt x="2336" y="21116"/>
                    <a:pt x="2535" y="22163"/>
                    <a:pt x="2840" y="23653"/>
                  </a:cubicBezTo>
                  <a:cubicBezTo>
                    <a:pt x="3011" y="24483"/>
                    <a:pt x="4020" y="24839"/>
                    <a:pt x="4834" y="24839"/>
                  </a:cubicBezTo>
                  <a:cubicBezTo>
                    <a:pt x="5110" y="24839"/>
                    <a:pt x="5364" y="24798"/>
                    <a:pt x="5555" y="24721"/>
                  </a:cubicBezTo>
                  <a:cubicBezTo>
                    <a:pt x="6064" y="24513"/>
                    <a:pt x="6417" y="24184"/>
                    <a:pt x="6599" y="23666"/>
                  </a:cubicBezTo>
                  <a:cubicBezTo>
                    <a:pt x="6928" y="22733"/>
                    <a:pt x="6715" y="21673"/>
                    <a:pt x="6667" y="20715"/>
                  </a:cubicBezTo>
                  <a:cubicBezTo>
                    <a:pt x="6643" y="20190"/>
                    <a:pt x="6671" y="19666"/>
                    <a:pt x="6649" y="19141"/>
                  </a:cubicBezTo>
                  <a:cubicBezTo>
                    <a:pt x="6626" y="18576"/>
                    <a:pt x="6571" y="18011"/>
                    <a:pt x="6504" y="17450"/>
                  </a:cubicBezTo>
                  <a:cubicBezTo>
                    <a:pt x="6379" y="16412"/>
                    <a:pt x="6194" y="15382"/>
                    <a:pt x="6018" y="14352"/>
                  </a:cubicBezTo>
                  <a:cubicBezTo>
                    <a:pt x="5827" y="13234"/>
                    <a:pt x="5615" y="12107"/>
                    <a:pt x="5612" y="10969"/>
                  </a:cubicBezTo>
                  <a:cubicBezTo>
                    <a:pt x="5610" y="9850"/>
                    <a:pt x="5800" y="8736"/>
                    <a:pt x="6021" y="7642"/>
                  </a:cubicBezTo>
                  <a:cubicBezTo>
                    <a:pt x="6237" y="6575"/>
                    <a:pt x="6499" y="5517"/>
                    <a:pt x="6712" y="4449"/>
                  </a:cubicBezTo>
                  <a:cubicBezTo>
                    <a:pt x="6913" y="3434"/>
                    <a:pt x="7155" y="2415"/>
                    <a:pt x="7078" y="1374"/>
                  </a:cubicBezTo>
                  <a:cubicBezTo>
                    <a:pt x="7044" y="911"/>
                    <a:pt x="7001" y="519"/>
                    <a:pt x="6520" y="363"/>
                  </a:cubicBezTo>
                  <a:cubicBezTo>
                    <a:pt x="5705" y="98"/>
                    <a:pt x="4846" y="4"/>
                    <a:pt x="3996" y="1"/>
                  </a:cubicBezTo>
                  <a:cubicBezTo>
                    <a:pt x="3976" y="1"/>
                    <a:pt x="3955" y="1"/>
                    <a:pt x="3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 flipH="1">
              <a:off x="348127" y="3784513"/>
              <a:ext cx="179267" cy="1034537"/>
            </a:xfrm>
            <a:custGeom>
              <a:avLst/>
              <a:gdLst/>
              <a:ahLst/>
              <a:cxnLst/>
              <a:rect l="l" t="t" r="r" b="b"/>
              <a:pathLst>
                <a:path w="4300" h="24815" extrusionOk="0">
                  <a:moveTo>
                    <a:pt x="1801" y="0"/>
                  </a:moveTo>
                  <a:cubicBezTo>
                    <a:pt x="2116" y="414"/>
                    <a:pt x="2316" y="952"/>
                    <a:pt x="2449" y="1400"/>
                  </a:cubicBezTo>
                  <a:cubicBezTo>
                    <a:pt x="2757" y="2434"/>
                    <a:pt x="2726" y="3566"/>
                    <a:pt x="2619" y="4627"/>
                  </a:cubicBezTo>
                  <a:cubicBezTo>
                    <a:pt x="2496" y="5823"/>
                    <a:pt x="2207" y="6996"/>
                    <a:pt x="2043" y="8186"/>
                  </a:cubicBezTo>
                  <a:cubicBezTo>
                    <a:pt x="1895" y="9250"/>
                    <a:pt x="1827" y="10322"/>
                    <a:pt x="1857" y="11396"/>
                  </a:cubicBezTo>
                  <a:cubicBezTo>
                    <a:pt x="1918" y="13686"/>
                    <a:pt x="2583" y="15915"/>
                    <a:pt x="2903" y="18174"/>
                  </a:cubicBezTo>
                  <a:cubicBezTo>
                    <a:pt x="3039" y="19134"/>
                    <a:pt x="3144" y="20112"/>
                    <a:pt x="3206" y="21078"/>
                  </a:cubicBezTo>
                  <a:cubicBezTo>
                    <a:pt x="3264" y="21966"/>
                    <a:pt x="3235" y="22887"/>
                    <a:pt x="2711" y="23640"/>
                  </a:cubicBezTo>
                  <a:cubicBezTo>
                    <a:pt x="2387" y="24108"/>
                    <a:pt x="1948" y="24297"/>
                    <a:pt x="1490" y="24297"/>
                  </a:cubicBezTo>
                  <a:cubicBezTo>
                    <a:pt x="971" y="24297"/>
                    <a:pt x="428" y="24053"/>
                    <a:pt x="0" y="23695"/>
                  </a:cubicBezTo>
                  <a:lnTo>
                    <a:pt x="0" y="23695"/>
                  </a:lnTo>
                  <a:cubicBezTo>
                    <a:pt x="210" y="24477"/>
                    <a:pt x="1185" y="24815"/>
                    <a:pt x="1976" y="24815"/>
                  </a:cubicBezTo>
                  <a:cubicBezTo>
                    <a:pt x="2253" y="24815"/>
                    <a:pt x="2507" y="24774"/>
                    <a:pt x="2698" y="24696"/>
                  </a:cubicBezTo>
                  <a:cubicBezTo>
                    <a:pt x="3207" y="24489"/>
                    <a:pt x="3560" y="24160"/>
                    <a:pt x="3742" y="23641"/>
                  </a:cubicBezTo>
                  <a:cubicBezTo>
                    <a:pt x="4071" y="22709"/>
                    <a:pt x="3858" y="21649"/>
                    <a:pt x="3811" y="20690"/>
                  </a:cubicBezTo>
                  <a:cubicBezTo>
                    <a:pt x="3783" y="20167"/>
                    <a:pt x="3813" y="19641"/>
                    <a:pt x="3791" y="19116"/>
                  </a:cubicBezTo>
                  <a:cubicBezTo>
                    <a:pt x="3768" y="18551"/>
                    <a:pt x="3713" y="17987"/>
                    <a:pt x="3646" y="17425"/>
                  </a:cubicBezTo>
                  <a:cubicBezTo>
                    <a:pt x="3521" y="16388"/>
                    <a:pt x="3336" y="15358"/>
                    <a:pt x="3160" y="14328"/>
                  </a:cubicBezTo>
                  <a:cubicBezTo>
                    <a:pt x="2969" y="13210"/>
                    <a:pt x="2757" y="12082"/>
                    <a:pt x="2754" y="10945"/>
                  </a:cubicBezTo>
                  <a:cubicBezTo>
                    <a:pt x="2752" y="9825"/>
                    <a:pt x="2942" y="8712"/>
                    <a:pt x="3163" y="7618"/>
                  </a:cubicBezTo>
                  <a:cubicBezTo>
                    <a:pt x="3381" y="6550"/>
                    <a:pt x="3642" y="5493"/>
                    <a:pt x="3855" y="4425"/>
                  </a:cubicBezTo>
                  <a:cubicBezTo>
                    <a:pt x="4058" y="3410"/>
                    <a:pt x="4299" y="2391"/>
                    <a:pt x="4222" y="1350"/>
                  </a:cubicBezTo>
                  <a:cubicBezTo>
                    <a:pt x="4187" y="887"/>
                    <a:pt x="4145" y="495"/>
                    <a:pt x="3663" y="339"/>
                  </a:cubicBezTo>
                  <a:cubicBezTo>
                    <a:pt x="3060" y="143"/>
                    <a:pt x="2433" y="40"/>
                    <a:pt x="1801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 flipH="1">
              <a:off x="313026" y="2909609"/>
              <a:ext cx="573446" cy="952283"/>
            </a:xfrm>
            <a:custGeom>
              <a:avLst/>
              <a:gdLst/>
              <a:ahLst/>
              <a:cxnLst/>
              <a:rect l="l" t="t" r="r" b="b"/>
              <a:pathLst>
                <a:path w="13755" h="22842" extrusionOk="0">
                  <a:moveTo>
                    <a:pt x="8091" y="1"/>
                  </a:moveTo>
                  <a:cubicBezTo>
                    <a:pt x="6228" y="1"/>
                    <a:pt x="4125" y="507"/>
                    <a:pt x="2491" y="1220"/>
                  </a:cubicBezTo>
                  <a:cubicBezTo>
                    <a:pt x="1791" y="1526"/>
                    <a:pt x="1195" y="1886"/>
                    <a:pt x="897" y="2288"/>
                  </a:cubicBezTo>
                  <a:cubicBezTo>
                    <a:pt x="1" y="3500"/>
                    <a:pt x="640" y="5417"/>
                    <a:pt x="980" y="6712"/>
                  </a:cubicBezTo>
                  <a:cubicBezTo>
                    <a:pt x="1516" y="8763"/>
                    <a:pt x="1607" y="10795"/>
                    <a:pt x="1346" y="12897"/>
                  </a:cubicBezTo>
                  <a:cubicBezTo>
                    <a:pt x="1076" y="15065"/>
                    <a:pt x="460" y="17183"/>
                    <a:pt x="326" y="19368"/>
                  </a:cubicBezTo>
                  <a:cubicBezTo>
                    <a:pt x="283" y="20068"/>
                    <a:pt x="209" y="20891"/>
                    <a:pt x="624" y="21502"/>
                  </a:cubicBezTo>
                  <a:cubicBezTo>
                    <a:pt x="919" y="21939"/>
                    <a:pt x="1422" y="22183"/>
                    <a:pt x="1908" y="22345"/>
                  </a:cubicBezTo>
                  <a:cubicBezTo>
                    <a:pt x="3093" y="22741"/>
                    <a:pt x="4383" y="22669"/>
                    <a:pt x="5612" y="22783"/>
                  </a:cubicBezTo>
                  <a:cubicBezTo>
                    <a:pt x="6052" y="22824"/>
                    <a:pt x="6492" y="22841"/>
                    <a:pt x="6931" y="22841"/>
                  </a:cubicBezTo>
                  <a:cubicBezTo>
                    <a:pt x="8631" y="22841"/>
                    <a:pt x="10326" y="22580"/>
                    <a:pt x="12014" y="22401"/>
                  </a:cubicBezTo>
                  <a:cubicBezTo>
                    <a:pt x="12548" y="22346"/>
                    <a:pt x="13146" y="22204"/>
                    <a:pt x="13344" y="21635"/>
                  </a:cubicBezTo>
                  <a:cubicBezTo>
                    <a:pt x="13664" y="20715"/>
                    <a:pt x="13507" y="19599"/>
                    <a:pt x="13455" y="18649"/>
                  </a:cubicBezTo>
                  <a:cubicBezTo>
                    <a:pt x="13341" y="16550"/>
                    <a:pt x="12463" y="14563"/>
                    <a:pt x="12545" y="12449"/>
                  </a:cubicBezTo>
                  <a:cubicBezTo>
                    <a:pt x="12619" y="10586"/>
                    <a:pt x="13175" y="8769"/>
                    <a:pt x="13455" y="6933"/>
                  </a:cubicBezTo>
                  <a:cubicBezTo>
                    <a:pt x="13714" y="5234"/>
                    <a:pt x="13754" y="3452"/>
                    <a:pt x="12961" y="1884"/>
                  </a:cubicBezTo>
                  <a:cubicBezTo>
                    <a:pt x="12357" y="691"/>
                    <a:pt x="10660" y="302"/>
                    <a:pt x="9464" y="105"/>
                  </a:cubicBezTo>
                  <a:cubicBezTo>
                    <a:pt x="9030" y="34"/>
                    <a:pt x="8568" y="1"/>
                    <a:pt x="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 flipH="1">
              <a:off x="498963" y="2909651"/>
              <a:ext cx="260563" cy="148541"/>
            </a:xfrm>
            <a:custGeom>
              <a:avLst/>
              <a:gdLst/>
              <a:ahLst/>
              <a:cxnLst/>
              <a:rect l="l" t="t" r="r" b="b"/>
              <a:pathLst>
                <a:path w="6250" h="3563" extrusionOk="0">
                  <a:moveTo>
                    <a:pt x="5043" y="1"/>
                  </a:moveTo>
                  <a:cubicBezTo>
                    <a:pt x="3915" y="1"/>
                    <a:pt x="2700" y="185"/>
                    <a:pt x="1554" y="490"/>
                  </a:cubicBezTo>
                  <a:cubicBezTo>
                    <a:pt x="1499" y="530"/>
                    <a:pt x="1445" y="569"/>
                    <a:pt x="1390" y="610"/>
                  </a:cubicBezTo>
                  <a:cubicBezTo>
                    <a:pt x="837" y="1040"/>
                    <a:pt x="196" y="1706"/>
                    <a:pt x="93" y="2430"/>
                  </a:cubicBezTo>
                  <a:cubicBezTo>
                    <a:pt x="1" y="3081"/>
                    <a:pt x="643" y="3376"/>
                    <a:pt x="1170" y="3483"/>
                  </a:cubicBezTo>
                  <a:cubicBezTo>
                    <a:pt x="1443" y="3538"/>
                    <a:pt x="1719" y="3563"/>
                    <a:pt x="1995" y="3563"/>
                  </a:cubicBezTo>
                  <a:cubicBezTo>
                    <a:pt x="2515" y="3563"/>
                    <a:pt x="3036" y="3476"/>
                    <a:pt x="3538" y="3345"/>
                  </a:cubicBezTo>
                  <a:cubicBezTo>
                    <a:pt x="4232" y="3164"/>
                    <a:pt x="4957" y="2875"/>
                    <a:pt x="5513" y="2414"/>
                  </a:cubicBezTo>
                  <a:cubicBezTo>
                    <a:pt x="6249" y="1807"/>
                    <a:pt x="6203" y="745"/>
                    <a:pt x="5692" y="22"/>
                  </a:cubicBezTo>
                  <a:cubicBezTo>
                    <a:pt x="5480" y="8"/>
                    <a:pt x="5263" y="1"/>
                    <a:pt x="5043" y="1"/>
                  </a:cubicBezTo>
                  <a:close/>
                </a:path>
              </a:pathLst>
            </a:custGeom>
            <a:solidFill>
              <a:srgbClr val="E25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 flipH="1">
              <a:off x="736346" y="3015126"/>
              <a:ext cx="146832" cy="576906"/>
            </a:xfrm>
            <a:custGeom>
              <a:avLst/>
              <a:gdLst/>
              <a:ahLst/>
              <a:cxnLst/>
              <a:rect l="l" t="t" r="r" b="b"/>
              <a:pathLst>
                <a:path w="3522" h="13838" extrusionOk="0">
                  <a:moveTo>
                    <a:pt x="666" y="0"/>
                  </a:moveTo>
                  <a:cubicBezTo>
                    <a:pt x="665" y="0"/>
                    <a:pt x="663" y="0"/>
                    <a:pt x="662" y="1"/>
                  </a:cubicBezTo>
                  <a:cubicBezTo>
                    <a:pt x="1" y="1215"/>
                    <a:pt x="582" y="2968"/>
                    <a:pt x="900" y="4180"/>
                  </a:cubicBezTo>
                  <a:cubicBezTo>
                    <a:pt x="1436" y="6230"/>
                    <a:pt x="1527" y="8263"/>
                    <a:pt x="1266" y="10364"/>
                  </a:cubicBezTo>
                  <a:cubicBezTo>
                    <a:pt x="1121" y="11530"/>
                    <a:pt x="876" y="12682"/>
                    <a:pt x="659" y="13838"/>
                  </a:cubicBezTo>
                  <a:cubicBezTo>
                    <a:pt x="1211" y="13105"/>
                    <a:pt x="1846" y="12438"/>
                    <a:pt x="2387" y="11699"/>
                  </a:cubicBezTo>
                  <a:cubicBezTo>
                    <a:pt x="2897" y="10999"/>
                    <a:pt x="3340" y="10152"/>
                    <a:pt x="3421" y="9278"/>
                  </a:cubicBezTo>
                  <a:cubicBezTo>
                    <a:pt x="3522" y="8193"/>
                    <a:pt x="3246" y="7160"/>
                    <a:pt x="2867" y="6152"/>
                  </a:cubicBezTo>
                  <a:cubicBezTo>
                    <a:pt x="2493" y="5160"/>
                    <a:pt x="2662" y="4103"/>
                    <a:pt x="2552" y="3072"/>
                  </a:cubicBezTo>
                  <a:cubicBezTo>
                    <a:pt x="2492" y="2504"/>
                    <a:pt x="2350" y="1939"/>
                    <a:pt x="2141" y="1406"/>
                  </a:cubicBezTo>
                  <a:cubicBezTo>
                    <a:pt x="1872" y="719"/>
                    <a:pt x="1339" y="0"/>
                    <a:pt x="666" y="0"/>
                  </a:cubicBezTo>
                  <a:close/>
                </a:path>
              </a:pathLst>
            </a:custGeom>
            <a:solidFill>
              <a:srgbClr val="E25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 flipH="1">
              <a:off x="313068" y="2976355"/>
              <a:ext cx="562231" cy="885579"/>
            </a:xfrm>
            <a:custGeom>
              <a:avLst/>
              <a:gdLst/>
              <a:ahLst/>
              <a:cxnLst/>
              <a:rect l="l" t="t" r="r" b="b"/>
              <a:pathLst>
                <a:path w="13486" h="21242" extrusionOk="0">
                  <a:moveTo>
                    <a:pt x="12219" y="0"/>
                  </a:moveTo>
                  <a:cubicBezTo>
                    <a:pt x="11797" y="0"/>
                    <a:pt x="11325" y="446"/>
                    <a:pt x="10984" y="1755"/>
                  </a:cubicBezTo>
                  <a:cubicBezTo>
                    <a:pt x="10695" y="2865"/>
                    <a:pt x="10255" y="6250"/>
                    <a:pt x="11089" y="10003"/>
                  </a:cubicBezTo>
                  <a:cubicBezTo>
                    <a:pt x="11766" y="13043"/>
                    <a:pt x="11811" y="17412"/>
                    <a:pt x="10618" y="18725"/>
                  </a:cubicBezTo>
                  <a:cubicBezTo>
                    <a:pt x="9884" y="19535"/>
                    <a:pt x="8835" y="19907"/>
                    <a:pt x="7801" y="20061"/>
                  </a:cubicBezTo>
                  <a:cubicBezTo>
                    <a:pt x="6790" y="20210"/>
                    <a:pt x="5734" y="20247"/>
                    <a:pt x="4708" y="20247"/>
                  </a:cubicBezTo>
                  <a:cubicBezTo>
                    <a:pt x="4635" y="20247"/>
                    <a:pt x="4563" y="20246"/>
                    <a:pt x="4491" y="20246"/>
                  </a:cubicBezTo>
                  <a:cubicBezTo>
                    <a:pt x="3365" y="20240"/>
                    <a:pt x="2211" y="20087"/>
                    <a:pt x="1239" y="19479"/>
                  </a:cubicBezTo>
                  <a:cubicBezTo>
                    <a:pt x="684" y="19130"/>
                    <a:pt x="305" y="18655"/>
                    <a:pt x="34" y="18116"/>
                  </a:cubicBezTo>
                  <a:lnTo>
                    <a:pt x="34" y="18116"/>
                  </a:lnTo>
                  <a:cubicBezTo>
                    <a:pt x="1" y="18729"/>
                    <a:pt x="6" y="19388"/>
                    <a:pt x="353" y="19902"/>
                  </a:cubicBezTo>
                  <a:cubicBezTo>
                    <a:pt x="649" y="20339"/>
                    <a:pt x="1152" y="20583"/>
                    <a:pt x="1637" y="20745"/>
                  </a:cubicBezTo>
                  <a:cubicBezTo>
                    <a:pt x="2823" y="21141"/>
                    <a:pt x="4111" y="21069"/>
                    <a:pt x="5340" y="21183"/>
                  </a:cubicBezTo>
                  <a:cubicBezTo>
                    <a:pt x="5781" y="21224"/>
                    <a:pt x="6221" y="21241"/>
                    <a:pt x="6660" y="21241"/>
                  </a:cubicBezTo>
                  <a:cubicBezTo>
                    <a:pt x="8360" y="21241"/>
                    <a:pt x="10055" y="20980"/>
                    <a:pt x="11744" y="20801"/>
                  </a:cubicBezTo>
                  <a:cubicBezTo>
                    <a:pt x="12280" y="20744"/>
                    <a:pt x="12877" y="20603"/>
                    <a:pt x="13074" y="20033"/>
                  </a:cubicBezTo>
                  <a:cubicBezTo>
                    <a:pt x="13395" y="19113"/>
                    <a:pt x="13238" y="17997"/>
                    <a:pt x="13186" y="17047"/>
                  </a:cubicBezTo>
                  <a:cubicBezTo>
                    <a:pt x="13073" y="14949"/>
                    <a:pt x="12195" y="12962"/>
                    <a:pt x="12276" y="10848"/>
                  </a:cubicBezTo>
                  <a:cubicBezTo>
                    <a:pt x="12349" y="8985"/>
                    <a:pt x="12906" y="7168"/>
                    <a:pt x="13186" y="5332"/>
                  </a:cubicBezTo>
                  <a:cubicBezTo>
                    <a:pt x="13444" y="3633"/>
                    <a:pt x="13485" y="1851"/>
                    <a:pt x="12692" y="283"/>
                  </a:cubicBezTo>
                  <a:cubicBezTo>
                    <a:pt x="12663" y="226"/>
                    <a:pt x="12629" y="172"/>
                    <a:pt x="12595" y="118"/>
                  </a:cubicBezTo>
                  <a:cubicBezTo>
                    <a:pt x="12478" y="44"/>
                    <a:pt x="12351" y="0"/>
                    <a:pt x="12219" y="0"/>
                  </a:cubicBezTo>
                  <a:close/>
                </a:path>
              </a:pathLst>
            </a:custGeom>
            <a:solidFill>
              <a:srgbClr val="E25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 flipH="1">
              <a:off x="168568" y="2964098"/>
              <a:ext cx="248973" cy="509660"/>
            </a:xfrm>
            <a:custGeom>
              <a:avLst/>
              <a:gdLst/>
              <a:ahLst/>
              <a:cxnLst/>
              <a:rect l="l" t="t" r="r" b="b"/>
              <a:pathLst>
                <a:path w="5972" h="12225" extrusionOk="0">
                  <a:moveTo>
                    <a:pt x="951" y="0"/>
                  </a:moveTo>
                  <a:cubicBezTo>
                    <a:pt x="627" y="0"/>
                    <a:pt x="398" y="335"/>
                    <a:pt x="312" y="919"/>
                  </a:cubicBezTo>
                  <a:cubicBezTo>
                    <a:pt x="268" y="1211"/>
                    <a:pt x="247" y="1509"/>
                    <a:pt x="214" y="1791"/>
                  </a:cubicBezTo>
                  <a:cubicBezTo>
                    <a:pt x="84" y="2909"/>
                    <a:pt x="39" y="4038"/>
                    <a:pt x="24" y="5163"/>
                  </a:cubicBezTo>
                  <a:cubicBezTo>
                    <a:pt x="0" y="6846"/>
                    <a:pt x="72" y="8624"/>
                    <a:pt x="905" y="10132"/>
                  </a:cubicBezTo>
                  <a:cubicBezTo>
                    <a:pt x="1522" y="11249"/>
                    <a:pt x="2835" y="12225"/>
                    <a:pt x="4156" y="12225"/>
                  </a:cubicBezTo>
                  <a:cubicBezTo>
                    <a:pt x="4167" y="12225"/>
                    <a:pt x="4178" y="12225"/>
                    <a:pt x="4189" y="12224"/>
                  </a:cubicBezTo>
                  <a:cubicBezTo>
                    <a:pt x="5862" y="12202"/>
                    <a:pt x="5971" y="9829"/>
                    <a:pt x="5804" y="8631"/>
                  </a:cubicBezTo>
                  <a:cubicBezTo>
                    <a:pt x="5678" y="7744"/>
                    <a:pt x="5328" y="6967"/>
                    <a:pt x="4955" y="6161"/>
                  </a:cubicBezTo>
                  <a:cubicBezTo>
                    <a:pt x="4544" y="5277"/>
                    <a:pt x="4115" y="4403"/>
                    <a:pt x="3659" y="3544"/>
                  </a:cubicBezTo>
                  <a:cubicBezTo>
                    <a:pt x="3248" y="2765"/>
                    <a:pt x="2799" y="2006"/>
                    <a:pt x="2314" y="1271"/>
                  </a:cubicBezTo>
                  <a:cubicBezTo>
                    <a:pt x="2119" y="975"/>
                    <a:pt x="1903" y="671"/>
                    <a:pt x="1654" y="408"/>
                  </a:cubicBezTo>
                  <a:cubicBezTo>
                    <a:pt x="1390" y="129"/>
                    <a:pt x="1152" y="0"/>
                    <a:pt x="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 flipH="1">
              <a:off x="193623" y="3185263"/>
              <a:ext cx="164592" cy="240510"/>
            </a:xfrm>
            <a:custGeom>
              <a:avLst/>
              <a:gdLst/>
              <a:ahLst/>
              <a:cxnLst/>
              <a:rect l="l" t="t" r="r" b="b"/>
              <a:pathLst>
                <a:path w="3948" h="5769" extrusionOk="0">
                  <a:moveTo>
                    <a:pt x="933" y="0"/>
                  </a:moveTo>
                  <a:cubicBezTo>
                    <a:pt x="669" y="0"/>
                    <a:pt x="434" y="112"/>
                    <a:pt x="310" y="421"/>
                  </a:cubicBezTo>
                  <a:cubicBezTo>
                    <a:pt x="1" y="1194"/>
                    <a:pt x="84" y="2188"/>
                    <a:pt x="241" y="2984"/>
                  </a:cubicBezTo>
                  <a:cubicBezTo>
                    <a:pt x="439" y="3982"/>
                    <a:pt x="983" y="5062"/>
                    <a:pt x="1921" y="5541"/>
                  </a:cubicBezTo>
                  <a:cubicBezTo>
                    <a:pt x="2225" y="5697"/>
                    <a:pt x="2492" y="5768"/>
                    <a:pt x="2723" y="5768"/>
                  </a:cubicBezTo>
                  <a:cubicBezTo>
                    <a:pt x="3597" y="5768"/>
                    <a:pt x="3948" y="4743"/>
                    <a:pt x="3843" y="3414"/>
                  </a:cubicBezTo>
                  <a:cubicBezTo>
                    <a:pt x="3746" y="2210"/>
                    <a:pt x="2925" y="1119"/>
                    <a:pt x="1950" y="393"/>
                  </a:cubicBezTo>
                  <a:cubicBezTo>
                    <a:pt x="1693" y="200"/>
                    <a:pt x="1287" y="0"/>
                    <a:pt x="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 flipH="1">
              <a:off x="512720" y="2825437"/>
              <a:ext cx="225543" cy="213286"/>
            </a:xfrm>
            <a:custGeom>
              <a:avLst/>
              <a:gdLst/>
              <a:ahLst/>
              <a:cxnLst/>
              <a:rect l="l" t="t" r="r" b="b"/>
              <a:pathLst>
                <a:path w="5410" h="5116" extrusionOk="0">
                  <a:moveTo>
                    <a:pt x="2262" y="1"/>
                  </a:moveTo>
                  <a:cubicBezTo>
                    <a:pt x="1980" y="1"/>
                    <a:pt x="1687" y="78"/>
                    <a:pt x="1425" y="189"/>
                  </a:cubicBezTo>
                  <a:cubicBezTo>
                    <a:pt x="996" y="370"/>
                    <a:pt x="546" y="653"/>
                    <a:pt x="372" y="1106"/>
                  </a:cubicBezTo>
                  <a:cubicBezTo>
                    <a:pt x="269" y="1374"/>
                    <a:pt x="497" y="2345"/>
                    <a:pt x="251" y="3100"/>
                  </a:cubicBezTo>
                  <a:cubicBezTo>
                    <a:pt x="132" y="3466"/>
                    <a:pt x="1" y="3876"/>
                    <a:pt x="47" y="4265"/>
                  </a:cubicBezTo>
                  <a:cubicBezTo>
                    <a:pt x="97" y="4680"/>
                    <a:pt x="465" y="4900"/>
                    <a:pt x="833" y="5003"/>
                  </a:cubicBezTo>
                  <a:cubicBezTo>
                    <a:pt x="1115" y="5082"/>
                    <a:pt x="1413" y="5116"/>
                    <a:pt x="1717" y="5116"/>
                  </a:cubicBezTo>
                  <a:cubicBezTo>
                    <a:pt x="2479" y="5116"/>
                    <a:pt x="3278" y="4906"/>
                    <a:pt x="3953" y="4677"/>
                  </a:cubicBezTo>
                  <a:cubicBezTo>
                    <a:pt x="4535" y="4480"/>
                    <a:pt x="5172" y="4150"/>
                    <a:pt x="5292" y="3491"/>
                  </a:cubicBezTo>
                  <a:cubicBezTo>
                    <a:pt x="5409" y="2854"/>
                    <a:pt x="4865" y="2436"/>
                    <a:pt x="4416" y="2097"/>
                  </a:cubicBezTo>
                  <a:cubicBezTo>
                    <a:pt x="4095" y="1856"/>
                    <a:pt x="3840" y="1642"/>
                    <a:pt x="3642" y="1285"/>
                  </a:cubicBezTo>
                  <a:cubicBezTo>
                    <a:pt x="3476" y="982"/>
                    <a:pt x="3365" y="636"/>
                    <a:pt x="3133" y="372"/>
                  </a:cubicBezTo>
                  <a:cubicBezTo>
                    <a:pt x="2899" y="103"/>
                    <a:pt x="2588" y="1"/>
                    <a:pt x="2262" y="1"/>
                  </a:cubicBezTo>
                  <a:close/>
                </a:path>
              </a:pathLst>
            </a:custGeom>
            <a:solidFill>
              <a:srgbClr val="E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 flipH="1">
              <a:off x="512720" y="2825437"/>
              <a:ext cx="212285" cy="213286"/>
            </a:xfrm>
            <a:custGeom>
              <a:avLst/>
              <a:gdLst/>
              <a:ahLst/>
              <a:cxnLst/>
              <a:rect l="l" t="t" r="r" b="b"/>
              <a:pathLst>
                <a:path w="5092" h="5116" extrusionOk="0">
                  <a:moveTo>
                    <a:pt x="1944" y="1"/>
                  </a:moveTo>
                  <a:cubicBezTo>
                    <a:pt x="1662" y="1"/>
                    <a:pt x="1369" y="77"/>
                    <a:pt x="1107" y="188"/>
                  </a:cubicBezTo>
                  <a:cubicBezTo>
                    <a:pt x="678" y="370"/>
                    <a:pt x="228" y="653"/>
                    <a:pt x="54" y="1106"/>
                  </a:cubicBezTo>
                  <a:cubicBezTo>
                    <a:pt x="1" y="1246"/>
                    <a:pt x="38" y="1576"/>
                    <a:pt x="49" y="1969"/>
                  </a:cubicBezTo>
                  <a:cubicBezTo>
                    <a:pt x="79" y="1970"/>
                    <a:pt x="110" y="1970"/>
                    <a:pt x="141" y="1970"/>
                  </a:cubicBezTo>
                  <a:cubicBezTo>
                    <a:pt x="225" y="1970"/>
                    <a:pt x="311" y="1967"/>
                    <a:pt x="399" y="1959"/>
                  </a:cubicBezTo>
                  <a:cubicBezTo>
                    <a:pt x="763" y="1924"/>
                    <a:pt x="1121" y="1858"/>
                    <a:pt x="1487" y="1847"/>
                  </a:cubicBezTo>
                  <a:cubicBezTo>
                    <a:pt x="1507" y="1846"/>
                    <a:pt x="1528" y="1846"/>
                    <a:pt x="1548" y="1846"/>
                  </a:cubicBezTo>
                  <a:cubicBezTo>
                    <a:pt x="2040" y="1846"/>
                    <a:pt x="2384" y="2038"/>
                    <a:pt x="2682" y="2443"/>
                  </a:cubicBezTo>
                  <a:cubicBezTo>
                    <a:pt x="3344" y="3344"/>
                    <a:pt x="2790" y="4277"/>
                    <a:pt x="1971" y="4808"/>
                  </a:cubicBezTo>
                  <a:cubicBezTo>
                    <a:pt x="1763" y="4942"/>
                    <a:pt x="1540" y="5040"/>
                    <a:pt x="1311" y="5114"/>
                  </a:cubicBezTo>
                  <a:cubicBezTo>
                    <a:pt x="1342" y="5115"/>
                    <a:pt x="1374" y="5115"/>
                    <a:pt x="1406" y="5115"/>
                  </a:cubicBezTo>
                  <a:cubicBezTo>
                    <a:pt x="2165" y="5115"/>
                    <a:pt x="2964" y="4906"/>
                    <a:pt x="3636" y="4677"/>
                  </a:cubicBezTo>
                  <a:cubicBezTo>
                    <a:pt x="4218" y="4480"/>
                    <a:pt x="4855" y="4150"/>
                    <a:pt x="4975" y="3491"/>
                  </a:cubicBezTo>
                  <a:cubicBezTo>
                    <a:pt x="5091" y="2854"/>
                    <a:pt x="4547" y="2435"/>
                    <a:pt x="4098" y="2096"/>
                  </a:cubicBezTo>
                  <a:cubicBezTo>
                    <a:pt x="3777" y="1856"/>
                    <a:pt x="3522" y="1642"/>
                    <a:pt x="3324" y="1285"/>
                  </a:cubicBezTo>
                  <a:cubicBezTo>
                    <a:pt x="3158" y="982"/>
                    <a:pt x="3047" y="635"/>
                    <a:pt x="2815" y="372"/>
                  </a:cubicBezTo>
                  <a:cubicBezTo>
                    <a:pt x="2581" y="103"/>
                    <a:pt x="2269" y="1"/>
                    <a:pt x="1944" y="1"/>
                  </a:cubicBezTo>
                  <a:close/>
                </a:path>
              </a:pathLst>
            </a:custGeom>
            <a:solidFill>
              <a:srgbClr val="DD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 flipH="1">
              <a:off x="578674" y="2619656"/>
              <a:ext cx="258561" cy="298584"/>
            </a:xfrm>
            <a:custGeom>
              <a:avLst/>
              <a:gdLst/>
              <a:ahLst/>
              <a:cxnLst/>
              <a:rect l="l" t="t" r="r" b="b"/>
              <a:pathLst>
                <a:path w="6202" h="7162" extrusionOk="0">
                  <a:moveTo>
                    <a:pt x="3070" y="0"/>
                  </a:moveTo>
                  <a:cubicBezTo>
                    <a:pt x="2387" y="0"/>
                    <a:pt x="1687" y="152"/>
                    <a:pt x="1214" y="600"/>
                  </a:cubicBezTo>
                  <a:cubicBezTo>
                    <a:pt x="852" y="942"/>
                    <a:pt x="761" y="1496"/>
                    <a:pt x="708" y="1966"/>
                  </a:cubicBezTo>
                  <a:cubicBezTo>
                    <a:pt x="678" y="2231"/>
                    <a:pt x="619" y="3080"/>
                    <a:pt x="280" y="3660"/>
                  </a:cubicBezTo>
                  <a:cubicBezTo>
                    <a:pt x="178" y="3832"/>
                    <a:pt x="124" y="4030"/>
                    <a:pt x="76" y="4223"/>
                  </a:cubicBezTo>
                  <a:cubicBezTo>
                    <a:pt x="0" y="4524"/>
                    <a:pt x="193" y="4804"/>
                    <a:pt x="404" y="4994"/>
                  </a:cubicBezTo>
                  <a:cubicBezTo>
                    <a:pt x="564" y="5138"/>
                    <a:pt x="718" y="5256"/>
                    <a:pt x="835" y="5443"/>
                  </a:cubicBezTo>
                  <a:cubicBezTo>
                    <a:pt x="945" y="5622"/>
                    <a:pt x="979" y="5873"/>
                    <a:pt x="1028" y="6074"/>
                  </a:cubicBezTo>
                  <a:cubicBezTo>
                    <a:pt x="1169" y="6659"/>
                    <a:pt x="1394" y="7105"/>
                    <a:pt x="2049" y="7154"/>
                  </a:cubicBezTo>
                  <a:cubicBezTo>
                    <a:pt x="2114" y="7159"/>
                    <a:pt x="2180" y="7162"/>
                    <a:pt x="2246" y="7162"/>
                  </a:cubicBezTo>
                  <a:cubicBezTo>
                    <a:pt x="2972" y="7162"/>
                    <a:pt x="3711" y="6865"/>
                    <a:pt x="4313" y="6490"/>
                  </a:cubicBezTo>
                  <a:cubicBezTo>
                    <a:pt x="5617" y="5679"/>
                    <a:pt x="6181" y="4317"/>
                    <a:pt x="6195" y="2825"/>
                  </a:cubicBezTo>
                  <a:cubicBezTo>
                    <a:pt x="6201" y="2168"/>
                    <a:pt x="6061" y="1479"/>
                    <a:pt x="5661" y="942"/>
                  </a:cubicBezTo>
                  <a:cubicBezTo>
                    <a:pt x="5289" y="446"/>
                    <a:pt x="4695" y="223"/>
                    <a:pt x="4107" y="106"/>
                  </a:cubicBezTo>
                  <a:cubicBezTo>
                    <a:pt x="3790" y="43"/>
                    <a:pt x="3433" y="0"/>
                    <a:pt x="3070" y="0"/>
                  </a:cubicBezTo>
                  <a:close/>
                </a:path>
              </a:pathLst>
            </a:custGeom>
            <a:solidFill>
              <a:srgbClr val="F9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 flipH="1">
              <a:off x="578674" y="2619656"/>
              <a:ext cx="207324" cy="298584"/>
            </a:xfrm>
            <a:custGeom>
              <a:avLst/>
              <a:gdLst/>
              <a:ahLst/>
              <a:cxnLst/>
              <a:rect l="l" t="t" r="r" b="b"/>
              <a:pathLst>
                <a:path w="4973" h="7162" extrusionOk="0">
                  <a:moveTo>
                    <a:pt x="1842" y="1"/>
                  </a:moveTo>
                  <a:cubicBezTo>
                    <a:pt x="1166" y="1"/>
                    <a:pt x="473" y="149"/>
                    <a:pt x="0" y="587"/>
                  </a:cubicBezTo>
                  <a:cubicBezTo>
                    <a:pt x="493" y="804"/>
                    <a:pt x="914" y="1128"/>
                    <a:pt x="1221" y="1579"/>
                  </a:cubicBezTo>
                  <a:cubicBezTo>
                    <a:pt x="1819" y="2465"/>
                    <a:pt x="1257" y="3484"/>
                    <a:pt x="1673" y="4406"/>
                  </a:cubicBezTo>
                  <a:cubicBezTo>
                    <a:pt x="1814" y="4720"/>
                    <a:pt x="2098" y="4956"/>
                    <a:pt x="2389" y="5126"/>
                  </a:cubicBezTo>
                  <a:cubicBezTo>
                    <a:pt x="2566" y="5230"/>
                    <a:pt x="2755" y="5304"/>
                    <a:pt x="2918" y="5435"/>
                  </a:cubicBezTo>
                  <a:cubicBezTo>
                    <a:pt x="3204" y="5667"/>
                    <a:pt x="2926" y="6018"/>
                    <a:pt x="2739" y="6203"/>
                  </a:cubicBezTo>
                  <a:cubicBezTo>
                    <a:pt x="2264" y="6671"/>
                    <a:pt x="1465" y="6879"/>
                    <a:pt x="783" y="6879"/>
                  </a:cubicBezTo>
                  <a:cubicBezTo>
                    <a:pt x="689" y="6879"/>
                    <a:pt x="597" y="6875"/>
                    <a:pt x="509" y="6867"/>
                  </a:cubicBezTo>
                  <a:cubicBezTo>
                    <a:pt x="317" y="6851"/>
                    <a:pt x="159" y="6782"/>
                    <a:pt x="26" y="6681"/>
                  </a:cubicBezTo>
                  <a:lnTo>
                    <a:pt x="26" y="6681"/>
                  </a:lnTo>
                  <a:cubicBezTo>
                    <a:pt x="184" y="6946"/>
                    <a:pt x="424" y="7123"/>
                    <a:pt x="821" y="7154"/>
                  </a:cubicBezTo>
                  <a:cubicBezTo>
                    <a:pt x="886" y="7159"/>
                    <a:pt x="952" y="7162"/>
                    <a:pt x="1018" y="7162"/>
                  </a:cubicBezTo>
                  <a:cubicBezTo>
                    <a:pt x="1744" y="7162"/>
                    <a:pt x="2484" y="6865"/>
                    <a:pt x="3085" y="6490"/>
                  </a:cubicBezTo>
                  <a:cubicBezTo>
                    <a:pt x="4389" y="5679"/>
                    <a:pt x="4954" y="4317"/>
                    <a:pt x="4967" y="2825"/>
                  </a:cubicBezTo>
                  <a:cubicBezTo>
                    <a:pt x="4972" y="2168"/>
                    <a:pt x="4832" y="1479"/>
                    <a:pt x="4432" y="942"/>
                  </a:cubicBezTo>
                  <a:cubicBezTo>
                    <a:pt x="4060" y="446"/>
                    <a:pt x="3466" y="223"/>
                    <a:pt x="2878" y="106"/>
                  </a:cubicBezTo>
                  <a:cubicBezTo>
                    <a:pt x="2561" y="43"/>
                    <a:pt x="2204" y="1"/>
                    <a:pt x="1842" y="1"/>
                  </a:cubicBezTo>
                  <a:close/>
                </a:path>
              </a:pathLst>
            </a:custGeom>
            <a:solidFill>
              <a:srgbClr val="ED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 flipH="1">
              <a:off x="451978" y="2549200"/>
              <a:ext cx="385091" cy="380129"/>
            </a:xfrm>
            <a:custGeom>
              <a:avLst/>
              <a:gdLst/>
              <a:ahLst/>
              <a:cxnLst/>
              <a:rect l="l" t="t" r="r" b="b"/>
              <a:pathLst>
                <a:path w="9237" h="9118" extrusionOk="0">
                  <a:moveTo>
                    <a:pt x="5752" y="0"/>
                  </a:moveTo>
                  <a:cubicBezTo>
                    <a:pt x="4693" y="0"/>
                    <a:pt x="3640" y="561"/>
                    <a:pt x="2568" y="809"/>
                  </a:cubicBezTo>
                  <a:cubicBezTo>
                    <a:pt x="2375" y="854"/>
                    <a:pt x="2186" y="868"/>
                    <a:pt x="1997" y="868"/>
                  </a:cubicBezTo>
                  <a:cubicBezTo>
                    <a:pt x="1668" y="868"/>
                    <a:pt x="1343" y="824"/>
                    <a:pt x="1010" y="824"/>
                  </a:cubicBezTo>
                  <a:cubicBezTo>
                    <a:pt x="920" y="824"/>
                    <a:pt x="829" y="828"/>
                    <a:pt x="737" y="836"/>
                  </a:cubicBezTo>
                  <a:cubicBezTo>
                    <a:pt x="357" y="871"/>
                    <a:pt x="84" y="1097"/>
                    <a:pt x="89" y="1448"/>
                  </a:cubicBezTo>
                  <a:cubicBezTo>
                    <a:pt x="73" y="1448"/>
                    <a:pt x="58" y="1458"/>
                    <a:pt x="58" y="1480"/>
                  </a:cubicBezTo>
                  <a:cubicBezTo>
                    <a:pt x="0" y="2766"/>
                    <a:pt x="1449" y="2856"/>
                    <a:pt x="2310" y="3273"/>
                  </a:cubicBezTo>
                  <a:cubicBezTo>
                    <a:pt x="3011" y="3613"/>
                    <a:pt x="2988" y="4308"/>
                    <a:pt x="2942" y="4972"/>
                  </a:cubicBezTo>
                  <a:cubicBezTo>
                    <a:pt x="2901" y="5542"/>
                    <a:pt x="3058" y="5983"/>
                    <a:pt x="3556" y="6288"/>
                  </a:cubicBezTo>
                  <a:cubicBezTo>
                    <a:pt x="4083" y="6611"/>
                    <a:pt x="4652" y="6635"/>
                    <a:pt x="4998" y="7216"/>
                  </a:cubicBezTo>
                  <a:cubicBezTo>
                    <a:pt x="5281" y="7687"/>
                    <a:pt x="5301" y="8257"/>
                    <a:pt x="5654" y="8698"/>
                  </a:cubicBezTo>
                  <a:cubicBezTo>
                    <a:pt x="5904" y="9008"/>
                    <a:pt x="6302" y="9118"/>
                    <a:pt x="6688" y="9118"/>
                  </a:cubicBezTo>
                  <a:cubicBezTo>
                    <a:pt x="6792" y="9118"/>
                    <a:pt x="6894" y="9110"/>
                    <a:pt x="6992" y="9096"/>
                  </a:cubicBezTo>
                  <a:cubicBezTo>
                    <a:pt x="7458" y="9030"/>
                    <a:pt x="7881" y="8924"/>
                    <a:pt x="8315" y="8924"/>
                  </a:cubicBezTo>
                  <a:cubicBezTo>
                    <a:pt x="8388" y="8924"/>
                    <a:pt x="8461" y="8927"/>
                    <a:pt x="8534" y="8934"/>
                  </a:cubicBezTo>
                  <a:cubicBezTo>
                    <a:pt x="8797" y="8957"/>
                    <a:pt x="8953" y="8983"/>
                    <a:pt x="9043" y="8983"/>
                  </a:cubicBezTo>
                  <a:cubicBezTo>
                    <a:pt x="9237" y="8983"/>
                    <a:pt x="9132" y="8864"/>
                    <a:pt x="9142" y="8344"/>
                  </a:cubicBezTo>
                  <a:cubicBezTo>
                    <a:pt x="9146" y="8192"/>
                    <a:pt x="9132" y="8041"/>
                    <a:pt x="9094" y="7896"/>
                  </a:cubicBezTo>
                  <a:cubicBezTo>
                    <a:pt x="8996" y="7517"/>
                    <a:pt x="8721" y="7177"/>
                    <a:pt x="8533" y="6842"/>
                  </a:cubicBezTo>
                  <a:cubicBezTo>
                    <a:pt x="8028" y="5936"/>
                    <a:pt x="8469" y="4894"/>
                    <a:pt x="8604" y="3947"/>
                  </a:cubicBezTo>
                  <a:cubicBezTo>
                    <a:pt x="8798" y="2580"/>
                    <a:pt x="8373" y="1160"/>
                    <a:pt x="7161" y="404"/>
                  </a:cubicBezTo>
                  <a:cubicBezTo>
                    <a:pt x="6689" y="110"/>
                    <a:pt x="6220" y="0"/>
                    <a:pt x="5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 flipH="1">
              <a:off x="752731" y="3002786"/>
              <a:ext cx="190106" cy="502990"/>
            </a:xfrm>
            <a:custGeom>
              <a:avLst/>
              <a:gdLst/>
              <a:ahLst/>
              <a:cxnLst/>
              <a:rect l="l" t="t" r="r" b="b"/>
              <a:pathLst>
                <a:path w="4560" h="12065" extrusionOk="0">
                  <a:moveTo>
                    <a:pt x="2310" y="1"/>
                  </a:moveTo>
                  <a:cubicBezTo>
                    <a:pt x="2118" y="1"/>
                    <a:pt x="1924" y="250"/>
                    <a:pt x="1756" y="574"/>
                  </a:cubicBezTo>
                  <a:cubicBezTo>
                    <a:pt x="1509" y="1047"/>
                    <a:pt x="1345" y="1579"/>
                    <a:pt x="1184" y="2065"/>
                  </a:cubicBezTo>
                  <a:cubicBezTo>
                    <a:pt x="862" y="3024"/>
                    <a:pt x="548" y="3982"/>
                    <a:pt x="342" y="4974"/>
                  </a:cubicBezTo>
                  <a:cubicBezTo>
                    <a:pt x="126" y="6006"/>
                    <a:pt x="0" y="7080"/>
                    <a:pt x="94" y="8134"/>
                  </a:cubicBezTo>
                  <a:cubicBezTo>
                    <a:pt x="172" y="9025"/>
                    <a:pt x="433" y="9855"/>
                    <a:pt x="789" y="10669"/>
                  </a:cubicBezTo>
                  <a:cubicBezTo>
                    <a:pt x="1003" y="11155"/>
                    <a:pt x="1320" y="11923"/>
                    <a:pt x="1908" y="12048"/>
                  </a:cubicBezTo>
                  <a:cubicBezTo>
                    <a:pt x="1959" y="12059"/>
                    <a:pt x="2010" y="12064"/>
                    <a:pt x="2060" y="12064"/>
                  </a:cubicBezTo>
                  <a:cubicBezTo>
                    <a:pt x="2447" y="12064"/>
                    <a:pt x="2809" y="11762"/>
                    <a:pt x="3068" y="11508"/>
                  </a:cubicBezTo>
                  <a:cubicBezTo>
                    <a:pt x="3515" y="11070"/>
                    <a:pt x="3857" y="10514"/>
                    <a:pt x="4127" y="9952"/>
                  </a:cubicBezTo>
                  <a:cubicBezTo>
                    <a:pt x="4323" y="9543"/>
                    <a:pt x="4559" y="9025"/>
                    <a:pt x="4484" y="8561"/>
                  </a:cubicBezTo>
                  <a:cubicBezTo>
                    <a:pt x="4371" y="7860"/>
                    <a:pt x="3882" y="7305"/>
                    <a:pt x="3670" y="6638"/>
                  </a:cubicBezTo>
                  <a:cubicBezTo>
                    <a:pt x="3402" y="5794"/>
                    <a:pt x="3314" y="4868"/>
                    <a:pt x="3230" y="3992"/>
                  </a:cubicBezTo>
                  <a:cubicBezTo>
                    <a:pt x="3160" y="3274"/>
                    <a:pt x="3119" y="2554"/>
                    <a:pt x="3019" y="1837"/>
                  </a:cubicBezTo>
                  <a:cubicBezTo>
                    <a:pt x="2968" y="1480"/>
                    <a:pt x="2906" y="1095"/>
                    <a:pt x="2803" y="726"/>
                  </a:cubicBezTo>
                  <a:cubicBezTo>
                    <a:pt x="2653" y="201"/>
                    <a:pt x="2482" y="1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 flipH="1">
              <a:off x="762861" y="3310374"/>
              <a:ext cx="142705" cy="162091"/>
            </a:xfrm>
            <a:custGeom>
              <a:avLst/>
              <a:gdLst/>
              <a:ahLst/>
              <a:cxnLst/>
              <a:rect l="l" t="t" r="r" b="b"/>
              <a:pathLst>
                <a:path w="3423" h="3888" extrusionOk="0">
                  <a:moveTo>
                    <a:pt x="2412" y="1"/>
                  </a:moveTo>
                  <a:cubicBezTo>
                    <a:pt x="2231" y="1"/>
                    <a:pt x="2029" y="69"/>
                    <a:pt x="1809" y="245"/>
                  </a:cubicBezTo>
                  <a:cubicBezTo>
                    <a:pt x="1427" y="548"/>
                    <a:pt x="1094" y="1014"/>
                    <a:pt x="934" y="1270"/>
                  </a:cubicBezTo>
                  <a:cubicBezTo>
                    <a:pt x="539" y="1897"/>
                    <a:pt x="1" y="3142"/>
                    <a:pt x="765" y="3708"/>
                  </a:cubicBezTo>
                  <a:cubicBezTo>
                    <a:pt x="937" y="3835"/>
                    <a:pt x="1138" y="3888"/>
                    <a:pt x="1344" y="3888"/>
                  </a:cubicBezTo>
                  <a:cubicBezTo>
                    <a:pt x="1736" y="3888"/>
                    <a:pt x="2149" y="3698"/>
                    <a:pt x="2429" y="3470"/>
                  </a:cubicBezTo>
                  <a:cubicBezTo>
                    <a:pt x="2913" y="3074"/>
                    <a:pt x="3330" y="2492"/>
                    <a:pt x="3392" y="1852"/>
                  </a:cubicBezTo>
                  <a:cubicBezTo>
                    <a:pt x="3422" y="1527"/>
                    <a:pt x="3414" y="1173"/>
                    <a:pt x="3356" y="837"/>
                  </a:cubicBezTo>
                  <a:cubicBezTo>
                    <a:pt x="3324" y="670"/>
                    <a:pt x="2975" y="1"/>
                    <a:pt x="2412" y="1"/>
                  </a:cubicBezTo>
                  <a:close/>
                </a:path>
              </a:pathLst>
            </a:custGeom>
            <a:solidFill>
              <a:srgbClr val="E25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 flipH="1">
              <a:off x="192914" y="3033803"/>
              <a:ext cx="169512" cy="363662"/>
            </a:xfrm>
            <a:custGeom>
              <a:avLst/>
              <a:gdLst/>
              <a:ahLst/>
              <a:cxnLst/>
              <a:rect l="l" t="t" r="r" b="b"/>
              <a:pathLst>
                <a:path w="4066" h="8723" extrusionOk="0">
                  <a:moveTo>
                    <a:pt x="1843" y="1"/>
                  </a:moveTo>
                  <a:cubicBezTo>
                    <a:pt x="1617" y="1"/>
                    <a:pt x="1405" y="135"/>
                    <a:pt x="1265" y="438"/>
                  </a:cubicBezTo>
                  <a:cubicBezTo>
                    <a:pt x="1132" y="724"/>
                    <a:pt x="1176" y="1079"/>
                    <a:pt x="1156" y="1383"/>
                  </a:cubicBezTo>
                  <a:cubicBezTo>
                    <a:pt x="1125" y="1847"/>
                    <a:pt x="860" y="2196"/>
                    <a:pt x="602" y="2565"/>
                  </a:cubicBezTo>
                  <a:cubicBezTo>
                    <a:pt x="301" y="2998"/>
                    <a:pt x="155" y="3399"/>
                    <a:pt x="67" y="3919"/>
                  </a:cubicBezTo>
                  <a:cubicBezTo>
                    <a:pt x="24" y="4168"/>
                    <a:pt x="1" y="4423"/>
                    <a:pt x="9" y="4676"/>
                  </a:cubicBezTo>
                  <a:cubicBezTo>
                    <a:pt x="18" y="4957"/>
                    <a:pt x="175" y="5181"/>
                    <a:pt x="303" y="5425"/>
                  </a:cubicBezTo>
                  <a:cubicBezTo>
                    <a:pt x="648" y="6073"/>
                    <a:pt x="710" y="6806"/>
                    <a:pt x="1073" y="7445"/>
                  </a:cubicBezTo>
                  <a:cubicBezTo>
                    <a:pt x="1144" y="7569"/>
                    <a:pt x="1229" y="7686"/>
                    <a:pt x="1322" y="7792"/>
                  </a:cubicBezTo>
                  <a:cubicBezTo>
                    <a:pt x="1570" y="8162"/>
                    <a:pt x="1981" y="8473"/>
                    <a:pt x="2356" y="8622"/>
                  </a:cubicBezTo>
                  <a:cubicBezTo>
                    <a:pt x="2524" y="8689"/>
                    <a:pt x="2686" y="8722"/>
                    <a:pt x="2839" y="8722"/>
                  </a:cubicBezTo>
                  <a:cubicBezTo>
                    <a:pt x="3200" y="8722"/>
                    <a:pt x="3509" y="8536"/>
                    <a:pt x="3716" y="8157"/>
                  </a:cubicBezTo>
                  <a:cubicBezTo>
                    <a:pt x="4065" y="7519"/>
                    <a:pt x="3872" y="6650"/>
                    <a:pt x="3643" y="6005"/>
                  </a:cubicBezTo>
                  <a:cubicBezTo>
                    <a:pt x="3532" y="5693"/>
                    <a:pt x="3364" y="5415"/>
                    <a:pt x="3163" y="5155"/>
                  </a:cubicBezTo>
                  <a:cubicBezTo>
                    <a:pt x="2919" y="4839"/>
                    <a:pt x="2610" y="4579"/>
                    <a:pt x="2426" y="4218"/>
                  </a:cubicBezTo>
                  <a:cubicBezTo>
                    <a:pt x="2204" y="3784"/>
                    <a:pt x="2289" y="3347"/>
                    <a:pt x="2606" y="3003"/>
                  </a:cubicBezTo>
                  <a:cubicBezTo>
                    <a:pt x="2810" y="2779"/>
                    <a:pt x="2993" y="2542"/>
                    <a:pt x="3017" y="2226"/>
                  </a:cubicBezTo>
                  <a:cubicBezTo>
                    <a:pt x="3059" y="1644"/>
                    <a:pt x="2889" y="802"/>
                    <a:pt x="2497" y="354"/>
                  </a:cubicBezTo>
                  <a:cubicBezTo>
                    <a:pt x="2300" y="129"/>
                    <a:pt x="2064" y="1"/>
                    <a:pt x="1843" y="1"/>
                  </a:cubicBezTo>
                  <a:close/>
                </a:path>
              </a:pathLst>
            </a:custGeom>
            <a:solidFill>
              <a:srgbClr val="F9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 flipH="1">
              <a:off x="203587" y="3103676"/>
              <a:ext cx="158922" cy="293748"/>
            </a:xfrm>
            <a:custGeom>
              <a:avLst/>
              <a:gdLst/>
              <a:ahLst/>
              <a:cxnLst/>
              <a:rect l="l" t="t" r="r" b="b"/>
              <a:pathLst>
                <a:path w="3812" h="7046" extrusionOk="0">
                  <a:moveTo>
                    <a:pt x="1101" y="0"/>
                  </a:moveTo>
                  <a:lnTo>
                    <a:pt x="1101" y="0"/>
                  </a:lnTo>
                  <a:cubicBezTo>
                    <a:pt x="1004" y="326"/>
                    <a:pt x="802" y="602"/>
                    <a:pt x="602" y="887"/>
                  </a:cubicBezTo>
                  <a:cubicBezTo>
                    <a:pt x="300" y="1320"/>
                    <a:pt x="155" y="1721"/>
                    <a:pt x="67" y="2242"/>
                  </a:cubicBezTo>
                  <a:cubicBezTo>
                    <a:pt x="23" y="2491"/>
                    <a:pt x="1" y="2746"/>
                    <a:pt x="8" y="2999"/>
                  </a:cubicBezTo>
                  <a:cubicBezTo>
                    <a:pt x="17" y="3279"/>
                    <a:pt x="175" y="3504"/>
                    <a:pt x="303" y="3747"/>
                  </a:cubicBezTo>
                  <a:cubicBezTo>
                    <a:pt x="647" y="4395"/>
                    <a:pt x="710" y="5129"/>
                    <a:pt x="1072" y="5766"/>
                  </a:cubicBezTo>
                  <a:cubicBezTo>
                    <a:pt x="1143" y="5891"/>
                    <a:pt x="1229" y="6008"/>
                    <a:pt x="1322" y="6115"/>
                  </a:cubicBezTo>
                  <a:cubicBezTo>
                    <a:pt x="1570" y="6485"/>
                    <a:pt x="1981" y="6795"/>
                    <a:pt x="2356" y="6944"/>
                  </a:cubicBezTo>
                  <a:cubicBezTo>
                    <a:pt x="2525" y="7011"/>
                    <a:pt x="2689" y="7045"/>
                    <a:pt x="2843" y="7045"/>
                  </a:cubicBezTo>
                  <a:cubicBezTo>
                    <a:pt x="3203" y="7045"/>
                    <a:pt x="3511" y="6859"/>
                    <a:pt x="3717" y="6481"/>
                  </a:cubicBezTo>
                  <a:cubicBezTo>
                    <a:pt x="3755" y="6411"/>
                    <a:pt x="3786" y="6337"/>
                    <a:pt x="3812" y="6260"/>
                  </a:cubicBezTo>
                  <a:lnTo>
                    <a:pt x="3812" y="6260"/>
                  </a:lnTo>
                  <a:cubicBezTo>
                    <a:pt x="3643" y="6411"/>
                    <a:pt x="3435" y="6515"/>
                    <a:pt x="3208" y="6569"/>
                  </a:cubicBezTo>
                  <a:cubicBezTo>
                    <a:pt x="3096" y="6595"/>
                    <a:pt x="2988" y="6607"/>
                    <a:pt x="2884" y="6607"/>
                  </a:cubicBezTo>
                  <a:cubicBezTo>
                    <a:pt x="2038" y="6607"/>
                    <a:pt x="1455" y="5796"/>
                    <a:pt x="1209" y="5040"/>
                  </a:cubicBezTo>
                  <a:cubicBezTo>
                    <a:pt x="1081" y="4644"/>
                    <a:pt x="981" y="4243"/>
                    <a:pt x="815" y="3862"/>
                  </a:cubicBezTo>
                  <a:cubicBezTo>
                    <a:pt x="582" y="3323"/>
                    <a:pt x="357" y="2869"/>
                    <a:pt x="378" y="2267"/>
                  </a:cubicBezTo>
                  <a:cubicBezTo>
                    <a:pt x="408" y="1473"/>
                    <a:pt x="1014" y="770"/>
                    <a:pt x="1101" y="0"/>
                  </a:cubicBezTo>
                  <a:close/>
                </a:path>
              </a:pathLst>
            </a:custGeom>
            <a:solidFill>
              <a:srgbClr val="ED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 flipH="1">
              <a:off x="493669" y="3198562"/>
              <a:ext cx="355949" cy="242136"/>
            </a:xfrm>
            <a:custGeom>
              <a:avLst/>
              <a:gdLst/>
              <a:ahLst/>
              <a:cxnLst/>
              <a:rect l="l" t="t" r="r" b="b"/>
              <a:pathLst>
                <a:path w="8538" h="5808" extrusionOk="0">
                  <a:moveTo>
                    <a:pt x="7914" y="0"/>
                  </a:moveTo>
                  <a:cubicBezTo>
                    <a:pt x="7763" y="0"/>
                    <a:pt x="7588" y="24"/>
                    <a:pt x="7432" y="59"/>
                  </a:cubicBezTo>
                  <a:cubicBezTo>
                    <a:pt x="7267" y="96"/>
                    <a:pt x="7100" y="141"/>
                    <a:pt x="6935" y="186"/>
                  </a:cubicBezTo>
                  <a:cubicBezTo>
                    <a:pt x="6576" y="284"/>
                    <a:pt x="6205" y="352"/>
                    <a:pt x="5844" y="445"/>
                  </a:cubicBezTo>
                  <a:cubicBezTo>
                    <a:pt x="5071" y="645"/>
                    <a:pt x="4306" y="888"/>
                    <a:pt x="3570" y="1199"/>
                  </a:cubicBezTo>
                  <a:cubicBezTo>
                    <a:pt x="2419" y="1685"/>
                    <a:pt x="1214" y="2373"/>
                    <a:pt x="594" y="3480"/>
                  </a:cubicBezTo>
                  <a:cubicBezTo>
                    <a:pt x="259" y="3928"/>
                    <a:pt x="61" y="4596"/>
                    <a:pt x="29" y="5119"/>
                  </a:cubicBezTo>
                  <a:cubicBezTo>
                    <a:pt x="1" y="5587"/>
                    <a:pt x="268" y="5807"/>
                    <a:pt x="622" y="5807"/>
                  </a:cubicBezTo>
                  <a:cubicBezTo>
                    <a:pt x="738" y="5807"/>
                    <a:pt x="863" y="5784"/>
                    <a:pt x="990" y="5738"/>
                  </a:cubicBezTo>
                  <a:cubicBezTo>
                    <a:pt x="1611" y="5515"/>
                    <a:pt x="2276" y="5037"/>
                    <a:pt x="2707" y="4543"/>
                  </a:cubicBezTo>
                  <a:cubicBezTo>
                    <a:pt x="3032" y="4167"/>
                    <a:pt x="3583" y="3374"/>
                    <a:pt x="3740" y="2903"/>
                  </a:cubicBezTo>
                  <a:cubicBezTo>
                    <a:pt x="4521" y="2878"/>
                    <a:pt x="5033" y="2737"/>
                    <a:pt x="5562" y="2322"/>
                  </a:cubicBezTo>
                  <a:cubicBezTo>
                    <a:pt x="6101" y="1895"/>
                    <a:pt x="6627" y="1439"/>
                    <a:pt x="7208" y="1069"/>
                  </a:cubicBezTo>
                  <a:cubicBezTo>
                    <a:pt x="7388" y="954"/>
                    <a:pt x="7581" y="839"/>
                    <a:pt x="7762" y="712"/>
                  </a:cubicBezTo>
                  <a:cubicBezTo>
                    <a:pt x="8537" y="164"/>
                    <a:pt x="8312" y="0"/>
                    <a:pt x="7914" y="0"/>
                  </a:cubicBezTo>
                  <a:close/>
                </a:path>
              </a:pathLst>
            </a:custGeom>
            <a:solidFill>
              <a:srgbClr val="F9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 flipH="1">
              <a:off x="388774" y="2967350"/>
              <a:ext cx="31809" cy="300960"/>
            </a:xfrm>
            <a:custGeom>
              <a:avLst/>
              <a:gdLst/>
              <a:ahLst/>
              <a:cxnLst/>
              <a:rect l="l" t="t" r="r" b="b"/>
              <a:pathLst>
                <a:path w="763" h="7219" extrusionOk="0">
                  <a:moveTo>
                    <a:pt x="755" y="1"/>
                  </a:moveTo>
                  <a:cubicBezTo>
                    <a:pt x="753" y="1"/>
                    <a:pt x="752" y="1"/>
                    <a:pt x="751" y="2"/>
                  </a:cubicBezTo>
                  <a:cubicBezTo>
                    <a:pt x="376" y="370"/>
                    <a:pt x="301" y="1066"/>
                    <a:pt x="222" y="1555"/>
                  </a:cubicBezTo>
                  <a:cubicBezTo>
                    <a:pt x="98" y="2331"/>
                    <a:pt x="63" y="3125"/>
                    <a:pt x="39" y="3909"/>
                  </a:cubicBezTo>
                  <a:cubicBezTo>
                    <a:pt x="8" y="5005"/>
                    <a:pt x="0" y="6119"/>
                    <a:pt x="151" y="7208"/>
                  </a:cubicBezTo>
                  <a:cubicBezTo>
                    <a:pt x="152" y="7215"/>
                    <a:pt x="158" y="7218"/>
                    <a:pt x="163" y="7218"/>
                  </a:cubicBezTo>
                  <a:cubicBezTo>
                    <a:pt x="171" y="7218"/>
                    <a:pt x="179" y="7213"/>
                    <a:pt x="179" y="7204"/>
                  </a:cubicBezTo>
                  <a:cubicBezTo>
                    <a:pt x="161" y="6161"/>
                    <a:pt x="161" y="5111"/>
                    <a:pt x="182" y="4069"/>
                  </a:cubicBezTo>
                  <a:cubicBezTo>
                    <a:pt x="211" y="2710"/>
                    <a:pt x="249" y="1286"/>
                    <a:pt x="759" y="9"/>
                  </a:cubicBezTo>
                  <a:cubicBezTo>
                    <a:pt x="762" y="4"/>
                    <a:pt x="759" y="1"/>
                    <a:pt x="755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 flipH="1">
              <a:off x="690862" y="3244129"/>
              <a:ext cx="162049" cy="169136"/>
            </a:xfrm>
            <a:custGeom>
              <a:avLst/>
              <a:gdLst/>
              <a:ahLst/>
              <a:cxnLst/>
              <a:rect l="l" t="t" r="r" b="b"/>
              <a:pathLst>
                <a:path w="3887" h="4057" extrusionOk="0">
                  <a:moveTo>
                    <a:pt x="3865" y="1"/>
                  </a:moveTo>
                  <a:cubicBezTo>
                    <a:pt x="3864" y="1"/>
                    <a:pt x="3863" y="1"/>
                    <a:pt x="3861" y="1"/>
                  </a:cubicBezTo>
                  <a:cubicBezTo>
                    <a:pt x="2880" y="256"/>
                    <a:pt x="1979" y="848"/>
                    <a:pt x="1259" y="1547"/>
                  </a:cubicBezTo>
                  <a:cubicBezTo>
                    <a:pt x="597" y="2187"/>
                    <a:pt x="1" y="3090"/>
                    <a:pt x="80" y="4046"/>
                  </a:cubicBezTo>
                  <a:cubicBezTo>
                    <a:pt x="81" y="4052"/>
                    <a:pt x="86" y="4056"/>
                    <a:pt x="92" y="4056"/>
                  </a:cubicBezTo>
                  <a:cubicBezTo>
                    <a:pt x="95" y="4056"/>
                    <a:pt x="99" y="4054"/>
                    <a:pt x="101" y="4048"/>
                  </a:cubicBezTo>
                  <a:cubicBezTo>
                    <a:pt x="420" y="2007"/>
                    <a:pt x="2138" y="857"/>
                    <a:pt x="3873" y="30"/>
                  </a:cubicBezTo>
                  <a:cubicBezTo>
                    <a:pt x="3887" y="22"/>
                    <a:pt x="3878" y="1"/>
                    <a:pt x="3865" y="1"/>
                  </a:cubicBezTo>
                  <a:close/>
                </a:path>
              </a:pathLst>
            </a:custGeom>
            <a:solidFill>
              <a:srgbClr val="CC4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 flipH="1">
              <a:off x="192705" y="3227161"/>
              <a:ext cx="56156" cy="171804"/>
            </a:xfrm>
            <a:custGeom>
              <a:avLst/>
              <a:gdLst/>
              <a:ahLst/>
              <a:cxnLst/>
              <a:rect l="l" t="t" r="r" b="b"/>
              <a:pathLst>
                <a:path w="1347" h="4121" extrusionOk="0">
                  <a:moveTo>
                    <a:pt x="8" y="0"/>
                  </a:moveTo>
                  <a:cubicBezTo>
                    <a:pt x="4" y="0"/>
                    <a:pt x="0" y="6"/>
                    <a:pt x="2" y="11"/>
                  </a:cubicBezTo>
                  <a:cubicBezTo>
                    <a:pt x="248" y="488"/>
                    <a:pt x="596" y="900"/>
                    <a:pt x="820" y="1392"/>
                  </a:cubicBezTo>
                  <a:cubicBezTo>
                    <a:pt x="1015" y="1822"/>
                    <a:pt x="1130" y="2295"/>
                    <a:pt x="1120" y="2768"/>
                  </a:cubicBezTo>
                  <a:cubicBezTo>
                    <a:pt x="1107" y="3422"/>
                    <a:pt x="758" y="4017"/>
                    <a:pt x="68" y="4066"/>
                  </a:cubicBezTo>
                  <a:cubicBezTo>
                    <a:pt x="50" y="4066"/>
                    <a:pt x="43" y="4094"/>
                    <a:pt x="64" y="4099"/>
                  </a:cubicBezTo>
                  <a:cubicBezTo>
                    <a:pt x="130" y="4114"/>
                    <a:pt x="195" y="4121"/>
                    <a:pt x="257" y="4121"/>
                  </a:cubicBezTo>
                  <a:cubicBezTo>
                    <a:pt x="821" y="4121"/>
                    <a:pt x="1188" y="3543"/>
                    <a:pt x="1271" y="3015"/>
                  </a:cubicBezTo>
                  <a:cubicBezTo>
                    <a:pt x="1346" y="2545"/>
                    <a:pt x="1246" y="2062"/>
                    <a:pt x="1092" y="1620"/>
                  </a:cubicBezTo>
                  <a:cubicBezTo>
                    <a:pt x="890" y="1039"/>
                    <a:pt x="513" y="371"/>
                    <a:pt x="12" y="2"/>
                  </a:cubicBez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 flipH="1">
              <a:off x="507300" y="2954884"/>
              <a:ext cx="185229" cy="88883"/>
            </a:xfrm>
            <a:custGeom>
              <a:avLst/>
              <a:gdLst/>
              <a:ahLst/>
              <a:cxnLst/>
              <a:rect l="l" t="t" r="r" b="b"/>
              <a:pathLst>
                <a:path w="4443" h="2132" extrusionOk="0">
                  <a:moveTo>
                    <a:pt x="4228" y="0"/>
                  </a:moveTo>
                  <a:cubicBezTo>
                    <a:pt x="4219" y="0"/>
                    <a:pt x="4211" y="5"/>
                    <a:pt x="4208" y="15"/>
                  </a:cubicBezTo>
                  <a:cubicBezTo>
                    <a:pt x="4109" y="443"/>
                    <a:pt x="3980" y="756"/>
                    <a:pt x="3643" y="1051"/>
                  </a:cubicBezTo>
                  <a:cubicBezTo>
                    <a:pt x="3304" y="1344"/>
                    <a:pt x="2866" y="1532"/>
                    <a:pt x="2450" y="1681"/>
                  </a:cubicBezTo>
                  <a:cubicBezTo>
                    <a:pt x="1860" y="1892"/>
                    <a:pt x="1218" y="1999"/>
                    <a:pt x="585" y="1999"/>
                  </a:cubicBezTo>
                  <a:cubicBezTo>
                    <a:pt x="392" y="1999"/>
                    <a:pt x="199" y="1989"/>
                    <a:pt x="9" y="1969"/>
                  </a:cubicBezTo>
                  <a:cubicBezTo>
                    <a:pt x="9" y="1969"/>
                    <a:pt x="8" y="1969"/>
                    <a:pt x="8" y="1969"/>
                  </a:cubicBezTo>
                  <a:cubicBezTo>
                    <a:pt x="3" y="1969"/>
                    <a:pt x="0" y="1977"/>
                    <a:pt x="5" y="1979"/>
                  </a:cubicBezTo>
                  <a:cubicBezTo>
                    <a:pt x="257" y="2088"/>
                    <a:pt x="540" y="2132"/>
                    <a:pt x="833" y="2132"/>
                  </a:cubicBezTo>
                  <a:cubicBezTo>
                    <a:pt x="1455" y="2132"/>
                    <a:pt x="2124" y="1937"/>
                    <a:pt x="2642" y="1760"/>
                  </a:cubicBezTo>
                  <a:cubicBezTo>
                    <a:pt x="3365" y="1514"/>
                    <a:pt x="4443" y="936"/>
                    <a:pt x="4246" y="15"/>
                  </a:cubicBezTo>
                  <a:cubicBezTo>
                    <a:pt x="4244" y="5"/>
                    <a:pt x="4236" y="0"/>
                    <a:pt x="4228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 flipH="1">
              <a:off x="804968" y="3014334"/>
              <a:ext cx="27849" cy="171804"/>
            </a:xfrm>
            <a:custGeom>
              <a:avLst/>
              <a:gdLst/>
              <a:ahLst/>
              <a:cxnLst/>
              <a:rect l="l" t="t" r="r" b="b"/>
              <a:pathLst>
                <a:path w="668" h="4121" extrusionOk="0">
                  <a:moveTo>
                    <a:pt x="13" y="1"/>
                  </a:moveTo>
                  <a:cubicBezTo>
                    <a:pt x="7" y="1"/>
                    <a:pt x="1" y="6"/>
                    <a:pt x="2" y="14"/>
                  </a:cubicBezTo>
                  <a:cubicBezTo>
                    <a:pt x="63" y="297"/>
                    <a:pt x="174" y="570"/>
                    <a:pt x="242" y="851"/>
                  </a:cubicBezTo>
                  <a:cubicBezTo>
                    <a:pt x="330" y="1228"/>
                    <a:pt x="380" y="1614"/>
                    <a:pt x="418" y="1998"/>
                  </a:cubicBezTo>
                  <a:cubicBezTo>
                    <a:pt x="489" y="2701"/>
                    <a:pt x="501" y="3407"/>
                    <a:pt x="611" y="4106"/>
                  </a:cubicBezTo>
                  <a:cubicBezTo>
                    <a:pt x="612" y="4116"/>
                    <a:pt x="619" y="4121"/>
                    <a:pt x="627" y="4121"/>
                  </a:cubicBezTo>
                  <a:cubicBezTo>
                    <a:pt x="638" y="4121"/>
                    <a:pt x="649" y="4113"/>
                    <a:pt x="649" y="4101"/>
                  </a:cubicBezTo>
                  <a:cubicBezTo>
                    <a:pt x="668" y="3358"/>
                    <a:pt x="635" y="2617"/>
                    <a:pt x="552" y="1878"/>
                  </a:cubicBezTo>
                  <a:cubicBezTo>
                    <a:pt x="485" y="1274"/>
                    <a:pt x="403" y="504"/>
                    <a:pt x="22" y="6"/>
                  </a:cubicBezTo>
                  <a:cubicBezTo>
                    <a:pt x="19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 flipH="1">
              <a:off x="501423" y="3201147"/>
              <a:ext cx="346569" cy="239551"/>
            </a:xfrm>
            <a:custGeom>
              <a:avLst/>
              <a:gdLst/>
              <a:ahLst/>
              <a:cxnLst/>
              <a:rect l="l" t="t" r="r" b="b"/>
              <a:pathLst>
                <a:path w="8313" h="5746" extrusionOk="0">
                  <a:moveTo>
                    <a:pt x="8185" y="1"/>
                  </a:moveTo>
                  <a:lnTo>
                    <a:pt x="8185" y="1"/>
                  </a:lnTo>
                  <a:cubicBezTo>
                    <a:pt x="7785" y="633"/>
                    <a:pt x="7018" y="847"/>
                    <a:pt x="6407" y="1286"/>
                  </a:cubicBezTo>
                  <a:cubicBezTo>
                    <a:pt x="5651" y="1831"/>
                    <a:pt x="4982" y="2378"/>
                    <a:pt x="4043" y="2558"/>
                  </a:cubicBezTo>
                  <a:cubicBezTo>
                    <a:pt x="3774" y="2610"/>
                    <a:pt x="3569" y="2709"/>
                    <a:pt x="3388" y="2917"/>
                  </a:cubicBezTo>
                  <a:cubicBezTo>
                    <a:pt x="3047" y="3308"/>
                    <a:pt x="2792" y="3767"/>
                    <a:pt x="2438" y="4154"/>
                  </a:cubicBezTo>
                  <a:cubicBezTo>
                    <a:pt x="2068" y="4558"/>
                    <a:pt x="1635" y="4951"/>
                    <a:pt x="1152" y="5211"/>
                  </a:cubicBezTo>
                  <a:cubicBezTo>
                    <a:pt x="950" y="5318"/>
                    <a:pt x="723" y="5409"/>
                    <a:pt x="494" y="5409"/>
                  </a:cubicBezTo>
                  <a:cubicBezTo>
                    <a:pt x="437" y="5409"/>
                    <a:pt x="379" y="5403"/>
                    <a:pt x="322" y="5391"/>
                  </a:cubicBezTo>
                  <a:cubicBezTo>
                    <a:pt x="212" y="5367"/>
                    <a:pt x="104" y="5318"/>
                    <a:pt x="0" y="5260"/>
                  </a:cubicBezTo>
                  <a:lnTo>
                    <a:pt x="0" y="5260"/>
                  </a:lnTo>
                  <a:cubicBezTo>
                    <a:pt x="50" y="5589"/>
                    <a:pt x="288" y="5745"/>
                    <a:pt x="587" y="5745"/>
                  </a:cubicBezTo>
                  <a:cubicBezTo>
                    <a:pt x="703" y="5745"/>
                    <a:pt x="827" y="5722"/>
                    <a:pt x="954" y="5677"/>
                  </a:cubicBezTo>
                  <a:cubicBezTo>
                    <a:pt x="1575" y="5454"/>
                    <a:pt x="2240" y="4976"/>
                    <a:pt x="2670" y="4482"/>
                  </a:cubicBezTo>
                  <a:cubicBezTo>
                    <a:pt x="2996" y="4106"/>
                    <a:pt x="3547" y="3313"/>
                    <a:pt x="3703" y="2842"/>
                  </a:cubicBezTo>
                  <a:cubicBezTo>
                    <a:pt x="4484" y="2817"/>
                    <a:pt x="4997" y="2676"/>
                    <a:pt x="5526" y="2261"/>
                  </a:cubicBezTo>
                  <a:cubicBezTo>
                    <a:pt x="6066" y="1834"/>
                    <a:pt x="6591" y="1378"/>
                    <a:pt x="7172" y="1008"/>
                  </a:cubicBezTo>
                  <a:cubicBezTo>
                    <a:pt x="7352" y="893"/>
                    <a:pt x="7544" y="778"/>
                    <a:pt x="7726" y="651"/>
                  </a:cubicBezTo>
                  <a:cubicBezTo>
                    <a:pt x="8241" y="284"/>
                    <a:pt x="8313" y="90"/>
                    <a:pt x="8185" y="1"/>
                  </a:cubicBezTo>
                  <a:close/>
                </a:path>
              </a:pathLst>
            </a:custGeom>
            <a:solidFill>
              <a:srgbClr val="ED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 flipH="1">
              <a:off x="451937" y="2615195"/>
              <a:ext cx="382631" cy="314218"/>
            </a:xfrm>
            <a:custGeom>
              <a:avLst/>
              <a:gdLst/>
              <a:ahLst/>
              <a:cxnLst/>
              <a:rect l="l" t="t" r="r" b="b"/>
              <a:pathLst>
                <a:path w="9178" h="7537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1186"/>
                    <a:pt x="1414" y="1285"/>
                    <a:pt x="2250" y="1691"/>
                  </a:cubicBezTo>
                  <a:cubicBezTo>
                    <a:pt x="2951" y="2031"/>
                    <a:pt x="2928" y="2726"/>
                    <a:pt x="2882" y="3391"/>
                  </a:cubicBezTo>
                  <a:cubicBezTo>
                    <a:pt x="2841" y="3960"/>
                    <a:pt x="2998" y="4401"/>
                    <a:pt x="3496" y="4706"/>
                  </a:cubicBezTo>
                  <a:cubicBezTo>
                    <a:pt x="4023" y="5029"/>
                    <a:pt x="4592" y="5053"/>
                    <a:pt x="4938" y="5634"/>
                  </a:cubicBezTo>
                  <a:cubicBezTo>
                    <a:pt x="5221" y="6106"/>
                    <a:pt x="5241" y="6675"/>
                    <a:pt x="5594" y="7116"/>
                  </a:cubicBezTo>
                  <a:cubicBezTo>
                    <a:pt x="5844" y="7427"/>
                    <a:pt x="6243" y="7536"/>
                    <a:pt x="6630" y="7536"/>
                  </a:cubicBezTo>
                  <a:cubicBezTo>
                    <a:pt x="6732" y="7536"/>
                    <a:pt x="6834" y="7529"/>
                    <a:pt x="6932" y="7515"/>
                  </a:cubicBezTo>
                  <a:cubicBezTo>
                    <a:pt x="7399" y="7449"/>
                    <a:pt x="7822" y="7342"/>
                    <a:pt x="8256" y="7342"/>
                  </a:cubicBezTo>
                  <a:cubicBezTo>
                    <a:pt x="8328" y="7342"/>
                    <a:pt x="8401" y="7345"/>
                    <a:pt x="8474" y="7352"/>
                  </a:cubicBezTo>
                  <a:cubicBezTo>
                    <a:pt x="8736" y="7375"/>
                    <a:pt x="8892" y="7401"/>
                    <a:pt x="8982" y="7401"/>
                  </a:cubicBezTo>
                  <a:cubicBezTo>
                    <a:pt x="9177" y="7401"/>
                    <a:pt x="9072" y="7281"/>
                    <a:pt x="9082" y="6761"/>
                  </a:cubicBezTo>
                  <a:cubicBezTo>
                    <a:pt x="9086" y="6609"/>
                    <a:pt x="9072" y="6458"/>
                    <a:pt x="9034" y="6313"/>
                  </a:cubicBezTo>
                  <a:cubicBezTo>
                    <a:pt x="8950" y="5989"/>
                    <a:pt x="8735" y="5692"/>
                    <a:pt x="8558" y="5402"/>
                  </a:cubicBezTo>
                  <a:cubicBezTo>
                    <a:pt x="8230" y="5167"/>
                    <a:pt x="7856" y="5011"/>
                    <a:pt x="7459" y="4867"/>
                  </a:cubicBezTo>
                  <a:cubicBezTo>
                    <a:pt x="6724" y="4601"/>
                    <a:pt x="5773" y="4322"/>
                    <a:pt x="5564" y="3469"/>
                  </a:cubicBezTo>
                  <a:cubicBezTo>
                    <a:pt x="5417" y="2877"/>
                    <a:pt x="5551" y="2260"/>
                    <a:pt x="5371" y="1661"/>
                  </a:cubicBezTo>
                  <a:cubicBezTo>
                    <a:pt x="5025" y="509"/>
                    <a:pt x="3951" y="375"/>
                    <a:pt x="2815" y="375"/>
                  </a:cubicBezTo>
                  <a:cubicBezTo>
                    <a:pt x="2471" y="375"/>
                    <a:pt x="2122" y="387"/>
                    <a:pt x="1785" y="387"/>
                  </a:cubicBezTo>
                  <a:cubicBezTo>
                    <a:pt x="1079" y="387"/>
                    <a:pt x="428" y="3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51"/>
          <p:cNvGrpSpPr/>
          <p:nvPr/>
        </p:nvGrpSpPr>
        <p:grpSpPr>
          <a:xfrm>
            <a:off x="8033595" y="200690"/>
            <a:ext cx="925684" cy="1061370"/>
            <a:chOff x="340225" y="4034600"/>
            <a:chExt cx="882865" cy="1012275"/>
          </a:xfrm>
        </p:grpSpPr>
        <p:sp>
          <p:nvSpPr>
            <p:cNvPr id="940" name="Google Shape;940;p51"/>
            <p:cNvSpPr/>
            <p:nvPr/>
          </p:nvSpPr>
          <p:spPr>
            <a:xfrm>
              <a:off x="340225" y="4572769"/>
              <a:ext cx="474039" cy="474106"/>
            </a:xfrm>
            <a:custGeom>
              <a:avLst/>
              <a:gdLst/>
              <a:ahLst/>
              <a:cxnLst/>
              <a:rect l="l" t="t" r="r" b="b"/>
              <a:pathLst>
                <a:path w="14102" h="14104" extrusionOk="0">
                  <a:moveTo>
                    <a:pt x="7050" y="3295"/>
                  </a:moveTo>
                  <a:cubicBezTo>
                    <a:pt x="9124" y="3295"/>
                    <a:pt x="10806" y="4975"/>
                    <a:pt x="10806" y="7050"/>
                  </a:cubicBezTo>
                  <a:cubicBezTo>
                    <a:pt x="10806" y="9123"/>
                    <a:pt x="9124" y="10805"/>
                    <a:pt x="7050" y="10805"/>
                  </a:cubicBezTo>
                  <a:cubicBezTo>
                    <a:pt x="4977" y="10805"/>
                    <a:pt x="3295" y="9123"/>
                    <a:pt x="3295" y="7050"/>
                  </a:cubicBezTo>
                  <a:cubicBezTo>
                    <a:pt x="3295" y="4977"/>
                    <a:pt x="4976" y="3295"/>
                    <a:pt x="7050" y="3295"/>
                  </a:cubicBezTo>
                  <a:close/>
                  <a:moveTo>
                    <a:pt x="6305" y="0"/>
                  </a:moveTo>
                  <a:cubicBezTo>
                    <a:pt x="5978" y="0"/>
                    <a:pt x="5712" y="267"/>
                    <a:pt x="5712" y="593"/>
                  </a:cubicBezTo>
                  <a:lnTo>
                    <a:pt x="5712" y="1517"/>
                  </a:lnTo>
                  <a:cubicBezTo>
                    <a:pt x="5130" y="1657"/>
                    <a:pt x="4582" y="1886"/>
                    <a:pt x="4084" y="2191"/>
                  </a:cubicBezTo>
                  <a:lnTo>
                    <a:pt x="3431" y="1538"/>
                  </a:lnTo>
                  <a:cubicBezTo>
                    <a:pt x="3315" y="1422"/>
                    <a:pt x="3163" y="1364"/>
                    <a:pt x="3012" y="1364"/>
                  </a:cubicBezTo>
                  <a:cubicBezTo>
                    <a:pt x="2860" y="1364"/>
                    <a:pt x="2708" y="1422"/>
                    <a:pt x="2593" y="1538"/>
                  </a:cubicBezTo>
                  <a:lnTo>
                    <a:pt x="1538" y="2593"/>
                  </a:lnTo>
                  <a:cubicBezTo>
                    <a:pt x="1306" y="2824"/>
                    <a:pt x="1306" y="3200"/>
                    <a:pt x="1538" y="3431"/>
                  </a:cubicBezTo>
                  <a:lnTo>
                    <a:pt x="2191" y="4084"/>
                  </a:lnTo>
                  <a:cubicBezTo>
                    <a:pt x="1886" y="4582"/>
                    <a:pt x="1659" y="5129"/>
                    <a:pt x="1517" y="5712"/>
                  </a:cubicBezTo>
                  <a:lnTo>
                    <a:pt x="595" y="5712"/>
                  </a:lnTo>
                  <a:cubicBezTo>
                    <a:pt x="267" y="5712"/>
                    <a:pt x="0" y="5977"/>
                    <a:pt x="0" y="6304"/>
                  </a:cubicBezTo>
                  <a:lnTo>
                    <a:pt x="0" y="7797"/>
                  </a:lnTo>
                  <a:cubicBezTo>
                    <a:pt x="0" y="8125"/>
                    <a:pt x="267" y="8390"/>
                    <a:pt x="595" y="8390"/>
                  </a:cubicBezTo>
                  <a:lnTo>
                    <a:pt x="1517" y="8390"/>
                  </a:lnTo>
                  <a:cubicBezTo>
                    <a:pt x="1657" y="8973"/>
                    <a:pt x="1886" y="9520"/>
                    <a:pt x="2191" y="10018"/>
                  </a:cubicBezTo>
                  <a:lnTo>
                    <a:pt x="1538" y="10671"/>
                  </a:lnTo>
                  <a:cubicBezTo>
                    <a:pt x="1306" y="10902"/>
                    <a:pt x="1306" y="11279"/>
                    <a:pt x="1538" y="11510"/>
                  </a:cubicBezTo>
                  <a:lnTo>
                    <a:pt x="2593" y="12566"/>
                  </a:lnTo>
                  <a:cubicBezTo>
                    <a:pt x="2709" y="12682"/>
                    <a:pt x="2860" y="12740"/>
                    <a:pt x="3012" y="12740"/>
                  </a:cubicBezTo>
                  <a:cubicBezTo>
                    <a:pt x="3164" y="12740"/>
                    <a:pt x="3315" y="12682"/>
                    <a:pt x="3431" y="12566"/>
                  </a:cubicBezTo>
                  <a:lnTo>
                    <a:pt x="4084" y="11912"/>
                  </a:lnTo>
                  <a:cubicBezTo>
                    <a:pt x="4582" y="12218"/>
                    <a:pt x="5130" y="12446"/>
                    <a:pt x="5712" y="12587"/>
                  </a:cubicBezTo>
                  <a:lnTo>
                    <a:pt x="5712" y="13511"/>
                  </a:lnTo>
                  <a:cubicBezTo>
                    <a:pt x="5712" y="13839"/>
                    <a:pt x="5978" y="14104"/>
                    <a:pt x="6305" y="14104"/>
                  </a:cubicBezTo>
                  <a:lnTo>
                    <a:pt x="7797" y="14104"/>
                  </a:lnTo>
                  <a:cubicBezTo>
                    <a:pt x="8125" y="14104"/>
                    <a:pt x="8391" y="13838"/>
                    <a:pt x="8391" y="13511"/>
                  </a:cubicBezTo>
                  <a:lnTo>
                    <a:pt x="8391" y="12587"/>
                  </a:lnTo>
                  <a:cubicBezTo>
                    <a:pt x="8973" y="12446"/>
                    <a:pt x="9522" y="12218"/>
                    <a:pt x="10019" y="11912"/>
                  </a:cubicBezTo>
                  <a:lnTo>
                    <a:pt x="10672" y="12566"/>
                  </a:lnTo>
                  <a:cubicBezTo>
                    <a:pt x="10788" y="12682"/>
                    <a:pt x="10939" y="12740"/>
                    <a:pt x="11091" y="12740"/>
                  </a:cubicBezTo>
                  <a:cubicBezTo>
                    <a:pt x="11243" y="12740"/>
                    <a:pt x="11395" y="12682"/>
                    <a:pt x="11510" y="12566"/>
                  </a:cubicBezTo>
                  <a:lnTo>
                    <a:pt x="12564" y="11510"/>
                  </a:lnTo>
                  <a:cubicBezTo>
                    <a:pt x="12796" y="11279"/>
                    <a:pt x="12796" y="10902"/>
                    <a:pt x="12564" y="10671"/>
                  </a:cubicBezTo>
                  <a:lnTo>
                    <a:pt x="11911" y="10018"/>
                  </a:lnTo>
                  <a:cubicBezTo>
                    <a:pt x="12215" y="9520"/>
                    <a:pt x="12444" y="8973"/>
                    <a:pt x="12585" y="8390"/>
                  </a:cubicBezTo>
                  <a:lnTo>
                    <a:pt x="13508" y="8390"/>
                  </a:lnTo>
                  <a:cubicBezTo>
                    <a:pt x="13835" y="8390"/>
                    <a:pt x="14102" y="8125"/>
                    <a:pt x="14102" y="7797"/>
                  </a:cubicBezTo>
                  <a:lnTo>
                    <a:pt x="14102" y="6304"/>
                  </a:lnTo>
                  <a:cubicBezTo>
                    <a:pt x="14102" y="5976"/>
                    <a:pt x="13836" y="5712"/>
                    <a:pt x="13508" y="5712"/>
                  </a:cubicBezTo>
                  <a:lnTo>
                    <a:pt x="12585" y="5712"/>
                  </a:lnTo>
                  <a:cubicBezTo>
                    <a:pt x="12444" y="5129"/>
                    <a:pt x="12216" y="4582"/>
                    <a:pt x="11911" y="4084"/>
                  </a:cubicBezTo>
                  <a:lnTo>
                    <a:pt x="12564" y="3431"/>
                  </a:lnTo>
                  <a:cubicBezTo>
                    <a:pt x="12796" y="3200"/>
                    <a:pt x="12796" y="2824"/>
                    <a:pt x="12564" y="2593"/>
                  </a:cubicBezTo>
                  <a:lnTo>
                    <a:pt x="11510" y="1538"/>
                  </a:lnTo>
                  <a:cubicBezTo>
                    <a:pt x="11395" y="1422"/>
                    <a:pt x="11242" y="1364"/>
                    <a:pt x="11090" y="1364"/>
                  </a:cubicBezTo>
                  <a:cubicBezTo>
                    <a:pt x="10938" y="1364"/>
                    <a:pt x="10787" y="1422"/>
                    <a:pt x="10672" y="1538"/>
                  </a:cubicBezTo>
                  <a:lnTo>
                    <a:pt x="10019" y="2191"/>
                  </a:lnTo>
                  <a:cubicBezTo>
                    <a:pt x="9521" y="1886"/>
                    <a:pt x="8973" y="1657"/>
                    <a:pt x="8391" y="1517"/>
                  </a:cubicBezTo>
                  <a:lnTo>
                    <a:pt x="8391" y="593"/>
                  </a:lnTo>
                  <a:cubicBezTo>
                    <a:pt x="8391" y="265"/>
                    <a:pt x="8125" y="0"/>
                    <a:pt x="7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351284" y="4327988"/>
              <a:ext cx="236112" cy="236145"/>
            </a:xfrm>
            <a:custGeom>
              <a:avLst/>
              <a:gdLst/>
              <a:ahLst/>
              <a:cxnLst/>
              <a:rect l="l" t="t" r="r" b="b"/>
              <a:pathLst>
                <a:path w="7024" h="7025" extrusionOk="0">
                  <a:moveTo>
                    <a:pt x="3514" y="1643"/>
                  </a:moveTo>
                  <a:cubicBezTo>
                    <a:pt x="4546" y="1643"/>
                    <a:pt x="5383" y="2480"/>
                    <a:pt x="5383" y="3512"/>
                  </a:cubicBezTo>
                  <a:cubicBezTo>
                    <a:pt x="5382" y="4544"/>
                    <a:pt x="4545" y="5381"/>
                    <a:pt x="3514" y="5381"/>
                  </a:cubicBezTo>
                  <a:cubicBezTo>
                    <a:pt x="2482" y="5381"/>
                    <a:pt x="1645" y="4544"/>
                    <a:pt x="1645" y="3512"/>
                  </a:cubicBezTo>
                  <a:cubicBezTo>
                    <a:pt x="1645" y="2480"/>
                    <a:pt x="2482" y="1643"/>
                    <a:pt x="3514" y="1643"/>
                  </a:cubicBezTo>
                  <a:close/>
                  <a:moveTo>
                    <a:pt x="3141" y="0"/>
                  </a:moveTo>
                  <a:cubicBezTo>
                    <a:pt x="2978" y="0"/>
                    <a:pt x="2846" y="132"/>
                    <a:pt x="2846" y="295"/>
                  </a:cubicBezTo>
                  <a:lnTo>
                    <a:pt x="2846" y="756"/>
                  </a:lnTo>
                  <a:cubicBezTo>
                    <a:pt x="2556" y="825"/>
                    <a:pt x="2282" y="939"/>
                    <a:pt x="2036" y="1091"/>
                  </a:cubicBezTo>
                  <a:lnTo>
                    <a:pt x="1711" y="766"/>
                  </a:lnTo>
                  <a:cubicBezTo>
                    <a:pt x="1652" y="708"/>
                    <a:pt x="1577" y="679"/>
                    <a:pt x="1501" y="679"/>
                  </a:cubicBezTo>
                  <a:cubicBezTo>
                    <a:pt x="1426" y="679"/>
                    <a:pt x="1351" y="708"/>
                    <a:pt x="1293" y="766"/>
                  </a:cubicBezTo>
                  <a:lnTo>
                    <a:pt x="766" y="1292"/>
                  </a:lnTo>
                  <a:cubicBezTo>
                    <a:pt x="651" y="1407"/>
                    <a:pt x="651" y="1594"/>
                    <a:pt x="766" y="1709"/>
                  </a:cubicBezTo>
                  <a:lnTo>
                    <a:pt x="1092" y="2034"/>
                  </a:lnTo>
                  <a:cubicBezTo>
                    <a:pt x="940" y="2283"/>
                    <a:pt x="826" y="2556"/>
                    <a:pt x="756" y="2845"/>
                  </a:cubicBezTo>
                  <a:lnTo>
                    <a:pt x="297" y="2845"/>
                  </a:lnTo>
                  <a:cubicBezTo>
                    <a:pt x="133" y="2845"/>
                    <a:pt x="0" y="2977"/>
                    <a:pt x="0" y="3140"/>
                  </a:cubicBezTo>
                  <a:lnTo>
                    <a:pt x="0" y="3883"/>
                  </a:lnTo>
                  <a:cubicBezTo>
                    <a:pt x="0" y="4047"/>
                    <a:pt x="133" y="4179"/>
                    <a:pt x="297" y="4179"/>
                  </a:cubicBezTo>
                  <a:lnTo>
                    <a:pt x="756" y="4179"/>
                  </a:lnTo>
                  <a:cubicBezTo>
                    <a:pt x="826" y="4470"/>
                    <a:pt x="940" y="4742"/>
                    <a:pt x="1092" y="4989"/>
                  </a:cubicBezTo>
                  <a:lnTo>
                    <a:pt x="766" y="5314"/>
                  </a:lnTo>
                  <a:cubicBezTo>
                    <a:pt x="651" y="5430"/>
                    <a:pt x="651" y="5616"/>
                    <a:pt x="766" y="5731"/>
                  </a:cubicBezTo>
                  <a:lnTo>
                    <a:pt x="1293" y="6258"/>
                  </a:lnTo>
                  <a:cubicBezTo>
                    <a:pt x="1351" y="6316"/>
                    <a:pt x="1426" y="6344"/>
                    <a:pt x="1501" y="6344"/>
                  </a:cubicBezTo>
                  <a:cubicBezTo>
                    <a:pt x="1577" y="6344"/>
                    <a:pt x="1652" y="6316"/>
                    <a:pt x="1711" y="6258"/>
                  </a:cubicBezTo>
                  <a:lnTo>
                    <a:pt x="2036" y="5932"/>
                  </a:lnTo>
                  <a:cubicBezTo>
                    <a:pt x="2282" y="6084"/>
                    <a:pt x="2556" y="6198"/>
                    <a:pt x="2846" y="6268"/>
                  </a:cubicBezTo>
                  <a:lnTo>
                    <a:pt x="2846" y="6728"/>
                  </a:lnTo>
                  <a:cubicBezTo>
                    <a:pt x="2846" y="6892"/>
                    <a:pt x="2978" y="7024"/>
                    <a:pt x="3141" y="7024"/>
                  </a:cubicBezTo>
                  <a:lnTo>
                    <a:pt x="3885" y="7024"/>
                  </a:lnTo>
                  <a:cubicBezTo>
                    <a:pt x="4047" y="7024"/>
                    <a:pt x="4180" y="6892"/>
                    <a:pt x="4180" y="6728"/>
                  </a:cubicBezTo>
                  <a:lnTo>
                    <a:pt x="4180" y="6268"/>
                  </a:lnTo>
                  <a:cubicBezTo>
                    <a:pt x="4471" y="6198"/>
                    <a:pt x="4742" y="6084"/>
                    <a:pt x="4991" y="5932"/>
                  </a:cubicBezTo>
                  <a:lnTo>
                    <a:pt x="5316" y="6258"/>
                  </a:lnTo>
                  <a:cubicBezTo>
                    <a:pt x="5373" y="6316"/>
                    <a:pt x="5449" y="6344"/>
                    <a:pt x="5525" y="6344"/>
                  </a:cubicBezTo>
                  <a:cubicBezTo>
                    <a:pt x="5600" y="6344"/>
                    <a:pt x="5676" y="6316"/>
                    <a:pt x="5734" y="6258"/>
                  </a:cubicBezTo>
                  <a:lnTo>
                    <a:pt x="6258" y="5731"/>
                  </a:lnTo>
                  <a:cubicBezTo>
                    <a:pt x="6372" y="5616"/>
                    <a:pt x="6372" y="5430"/>
                    <a:pt x="6258" y="5314"/>
                  </a:cubicBezTo>
                  <a:lnTo>
                    <a:pt x="5933" y="4989"/>
                  </a:lnTo>
                  <a:cubicBezTo>
                    <a:pt x="6084" y="4742"/>
                    <a:pt x="6199" y="4469"/>
                    <a:pt x="6268" y="4179"/>
                  </a:cubicBezTo>
                  <a:lnTo>
                    <a:pt x="6728" y="4179"/>
                  </a:lnTo>
                  <a:cubicBezTo>
                    <a:pt x="6891" y="4179"/>
                    <a:pt x="7023" y="4047"/>
                    <a:pt x="7023" y="3883"/>
                  </a:cubicBezTo>
                  <a:lnTo>
                    <a:pt x="7023" y="3140"/>
                  </a:lnTo>
                  <a:cubicBezTo>
                    <a:pt x="7023" y="2977"/>
                    <a:pt x="6891" y="2845"/>
                    <a:pt x="6728" y="2845"/>
                  </a:cubicBezTo>
                  <a:lnTo>
                    <a:pt x="6268" y="2845"/>
                  </a:lnTo>
                  <a:cubicBezTo>
                    <a:pt x="6199" y="2556"/>
                    <a:pt x="6083" y="2281"/>
                    <a:pt x="5933" y="2034"/>
                  </a:cubicBezTo>
                  <a:lnTo>
                    <a:pt x="6258" y="1709"/>
                  </a:lnTo>
                  <a:cubicBezTo>
                    <a:pt x="6374" y="1594"/>
                    <a:pt x="6372" y="1407"/>
                    <a:pt x="6258" y="1292"/>
                  </a:cubicBezTo>
                  <a:lnTo>
                    <a:pt x="5734" y="766"/>
                  </a:lnTo>
                  <a:cubicBezTo>
                    <a:pt x="5676" y="708"/>
                    <a:pt x="5601" y="679"/>
                    <a:pt x="5525" y="679"/>
                  </a:cubicBezTo>
                  <a:cubicBezTo>
                    <a:pt x="5450" y="679"/>
                    <a:pt x="5374" y="708"/>
                    <a:pt x="5316" y="766"/>
                  </a:cubicBezTo>
                  <a:lnTo>
                    <a:pt x="4991" y="1091"/>
                  </a:lnTo>
                  <a:cubicBezTo>
                    <a:pt x="4743" y="939"/>
                    <a:pt x="4471" y="826"/>
                    <a:pt x="4180" y="756"/>
                  </a:cubicBezTo>
                  <a:lnTo>
                    <a:pt x="4180" y="295"/>
                  </a:lnTo>
                  <a:cubicBezTo>
                    <a:pt x="4180" y="132"/>
                    <a:pt x="4047" y="0"/>
                    <a:pt x="3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602356" y="4034600"/>
              <a:ext cx="620735" cy="620701"/>
            </a:xfrm>
            <a:custGeom>
              <a:avLst/>
              <a:gdLst/>
              <a:ahLst/>
              <a:cxnLst/>
              <a:rect l="l" t="t" r="r" b="b"/>
              <a:pathLst>
                <a:path w="18466" h="18465" extrusionOk="0">
                  <a:moveTo>
                    <a:pt x="9230" y="2954"/>
                  </a:moveTo>
                  <a:cubicBezTo>
                    <a:pt x="12697" y="2954"/>
                    <a:pt x="15509" y="5764"/>
                    <a:pt x="15509" y="9233"/>
                  </a:cubicBezTo>
                  <a:cubicBezTo>
                    <a:pt x="15509" y="12701"/>
                    <a:pt x="12697" y="15513"/>
                    <a:pt x="9230" y="15513"/>
                  </a:cubicBezTo>
                  <a:cubicBezTo>
                    <a:pt x="5760" y="15513"/>
                    <a:pt x="2948" y="12701"/>
                    <a:pt x="2948" y="9233"/>
                  </a:cubicBezTo>
                  <a:cubicBezTo>
                    <a:pt x="2948" y="5764"/>
                    <a:pt x="5760" y="2954"/>
                    <a:pt x="9230" y="2954"/>
                  </a:cubicBezTo>
                  <a:close/>
                  <a:moveTo>
                    <a:pt x="8759" y="0"/>
                  </a:moveTo>
                  <a:cubicBezTo>
                    <a:pt x="8435" y="0"/>
                    <a:pt x="8172" y="262"/>
                    <a:pt x="8172" y="586"/>
                  </a:cubicBezTo>
                  <a:lnTo>
                    <a:pt x="8172" y="1463"/>
                  </a:lnTo>
                  <a:cubicBezTo>
                    <a:pt x="7842" y="1509"/>
                    <a:pt x="7516" y="1572"/>
                    <a:pt x="7201" y="1658"/>
                  </a:cubicBezTo>
                  <a:lnTo>
                    <a:pt x="6862" y="851"/>
                  </a:lnTo>
                  <a:cubicBezTo>
                    <a:pt x="6769" y="626"/>
                    <a:pt x="6551" y="491"/>
                    <a:pt x="6321" y="491"/>
                  </a:cubicBezTo>
                  <a:cubicBezTo>
                    <a:pt x="6246" y="491"/>
                    <a:pt x="6169" y="506"/>
                    <a:pt x="6095" y="537"/>
                  </a:cubicBezTo>
                  <a:lnTo>
                    <a:pt x="5226" y="902"/>
                  </a:lnTo>
                  <a:cubicBezTo>
                    <a:pt x="4928" y="1026"/>
                    <a:pt x="4786" y="1370"/>
                    <a:pt x="4912" y="1669"/>
                  </a:cubicBezTo>
                  <a:lnTo>
                    <a:pt x="5251" y="2476"/>
                  </a:lnTo>
                  <a:cubicBezTo>
                    <a:pt x="4984" y="2633"/>
                    <a:pt x="4728" y="2806"/>
                    <a:pt x="4485" y="2992"/>
                  </a:cubicBezTo>
                  <a:lnTo>
                    <a:pt x="3864" y="2373"/>
                  </a:lnTo>
                  <a:cubicBezTo>
                    <a:pt x="3750" y="2258"/>
                    <a:pt x="3601" y="2201"/>
                    <a:pt x="3451" y="2201"/>
                  </a:cubicBezTo>
                  <a:cubicBezTo>
                    <a:pt x="3301" y="2201"/>
                    <a:pt x="3151" y="2258"/>
                    <a:pt x="3037" y="2373"/>
                  </a:cubicBezTo>
                  <a:lnTo>
                    <a:pt x="2369" y="3038"/>
                  </a:lnTo>
                  <a:cubicBezTo>
                    <a:pt x="2141" y="3267"/>
                    <a:pt x="2141" y="3639"/>
                    <a:pt x="2369" y="3867"/>
                  </a:cubicBezTo>
                  <a:lnTo>
                    <a:pt x="2989" y="4487"/>
                  </a:lnTo>
                  <a:cubicBezTo>
                    <a:pt x="2789" y="4749"/>
                    <a:pt x="2606" y="5026"/>
                    <a:pt x="2440" y="5312"/>
                  </a:cubicBezTo>
                  <a:lnTo>
                    <a:pt x="1629" y="4981"/>
                  </a:lnTo>
                  <a:cubicBezTo>
                    <a:pt x="1556" y="4951"/>
                    <a:pt x="1481" y="4937"/>
                    <a:pt x="1407" y="4937"/>
                  </a:cubicBezTo>
                  <a:cubicBezTo>
                    <a:pt x="1177" y="4937"/>
                    <a:pt x="958" y="5074"/>
                    <a:pt x="866" y="5300"/>
                  </a:cubicBezTo>
                  <a:lnTo>
                    <a:pt x="508" y="6173"/>
                  </a:lnTo>
                  <a:cubicBezTo>
                    <a:pt x="386" y="6472"/>
                    <a:pt x="528" y="6813"/>
                    <a:pt x="830" y="6937"/>
                  </a:cubicBezTo>
                  <a:lnTo>
                    <a:pt x="1638" y="7268"/>
                  </a:lnTo>
                  <a:cubicBezTo>
                    <a:pt x="1562" y="7563"/>
                    <a:pt x="1504" y="7866"/>
                    <a:pt x="1463" y="8175"/>
                  </a:cubicBezTo>
                  <a:lnTo>
                    <a:pt x="587" y="8175"/>
                  </a:lnTo>
                  <a:cubicBezTo>
                    <a:pt x="263" y="8175"/>
                    <a:pt x="1" y="8437"/>
                    <a:pt x="1" y="8761"/>
                  </a:cubicBezTo>
                  <a:lnTo>
                    <a:pt x="1" y="9703"/>
                  </a:lnTo>
                  <a:cubicBezTo>
                    <a:pt x="1" y="10027"/>
                    <a:pt x="263" y="10289"/>
                    <a:pt x="587" y="10289"/>
                  </a:cubicBezTo>
                  <a:lnTo>
                    <a:pt x="1463" y="10289"/>
                  </a:lnTo>
                  <a:cubicBezTo>
                    <a:pt x="1507" y="10621"/>
                    <a:pt x="1572" y="10945"/>
                    <a:pt x="1656" y="11263"/>
                  </a:cubicBezTo>
                  <a:lnTo>
                    <a:pt x="850" y="11600"/>
                  </a:lnTo>
                  <a:cubicBezTo>
                    <a:pt x="552" y="11726"/>
                    <a:pt x="412" y="12070"/>
                    <a:pt x="536" y="12369"/>
                  </a:cubicBezTo>
                  <a:lnTo>
                    <a:pt x="901" y="13238"/>
                  </a:lnTo>
                  <a:cubicBezTo>
                    <a:pt x="994" y="13462"/>
                    <a:pt x="1213" y="13597"/>
                    <a:pt x="1442" y="13597"/>
                  </a:cubicBezTo>
                  <a:cubicBezTo>
                    <a:pt x="1518" y="13597"/>
                    <a:pt x="1594" y="13582"/>
                    <a:pt x="1668" y="13551"/>
                  </a:cubicBezTo>
                  <a:lnTo>
                    <a:pt x="2475" y="13212"/>
                  </a:lnTo>
                  <a:cubicBezTo>
                    <a:pt x="2631" y="13477"/>
                    <a:pt x="2804" y="13733"/>
                    <a:pt x="2989" y="13978"/>
                  </a:cubicBezTo>
                  <a:lnTo>
                    <a:pt x="2369" y="14597"/>
                  </a:lnTo>
                  <a:cubicBezTo>
                    <a:pt x="2141" y="14827"/>
                    <a:pt x="2141" y="15198"/>
                    <a:pt x="2369" y="15426"/>
                  </a:cubicBezTo>
                  <a:lnTo>
                    <a:pt x="3037" y="16093"/>
                  </a:lnTo>
                  <a:cubicBezTo>
                    <a:pt x="3151" y="16207"/>
                    <a:pt x="3301" y="16264"/>
                    <a:pt x="3451" y="16264"/>
                  </a:cubicBezTo>
                  <a:cubicBezTo>
                    <a:pt x="3601" y="16264"/>
                    <a:pt x="3751" y="16207"/>
                    <a:pt x="3865" y="16093"/>
                  </a:cubicBezTo>
                  <a:lnTo>
                    <a:pt x="4486" y="15472"/>
                  </a:lnTo>
                  <a:cubicBezTo>
                    <a:pt x="4749" y="15673"/>
                    <a:pt x="5024" y="15856"/>
                    <a:pt x="5312" y="16022"/>
                  </a:cubicBezTo>
                  <a:lnTo>
                    <a:pt x="4980" y="16833"/>
                  </a:lnTo>
                  <a:cubicBezTo>
                    <a:pt x="4858" y="17132"/>
                    <a:pt x="5002" y="17475"/>
                    <a:pt x="5300" y="17597"/>
                  </a:cubicBezTo>
                  <a:lnTo>
                    <a:pt x="6172" y="17955"/>
                  </a:lnTo>
                  <a:cubicBezTo>
                    <a:pt x="6245" y="17985"/>
                    <a:pt x="6320" y="17999"/>
                    <a:pt x="6394" y="17999"/>
                  </a:cubicBezTo>
                  <a:cubicBezTo>
                    <a:pt x="6625" y="17999"/>
                    <a:pt x="6845" y="17862"/>
                    <a:pt x="6937" y="17635"/>
                  </a:cubicBezTo>
                  <a:lnTo>
                    <a:pt x="7267" y="16826"/>
                  </a:lnTo>
                  <a:cubicBezTo>
                    <a:pt x="7563" y="16902"/>
                    <a:pt x="7866" y="16961"/>
                    <a:pt x="8174" y="17001"/>
                  </a:cubicBezTo>
                  <a:lnTo>
                    <a:pt x="8174" y="17878"/>
                  </a:lnTo>
                  <a:cubicBezTo>
                    <a:pt x="8174" y="18202"/>
                    <a:pt x="8437" y="18464"/>
                    <a:pt x="8761" y="18464"/>
                  </a:cubicBezTo>
                  <a:lnTo>
                    <a:pt x="9704" y="18464"/>
                  </a:lnTo>
                  <a:cubicBezTo>
                    <a:pt x="10028" y="18464"/>
                    <a:pt x="10290" y="18202"/>
                    <a:pt x="10290" y="17878"/>
                  </a:cubicBezTo>
                  <a:lnTo>
                    <a:pt x="10290" y="17001"/>
                  </a:lnTo>
                  <a:cubicBezTo>
                    <a:pt x="10621" y="16956"/>
                    <a:pt x="10945" y="16892"/>
                    <a:pt x="11263" y="16807"/>
                  </a:cubicBezTo>
                  <a:lnTo>
                    <a:pt x="11601" y="17613"/>
                  </a:lnTo>
                  <a:cubicBezTo>
                    <a:pt x="11695" y="17837"/>
                    <a:pt x="11912" y="17973"/>
                    <a:pt x="12141" y="17973"/>
                  </a:cubicBezTo>
                  <a:cubicBezTo>
                    <a:pt x="12217" y="17973"/>
                    <a:pt x="12294" y="17958"/>
                    <a:pt x="12368" y="17926"/>
                  </a:cubicBezTo>
                  <a:lnTo>
                    <a:pt x="13237" y="17561"/>
                  </a:lnTo>
                  <a:cubicBezTo>
                    <a:pt x="13536" y="17437"/>
                    <a:pt x="13675" y="17092"/>
                    <a:pt x="13551" y="16794"/>
                  </a:cubicBezTo>
                  <a:lnTo>
                    <a:pt x="13213" y="15986"/>
                  </a:lnTo>
                  <a:cubicBezTo>
                    <a:pt x="13479" y="15829"/>
                    <a:pt x="13735" y="15657"/>
                    <a:pt x="13979" y="15470"/>
                  </a:cubicBezTo>
                  <a:lnTo>
                    <a:pt x="14599" y="16089"/>
                  </a:lnTo>
                  <a:cubicBezTo>
                    <a:pt x="14713" y="16204"/>
                    <a:pt x="14863" y="16261"/>
                    <a:pt x="15013" y="16261"/>
                  </a:cubicBezTo>
                  <a:cubicBezTo>
                    <a:pt x="15163" y="16261"/>
                    <a:pt x="15313" y="16204"/>
                    <a:pt x="15428" y="16089"/>
                  </a:cubicBezTo>
                  <a:lnTo>
                    <a:pt x="16093" y="15424"/>
                  </a:lnTo>
                  <a:cubicBezTo>
                    <a:pt x="16323" y="15195"/>
                    <a:pt x="16323" y="14824"/>
                    <a:pt x="16093" y="14594"/>
                  </a:cubicBezTo>
                  <a:lnTo>
                    <a:pt x="15474" y="13975"/>
                  </a:lnTo>
                  <a:cubicBezTo>
                    <a:pt x="15675" y="13713"/>
                    <a:pt x="15857" y="13436"/>
                    <a:pt x="16023" y="13149"/>
                  </a:cubicBezTo>
                  <a:lnTo>
                    <a:pt x="16834" y="13481"/>
                  </a:lnTo>
                  <a:cubicBezTo>
                    <a:pt x="16907" y="13511"/>
                    <a:pt x="16982" y="13526"/>
                    <a:pt x="17056" y="13526"/>
                  </a:cubicBezTo>
                  <a:cubicBezTo>
                    <a:pt x="17288" y="13526"/>
                    <a:pt x="17506" y="13388"/>
                    <a:pt x="17599" y="13162"/>
                  </a:cubicBezTo>
                  <a:lnTo>
                    <a:pt x="17957" y="12288"/>
                  </a:lnTo>
                  <a:cubicBezTo>
                    <a:pt x="18078" y="11989"/>
                    <a:pt x="17936" y="11647"/>
                    <a:pt x="17636" y="11524"/>
                  </a:cubicBezTo>
                  <a:lnTo>
                    <a:pt x="16828" y="11194"/>
                  </a:lnTo>
                  <a:cubicBezTo>
                    <a:pt x="16904" y="10899"/>
                    <a:pt x="16961" y="10596"/>
                    <a:pt x="17002" y="10287"/>
                  </a:cubicBezTo>
                  <a:lnTo>
                    <a:pt x="17880" y="10287"/>
                  </a:lnTo>
                  <a:cubicBezTo>
                    <a:pt x="18204" y="10287"/>
                    <a:pt x="18466" y="10025"/>
                    <a:pt x="18466" y="9701"/>
                  </a:cubicBezTo>
                  <a:lnTo>
                    <a:pt x="18466" y="8759"/>
                  </a:lnTo>
                  <a:cubicBezTo>
                    <a:pt x="18461" y="8437"/>
                    <a:pt x="18198" y="8175"/>
                    <a:pt x="17874" y="8175"/>
                  </a:cubicBezTo>
                  <a:lnTo>
                    <a:pt x="16997" y="8175"/>
                  </a:lnTo>
                  <a:cubicBezTo>
                    <a:pt x="16953" y="7844"/>
                    <a:pt x="16888" y="7520"/>
                    <a:pt x="16804" y="7202"/>
                  </a:cubicBezTo>
                  <a:lnTo>
                    <a:pt x="17610" y="6864"/>
                  </a:lnTo>
                  <a:cubicBezTo>
                    <a:pt x="17909" y="6739"/>
                    <a:pt x="18049" y="6395"/>
                    <a:pt x="17924" y="6096"/>
                  </a:cubicBezTo>
                  <a:lnTo>
                    <a:pt x="17561" y="5227"/>
                  </a:lnTo>
                  <a:cubicBezTo>
                    <a:pt x="17466" y="5003"/>
                    <a:pt x="17249" y="4867"/>
                    <a:pt x="17020" y="4867"/>
                  </a:cubicBezTo>
                  <a:cubicBezTo>
                    <a:pt x="16944" y="4867"/>
                    <a:pt x="16867" y="4882"/>
                    <a:pt x="16793" y="4914"/>
                  </a:cubicBezTo>
                  <a:lnTo>
                    <a:pt x="15986" y="5252"/>
                  </a:lnTo>
                  <a:cubicBezTo>
                    <a:pt x="15829" y="4986"/>
                    <a:pt x="15656" y="4730"/>
                    <a:pt x="15470" y="4486"/>
                  </a:cubicBezTo>
                  <a:lnTo>
                    <a:pt x="16090" y="3866"/>
                  </a:lnTo>
                  <a:cubicBezTo>
                    <a:pt x="16318" y="3637"/>
                    <a:pt x="16318" y="3265"/>
                    <a:pt x="16090" y="3037"/>
                  </a:cubicBezTo>
                  <a:lnTo>
                    <a:pt x="15424" y="2370"/>
                  </a:lnTo>
                  <a:cubicBezTo>
                    <a:pt x="15310" y="2256"/>
                    <a:pt x="15160" y="2199"/>
                    <a:pt x="15010" y="2199"/>
                  </a:cubicBezTo>
                  <a:cubicBezTo>
                    <a:pt x="14860" y="2199"/>
                    <a:pt x="14709" y="2256"/>
                    <a:pt x="14595" y="2370"/>
                  </a:cubicBezTo>
                  <a:lnTo>
                    <a:pt x="13976" y="2991"/>
                  </a:lnTo>
                  <a:cubicBezTo>
                    <a:pt x="13713" y="2790"/>
                    <a:pt x="13437" y="2607"/>
                    <a:pt x="13150" y="2441"/>
                  </a:cubicBezTo>
                  <a:lnTo>
                    <a:pt x="13481" y="1630"/>
                  </a:lnTo>
                  <a:cubicBezTo>
                    <a:pt x="13603" y="1331"/>
                    <a:pt x="13459" y="989"/>
                    <a:pt x="13161" y="867"/>
                  </a:cubicBezTo>
                  <a:lnTo>
                    <a:pt x="12288" y="509"/>
                  </a:lnTo>
                  <a:cubicBezTo>
                    <a:pt x="12216" y="480"/>
                    <a:pt x="12141" y="466"/>
                    <a:pt x="12067" y="466"/>
                  </a:cubicBezTo>
                  <a:cubicBezTo>
                    <a:pt x="11836" y="466"/>
                    <a:pt x="11618" y="602"/>
                    <a:pt x="11525" y="830"/>
                  </a:cubicBezTo>
                  <a:lnTo>
                    <a:pt x="11195" y="1638"/>
                  </a:lnTo>
                  <a:cubicBezTo>
                    <a:pt x="10899" y="1562"/>
                    <a:pt x="10595" y="1505"/>
                    <a:pt x="10287" y="1463"/>
                  </a:cubicBezTo>
                  <a:lnTo>
                    <a:pt x="10287" y="586"/>
                  </a:lnTo>
                  <a:cubicBezTo>
                    <a:pt x="10287" y="262"/>
                    <a:pt x="10025" y="0"/>
                    <a:pt x="9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51"/>
          <p:cNvSpPr/>
          <p:nvPr/>
        </p:nvSpPr>
        <p:spPr>
          <a:xfrm>
            <a:off x="8365113" y="2706664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51"/>
          <p:cNvSpPr/>
          <p:nvPr/>
        </p:nvSpPr>
        <p:spPr>
          <a:xfrm>
            <a:off x="2137325" y="430994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51"/>
          <p:cNvSpPr/>
          <p:nvPr/>
        </p:nvSpPr>
        <p:spPr>
          <a:xfrm>
            <a:off x="7024331" y="1122201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1"/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0CF14-5E0E-F7F9-CD7F-599D5E3DB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3340" y="1434750"/>
            <a:ext cx="3940660" cy="2906176"/>
          </a:xfrm>
        </p:spPr>
        <p:txBody>
          <a:bodyPr/>
          <a:lstStyle/>
          <a:p>
            <a:pPr marL="139700" indent="0"/>
            <a:r>
              <a:rPr lang="en-US" sz="1200" dirty="0"/>
              <a:t>For the creation of a focused dataset, the </a:t>
            </a:r>
            <a:r>
              <a:rPr lang="en-US" sz="1200" b="1" dirty="0"/>
              <a:t>7</a:t>
            </a:r>
            <a:r>
              <a:rPr lang="en-US" sz="1200" dirty="0"/>
              <a:t> filtering metrics employed included:</a:t>
            </a:r>
          </a:p>
          <a:p>
            <a:pPr marL="139700" indent="0"/>
            <a:endParaRPr lang="en-US" sz="1200" b="0" i="0" dirty="0">
              <a:effectLst/>
              <a:latin typeface="Didact Gothic" panose="00000500000000000000" pitchFamily="2" charset="0"/>
            </a:endParaRP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dact Gothic" panose="00000500000000000000" pitchFamily="2" charset="0"/>
              </a:rPr>
              <a:t>Does the abstract focus on human subjects?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dact Gothic" panose="00000500000000000000" pitchFamily="2" charset="0"/>
              </a:rPr>
              <a:t>Does the abstract include the target disease?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dact Gothic" panose="00000500000000000000" pitchFamily="2" charset="0"/>
              </a:rPr>
              <a:t>Is the abstract a clinical trial (study type)?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dact Gothic" panose="00000500000000000000" pitchFamily="2" charset="0"/>
              </a:rPr>
              <a:t>Does the abstract focus on one or more drugs that can be repurposed for Glioblastoma (i.e.</a:t>
            </a:r>
            <a:r>
              <a:rPr lang="en-US" sz="1100" dirty="0">
                <a:latin typeface="Didact Gothic" panose="00000500000000000000" pitchFamily="2" charset="0"/>
              </a:rPr>
              <a:t> </a:t>
            </a:r>
            <a:r>
              <a:rPr lang="en-US" sz="1100" b="0" i="0" dirty="0">
                <a:effectLst/>
                <a:latin typeface="Didact Gothic" panose="00000500000000000000" pitchFamily="2" charset="0"/>
              </a:rPr>
              <a:t>drugs not approved for Glioblastoma treatment)?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dact Gothic" panose="00000500000000000000" pitchFamily="2" charset="0"/>
              </a:rPr>
              <a:t>Does the abstract include quantified outcome measures such as progression-free survival, overall survival, etc.?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dact Gothic" panose="00000500000000000000" pitchFamily="2" charset="0"/>
              </a:rPr>
              <a:t>Does the abstract include data on population size?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dact Gothic" panose="00000500000000000000" pitchFamily="2" charset="0"/>
              </a:rPr>
              <a:t>Does the abstract include an intervention group?</a:t>
            </a:r>
            <a:endParaRPr lang="en" sz="1100" i="1" dirty="0">
              <a:latin typeface="Didact Gothic" panose="000005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>
          <a:extLst>
            <a:ext uri="{FF2B5EF4-FFF2-40B4-BE49-F238E27FC236}">
              <a16:creationId xmlns:a16="http://schemas.microsoft.com/office/drawing/2014/main" id="{F7F85279-3442-719D-B1E7-7EB261E8F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910;p65">
            <a:extLst>
              <a:ext uri="{FF2B5EF4-FFF2-40B4-BE49-F238E27FC236}">
                <a16:creationId xmlns:a16="http://schemas.microsoft.com/office/drawing/2014/main" id="{05DA2738-A9C8-4D19-0EA4-23E5C8E8F53A}"/>
              </a:ext>
            </a:extLst>
          </p:cNvPr>
          <p:cNvGrpSpPr>
            <a:grpSpLocks/>
          </p:cNvGrpSpPr>
          <p:nvPr/>
        </p:nvGrpSpPr>
        <p:grpSpPr>
          <a:xfrm>
            <a:off x="2352201" y="1580125"/>
            <a:ext cx="4716693" cy="2927284"/>
            <a:chOff x="331763" y="414151"/>
            <a:chExt cx="6936707" cy="5019699"/>
          </a:xfrm>
        </p:grpSpPr>
        <p:sp>
          <p:nvSpPr>
            <p:cNvPr id="7" name="Google Shape;1911;p65">
              <a:extLst>
                <a:ext uri="{FF2B5EF4-FFF2-40B4-BE49-F238E27FC236}">
                  <a16:creationId xmlns:a16="http://schemas.microsoft.com/office/drawing/2014/main" id="{0D7427B6-B9FE-C38C-7C62-6A470F6A5853}"/>
                </a:ext>
              </a:extLst>
            </p:cNvPr>
            <p:cNvSpPr>
              <a:spLocks/>
            </p:cNvSpPr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12;p65">
              <a:extLst>
                <a:ext uri="{FF2B5EF4-FFF2-40B4-BE49-F238E27FC236}">
                  <a16:creationId xmlns:a16="http://schemas.microsoft.com/office/drawing/2014/main" id="{6D256E06-9BB7-1791-F8FA-3A4CC1D77AC9}"/>
                </a:ext>
              </a:extLst>
            </p:cNvPr>
            <p:cNvSpPr>
              <a:spLocks/>
            </p:cNvSpPr>
            <p:nvPr/>
          </p:nvSpPr>
          <p:spPr>
            <a:xfrm>
              <a:off x="331763" y="414151"/>
              <a:ext cx="6936707" cy="4580521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914;p65">
              <a:extLst>
                <a:ext uri="{FF2B5EF4-FFF2-40B4-BE49-F238E27FC236}">
                  <a16:creationId xmlns:a16="http://schemas.microsoft.com/office/drawing/2014/main" id="{37DE0B78-28D6-0B33-FB96-91C5362E76BE}"/>
                </a:ext>
              </a:extLst>
            </p:cNvPr>
            <p:cNvSpPr>
              <a:spLocks/>
            </p:cNvSpPr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51">
            <a:extLst>
              <a:ext uri="{FF2B5EF4-FFF2-40B4-BE49-F238E27FC236}">
                <a16:creationId xmlns:a16="http://schemas.microsoft.com/office/drawing/2014/main" id="{4F77CC1F-C3F4-36EA-B7B7-9156002971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Extracting Clinical Data</a:t>
            </a:r>
            <a:endParaRPr dirty="0"/>
          </a:p>
        </p:txBody>
      </p:sp>
      <p:sp>
        <p:nvSpPr>
          <p:cNvPr id="883" name="Google Shape;883;p51">
            <a:extLst>
              <a:ext uri="{FF2B5EF4-FFF2-40B4-BE49-F238E27FC236}">
                <a16:creationId xmlns:a16="http://schemas.microsoft.com/office/drawing/2014/main" id="{EBEFC8BA-767F-0F67-0F90-25DAD4F6F16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465921" y="1671951"/>
            <a:ext cx="4487972" cy="2503553"/>
          </a:xfrm>
          <a:custGeom>
            <a:avLst/>
            <a:gdLst>
              <a:gd name="connsiteX0" fmla="*/ 0 w 4486693"/>
              <a:gd name="connsiteY0" fmla="*/ 414789 h 2488684"/>
              <a:gd name="connsiteX1" fmla="*/ 414789 w 4486693"/>
              <a:gd name="connsiteY1" fmla="*/ 0 h 2488684"/>
              <a:gd name="connsiteX2" fmla="*/ 4071904 w 4486693"/>
              <a:gd name="connsiteY2" fmla="*/ 0 h 2488684"/>
              <a:gd name="connsiteX3" fmla="*/ 4486693 w 4486693"/>
              <a:gd name="connsiteY3" fmla="*/ 414789 h 2488684"/>
              <a:gd name="connsiteX4" fmla="*/ 4486693 w 4486693"/>
              <a:gd name="connsiteY4" fmla="*/ 2073895 h 2488684"/>
              <a:gd name="connsiteX5" fmla="*/ 4071904 w 4486693"/>
              <a:gd name="connsiteY5" fmla="*/ 2488684 h 2488684"/>
              <a:gd name="connsiteX6" fmla="*/ 414789 w 4486693"/>
              <a:gd name="connsiteY6" fmla="*/ 2488684 h 2488684"/>
              <a:gd name="connsiteX7" fmla="*/ 0 w 4486693"/>
              <a:gd name="connsiteY7" fmla="*/ 2073895 h 2488684"/>
              <a:gd name="connsiteX8" fmla="*/ 0 w 4486693"/>
              <a:gd name="connsiteY8" fmla="*/ 414789 h 2488684"/>
              <a:gd name="connsiteX0" fmla="*/ 602 w 4487295"/>
              <a:gd name="connsiteY0" fmla="*/ 414789 h 2488684"/>
              <a:gd name="connsiteX1" fmla="*/ 207235 w 4487295"/>
              <a:gd name="connsiteY1" fmla="*/ 0 h 2488684"/>
              <a:gd name="connsiteX2" fmla="*/ 4072506 w 4487295"/>
              <a:gd name="connsiteY2" fmla="*/ 0 h 2488684"/>
              <a:gd name="connsiteX3" fmla="*/ 4487295 w 4487295"/>
              <a:gd name="connsiteY3" fmla="*/ 414789 h 2488684"/>
              <a:gd name="connsiteX4" fmla="*/ 4487295 w 4487295"/>
              <a:gd name="connsiteY4" fmla="*/ 2073895 h 2488684"/>
              <a:gd name="connsiteX5" fmla="*/ 4072506 w 4487295"/>
              <a:gd name="connsiteY5" fmla="*/ 2488684 h 2488684"/>
              <a:gd name="connsiteX6" fmla="*/ 415391 w 4487295"/>
              <a:gd name="connsiteY6" fmla="*/ 2488684 h 2488684"/>
              <a:gd name="connsiteX7" fmla="*/ 602 w 4487295"/>
              <a:gd name="connsiteY7" fmla="*/ 2073895 h 2488684"/>
              <a:gd name="connsiteX8" fmla="*/ 602 w 4487295"/>
              <a:gd name="connsiteY8" fmla="*/ 414789 h 2488684"/>
              <a:gd name="connsiteX0" fmla="*/ 602 w 4487295"/>
              <a:gd name="connsiteY0" fmla="*/ 414789 h 2488684"/>
              <a:gd name="connsiteX1" fmla="*/ 207235 w 4487295"/>
              <a:gd name="connsiteY1" fmla="*/ 0 h 2488684"/>
              <a:gd name="connsiteX2" fmla="*/ 4250926 w 4487295"/>
              <a:gd name="connsiteY2" fmla="*/ 14868 h 2488684"/>
              <a:gd name="connsiteX3" fmla="*/ 4487295 w 4487295"/>
              <a:gd name="connsiteY3" fmla="*/ 414789 h 2488684"/>
              <a:gd name="connsiteX4" fmla="*/ 4487295 w 4487295"/>
              <a:gd name="connsiteY4" fmla="*/ 2073895 h 2488684"/>
              <a:gd name="connsiteX5" fmla="*/ 4072506 w 4487295"/>
              <a:gd name="connsiteY5" fmla="*/ 2488684 h 2488684"/>
              <a:gd name="connsiteX6" fmla="*/ 415391 w 4487295"/>
              <a:gd name="connsiteY6" fmla="*/ 2488684 h 2488684"/>
              <a:gd name="connsiteX7" fmla="*/ 602 w 4487295"/>
              <a:gd name="connsiteY7" fmla="*/ 2073895 h 2488684"/>
              <a:gd name="connsiteX8" fmla="*/ 602 w 4487295"/>
              <a:gd name="connsiteY8" fmla="*/ 414789 h 2488684"/>
              <a:gd name="connsiteX0" fmla="*/ 602 w 4487295"/>
              <a:gd name="connsiteY0" fmla="*/ 414789 h 2496118"/>
              <a:gd name="connsiteX1" fmla="*/ 207235 w 4487295"/>
              <a:gd name="connsiteY1" fmla="*/ 0 h 2496118"/>
              <a:gd name="connsiteX2" fmla="*/ 4250926 w 4487295"/>
              <a:gd name="connsiteY2" fmla="*/ 14868 h 2496118"/>
              <a:gd name="connsiteX3" fmla="*/ 4487295 w 4487295"/>
              <a:gd name="connsiteY3" fmla="*/ 414789 h 2496118"/>
              <a:gd name="connsiteX4" fmla="*/ 4487295 w 4487295"/>
              <a:gd name="connsiteY4" fmla="*/ 2073895 h 2496118"/>
              <a:gd name="connsiteX5" fmla="*/ 4258360 w 4487295"/>
              <a:gd name="connsiteY5" fmla="*/ 2496118 h 2496118"/>
              <a:gd name="connsiteX6" fmla="*/ 415391 w 4487295"/>
              <a:gd name="connsiteY6" fmla="*/ 2488684 h 2496118"/>
              <a:gd name="connsiteX7" fmla="*/ 602 w 4487295"/>
              <a:gd name="connsiteY7" fmla="*/ 2073895 h 2496118"/>
              <a:gd name="connsiteX8" fmla="*/ 602 w 4487295"/>
              <a:gd name="connsiteY8" fmla="*/ 414789 h 2496118"/>
              <a:gd name="connsiteX0" fmla="*/ 1279 w 4487972"/>
              <a:gd name="connsiteY0" fmla="*/ 414789 h 2503553"/>
              <a:gd name="connsiteX1" fmla="*/ 207912 w 4487972"/>
              <a:gd name="connsiteY1" fmla="*/ 0 h 2503553"/>
              <a:gd name="connsiteX2" fmla="*/ 4251603 w 4487972"/>
              <a:gd name="connsiteY2" fmla="*/ 14868 h 2503553"/>
              <a:gd name="connsiteX3" fmla="*/ 4487972 w 4487972"/>
              <a:gd name="connsiteY3" fmla="*/ 414789 h 2503553"/>
              <a:gd name="connsiteX4" fmla="*/ 4487972 w 4487972"/>
              <a:gd name="connsiteY4" fmla="*/ 2073895 h 2503553"/>
              <a:gd name="connsiteX5" fmla="*/ 4259037 w 4487972"/>
              <a:gd name="connsiteY5" fmla="*/ 2496118 h 2503553"/>
              <a:gd name="connsiteX6" fmla="*/ 200477 w 4487972"/>
              <a:gd name="connsiteY6" fmla="*/ 2503553 h 2503553"/>
              <a:gd name="connsiteX7" fmla="*/ 1279 w 4487972"/>
              <a:gd name="connsiteY7" fmla="*/ 2073895 h 2503553"/>
              <a:gd name="connsiteX8" fmla="*/ 1279 w 4487972"/>
              <a:gd name="connsiteY8" fmla="*/ 414789 h 250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7972" h="2503553">
                <a:moveTo>
                  <a:pt x="1279" y="414789"/>
                </a:moveTo>
                <a:cubicBezTo>
                  <a:pt x="1279" y="185707"/>
                  <a:pt x="-21170" y="0"/>
                  <a:pt x="207912" y="0"/>
                </a:cubicBezTo>
                <a:lnTo>
                  <a:pt x="4251603" y="14868"/>
                </a:lnTo>
                <a:cubicBezTo>
                  <a:pt x="4480685" y="14868"/>
                  <a:pt x="4487972" y="185707"/>
                  <a:pt x="4487972" y="414789"/>
                </a:cubicBezTo>
                <a:lnTo>
                  <a:pt x="4487972" y="2073895"/>
                </a:lnTo>
                <a:cubicBezTo>
                  <a:pt x="4487972" y="2302977"/>
                  <a:pt x="4488119" y="2496118"/>
                  <a:pt x="4259037" y="2496118"/>
                </a:cubicBezTo>
                <a:lnTo>
                  <a:pt x="200477" y="2503553"/>
                </a:lnTo>
                <a:cubicBezTo>
                  <a:pt x="-28605" y="2503553"/>
                  <a:pt x="1279" y="2302977"/>
                  <a:pt x="1279" y="2073895"/>
                </a:cubicBezTo>
                <a:lnTo>
                  <a:pt x="1279" y="414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sz="1200" dirty="0"/>
              <a:t>PICO framework was utilized to extract key clinical data from the filtered abstracts, including the following attributes:</a:t>
            </a:r>
          </a:p>
          <a:p>
            <a:pPr marL="0" indent="0" algn="ctr"/>
            <a:endParaRPr lang="en-US" sz="1200" dirty="0"/>
          </a:p>
          <a:p>
            <a:pPr marL="0" lvl="0" indent="0" algn="ctr" rtl="0">
              <a:lnSpc>
                <a:spcPts val="1600"/>
              </a:lnSpc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</a:rPr>
              <a:t>{“study type”,</a:t>
            </a:r>
          </a:p>
          <a:p>
            <a:pPr marL="0" lvl="0" indent="0" algn="ctr" rtl="0">
              <a:lnSpc>
                <a:spcPts val="1600"/>
              </a:lnSpc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</a:rPr>
              <a:t>“</a:t>
            </a:r>
            <a:r>
              <a:rPr lang="en-US" sz="1200" dirty="0" err="1">
                <a:latin typeface="Consolas" panose="020B0609020204030204" pitchFamily="49" charset="0"/>
              </a:rPr>
              <a:t>drug_name</a:t>
            </a:r>
            <a:r>
              <a:rPr lang="en-US" sz="1200" dirty="0">
                <a:latin typeface="Consolas" panose="020B0609020204030204" pitchFamily="49" charset="0"/>
              </a:rPr>
              <a:t>”,</a:t>
            </a:r>
          </a:p>
          <a:p>
            <a:pPr marL="0" lvl="0" indent="0" algn="ctr" rtl="0">
              <a:lnSpc>
                <a:spcPts val="1600"/>
              </a:lnSpc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</a:rPr>
              <a:t>“</a:t>
            </a:r>
            <a:r>
              <a:rPr lang="en-US" sz="1200" dirty="0" err="1">
                <a:latin typeface="Consolas" panose="020B0609020204030204" pitchFamily="49" charset="0"/>
              </a:rPr>
              <a:t>treatment_timing</a:t>
            </a:r>
            <a:r>
              <a:rPr lang="en-US" sz="1200" dirty="0">
                <a:latin typeface="Consolas" panose="020B0609020204030204" pitchFamily="49" charset="0"/>
              </a:rPr>
              <a:t>”,</a:t>
            </a:r>
          </a:p>
          <a:p>
            <a:pPr marL="0" lvl="0" indent="0" algn="ctr" rtl="0">
              <a:lnSpc>
                <a:spcPts val="1600"/>
              </a:lnSpc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</a:rPr>
              <a:t>“</a:t>
            </a:r>
            <a:r>
              <a:rPr lang="en-US" sz="1200" dirty="0" err="1">
                <a:latin typeface="Consolas" panose="020B0609020204030204" pitchFamily="49" charset="0"/>
              </a:rPr>
              <a:t>drug_dosage</a:t>
            </a:r>
            <a:r>
              <a:rPr lang="en-US" sz="1200" dirty="0">
                <a:latin typeface="Consolas" panose="020B0609020204030204" pitchFamily="49" charset="0"/>
              </a:rPr>
              <a:t>”,</a:t>
            </a:r>
          </a:p>
          <a:p>
            <a:pPr marL="0" lvl="0" indent="0" algn="ctr" rtl="0">
              <a:lnSpc>
                <a:spcPts val="1600"/>
              </a:lnSpc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</a:rPr>
              <a:t>“</a:t>
            </a:r>
            <a:r>
              <a:rPr lang="en-US" sz="1200" dirty="0" err="1">
                <a:latin typeface="Consolas" panose="020B0609020204030204" pitchFamily="49" charset="0"/>
              </a:rPr>
              <a:t>standard_of_care</a:t>
            </a:r>
            <a:r>
              <a:rPr lang="en-US" sz="1200" dirty="0">
                <a:latin typeface="Consolas" panose="020B0609020204030204" pitchFamily="49" charset="0"/>
              </a:rPr>
              <a:t>”,</a:t>
            </a:r>
          </a:p>
          <a:p>
            <a:pPr marL="0" lvl="0" indent="0" algn="ctr" rtl="0">
              <a:lnSpc>
                <a:spcPts val="1600"/>
              </a:lnSpc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</a:rPr>
              <a:t>“</a:t>
            </a:r>
            <a:r>
              <a:rPr lang="en-US" sz="1200" dirty="0" err="1">
                <a:latin typeface="Consolas" panose="020B0609020204030204" pitchFamily="49" charset="0"/>
              </a:rPr>
              <a:t>sample_size</a:t>
            </a:r>
            <a:r>
              <a:rPr lang="en-US" sz="1200" dirty="0">
                <a:latin typeface="Consolas" panose="020B0609020204030204" pitchFamily="49" charset="0"/>
              </a:rPr>
              <a:t>”,</a:t>
            </a:r>
          </a:p>
          <a:p>
            <a:pPr marL="0" lvl="0" indent="0" algn="ctr" rtl="0">
              <a:lnSpc>
                <a:spcPts val="1600"/>
              </a:lnSpc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</a:rPr>
              <a:t>“groups”,</a:t>
            </a:r>
          </a:p>
          <a:p>
            <a:pPr marL="0" lvl="0" indent="0" algn="ctr" rtl="0">
              <a:lnSpc>
                <a:spcPts val="1600"/>
              </a:lnSpc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</a:rPr>
              <a:t>“</a:t>
            </a:r>
            <a:r>
              <a:rPr lang="en-US" sz="1200" dirty="0" err="1">
                <a:latin typeface="Consolas" panose="020B0609020204030204" pitchFamily="49" charset="0"/>
              </a:rPr>
              <a:t>side_effects</a:t>
            </a:r>
            <a:r>
              <a:rPr lang="en-US" sz="1200" dirty="0">
                <a:latin typeface="Consolas" panose="020B0609020204030204" pitchFamily="49" charset="0"/>
              </a:rPr>
              <a:t>”,</a:t>
            </a:r>
          </a:p>
          <a:p>
            <a:pPr marL="0" lvl="0" indent="0" algn="ctr" rtl="0">
              <a:lnSpc>
                <a:spcPts val="1600"/>
              </a:lnSpc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</a:rPr>
              <a:t>“</a:t>
            </a:r>
            <a:r>
              <a:rPr lang="en-US" sz="1200" dirty="0" err="1">
                <a:latin typeface="Consolas" panose="020B0609020204030204" pitchFamily="49" charset="0"/>
              </a:rPr>
              <a:t>primary_outcomes</a:t>
            </a:r>
            <a:r>
              <a:rPr lang="en-US" sz="1200" dirty="0">
                <a:latin typeface="Consolas" panose="020B0609020204030204" pitchFamily="49" charset="0"/>
              </a:rPr>
              <a:t>”}</a:t>
            </a:r>
          </a:p>
        </p:txBody>
      </p:sp>
      <p:grpSp>
        <p:nvGrpSpPr>
          <p:cNvPr id="939" name="Google Shape;939;p51">
            <a:extLst>
              <a:ext uri="{FF2B5EF4-FFF2-40B4-BE49-F238E27FC236}">
                <a16:creationId xmlns:a16="http://schemas.microsoft.com/office/drawing/2014/main" id="{5ABD1700-9945-3F8F-1BC5-7AD9EBD4F830}"/>
              </a:ext>
            </a:extLst>
          </p:cNvPr>
          <p:cNvGrpSpPr/>
          <p:nvPr/>
        </p:nvGrpSpPr>
        <p:grpSpPr>
          <a:xfrm>
            <a:off x="7723885" y="200693"/>
            <a:ext cx="925684" cy="1061370"/>
            <a:chOff x="340225" y="4034600"/>
            <a:chExt cx="882865" cy="1012275"/>
          </a:xfrm>
        </p:grpSpPr>
        <p:sp>
          <p:nvSpPr>
            <p:cNvPr id="940" name="Google Shape;940;p51">
              <a:extLst>
                <a:ext uri="{FF2B5EF4-FFF2-40B4-BE49-F238E27FC236}">
                  <a16:creationId xmlns:a16="http://schemas.microsoft.com/office/drawing/2014/main" id="{30EE66A9-266C-73DF-1525-80A436311D7B}"/>
                </a:ext>
              </a:extLst>
            </p:cNvPr>
            <p:cNvSpPr/>
            <p:nvPr/>
          </p:nvSpPr>
          <p:spPr>
            <a:xfrm>
              <a:off x="340225" y="4572769"/>
              <a:ext cx="474039" cy="474106"/>
            </a:xfrm>
            <a:custGeom>
              <a:avLst/>
              <a:gdLst/>
              <a:ahLst/>
              <a:cxnLst/>
              <a:rect l="l" t="t" r="r" b="b"/>
              <a:pathLst>
                <a:path w="14102" h="14104" extrusionOk="0">
                  <a:moveTo>
                    <a:pt x="7050" y="3295"/>
                  </a:moveTo>
                  <a:cubicBezTo>
                    <a:pt x="9124" y="3295"/>
                    <a:pt x="10806" y="4975"/>
                    <a:pt x="10806" y="7050"/>
                  </a:cubicBezTo>
                  <a:cubicBezTo>
                    <a:pt x="10806" y="9123"/>
                    <a:pt x="9124" y="10805"/>
                    <a:pt x="7050" y="10805"/>
                  </a:cubicBezTo>
                  <a:cubicBezTo>
                    <a:pt x="4977" y="10805"/>
                    <a:pt x="3295" y="9123"/>
                    <a:pt x="3295" y="7050"/>
                  </a:cubicBezTo>
                  <a:cubicBezTo>
                    <a:pt x="3295" y="4977"/>
                    <a:pt x="4976" y="3295"/>
                    <a:pt x="7050" y="3295"/>
                  </a:cubicBezTo>
                  <a:close/>
                  <a:moveTo>
                    <a:pt x="6305" y="0"/>
                  </a:moveTo>
                  <a:cubicBezTo>
                    <a:pt x="5978" y="0"/>
                    <a:pt x="5712" y="267"/>
                    <a:pt x="5712" y="593"/>
                  </a:cubicBezTo>
                  <a:lnTo>
                    <a:pt x="5712" y="1517"/>
                  </a:lnTo>
                  <a:cubicBezTo>
                    <a:pt x="5130" y="1657"/>
                    <a:pt x="4582" y="1886"/>
                    <a:pt x="4084" y="2191"/>
                  </a:cubicBezTo>
                  <a:lnTo>
                    <a:pt x="3431" y="1538"/>
                  </a:lnTo>
                  <a:cubicBezTo>
                    <a:pt x="3315" y="1422"/>
                    <a:pt x="3163" y="1364"/>
                    <a:pt x="3012" y="1364"/>
                  </a:cubicBezTo>
                  <a:cubicBezTo>
                    <a:pt x="2860" y="1364"/>
                    <a:pt x="2708" y="1422"/>
                    <a:pt x="2593" y="1538"/>
                  </a:cubicBezTo>
                  <a:lnTo>
                    <a:pt x="1538" y="2593"/>
                  </a:lnTo>
                  <a:cubicBezTo>
                    <a:pt x="1306" y="2824"/>
                    <a:pt x="1306" y="3200"/>
                    <a:pt x="1538" y="3431"/>
                  </a:cubicBezTo>
                  <a:lnTo>
                    <a:pt x="2191" y="4084"/>
                  </a:lnTo>
                  <a:cubicBezTo>
                    <a:pt x="1886" y="4582"/>
                    <a:pt x="1659" y="5129"/>
                    <a:pt x="1517" y="5712"/>
                  </a:cubicBezTo>
                  <a:lnTo>
                    <a:pt x="595" y="5712"/>
                  </a:lnTo>
                  <a:cubicBezTo>
                    <a:pt x="267" y="5712"/>
                    <a:pt x="0" y="5977"/>
                    <a:pt x="0" y="6304"/>
                  </a:cubicBezTo>
                  <a:lnTo>
                    <a:pt x="0" y="7797"/>
                  </a:lnTo>
                  <a:cubicBezTo>
                    <a:pt x="0" y="8125"/>
                    <a:pt x="267" y="8390"/>
                    <a:pt x="595" y="8390"/>
                  </a:cubicBezTo>
                  <a:lnTo>
                    <a:pt x="1517" y="8390"/>
                  </a:lnTo>
                  <a:cubicBezTo>
                    <a:pt x="1657" y="8973"/>
                    <a:pt x="1886" y="9520"/>
                    <a:pt x="2191" y="10018"/>
                  </a:cubicBezTo>
                  <a:lnTo>
                    <a:pt x="1538" y="10671"/>
                  </a:lnTo>
                  <a:cubicBezTo>
                    <a:pt x="1306" y="10902"/>
                    <a:pt x="1306" y="11279"/>
                    <a:pt x="1538" y="11510"/>
                  </a:cubicBezTo>
                  <a:lnTo>
                    <a:pt x="2593" y="12566"/>
                  </a:lnTo>
                  <a:cubicBezTo>
                    <a:pt x="2709" y="12682"/>
                    <a:pt x="2860" y="12740"/>
                    <a:pt x="3012" y="12740"/>
                  </a:cubicBezTo>
                  <a:cubicBezTo>
                    <a:pt x="3164" y="12740"/>
                    <a:pt x="3315" y="12682"/>
                    <a:pt x="3431" y="12566"/>
                  </a:cubicBezTo>
                  <a:lnTo>
                    <a:pt x="4084" y="11912"/>
                  </a:lnTo>
                  <a:cubicBezTo>
                    <a:pt x="4582" y="12218"/>
                    <a:pt x="5130" y="12446"/>
                    <a:pt x="5712" y="12587"/>
                  </a:cubicBezTo>
                  <a:lnTo>
                    <a:pt x="5712" y="13511"/>
                  </a:lnTo>
                  <a:cubicBezTo>
                    <a:pt x="5712" y="13839"/>
                    <a:pt x="5978" y="14104"/>
                    <a:pt x="6305" y="14104"/>
                  </a:cubicBezTo>
                  <a:lnTo>
                    <a:pt x="7797" y="14104"/>
                  </a:lnTo>
                  <a:cubicBezTo>
                    <a:pt x="8125" y="14104"/>
                    <a:pt x="8391" y="13838"/>
                    <a:pt x="8391" y="13511"/>
                  </a:cubicBezTo>
                  <a:lnTo>
                    <a:pt x="8391" y="12587"/>
                  </a:lnTo>
                  <a:cubicBezTo>
                    <a:pt x="8973" y="12446"/>
                    <a:pt x="9522" y="12218"/>
                    <a:pt x="10019" y="11912"/>
                  </a:cubicBezTo>
                  <a:lnTo>
                    <a:pt x="10672" y="12566"/>
                  </a:lnTo>
                  <a:cubicBezTo>
                    <a:pt x="10788" y="12682"/>
                    <a:pt x="10939" y="12740"/>
                    <a:pt x="11091" y="12740"/>
                  </a:cubicBezTo>
                  <a:cubicBezTo>
                    <a:pt x="11243" y="12740"/>
                    <a:pt x="11395" y="12682"/>
                    <a:pt x="11510" y="12566"/>
                  </a:cubicBezTo>
                  <a:lnTo>
                    <a:pt x="12564" y="11510"/>
                  </a:lnTo>
                  <a:cubicBezTo>
                    <a:pt x="12796" y="11279"/>
                    <a:pt x="12796" y="10902"/>
                    <a:pt x="12564" y="10671"/>
                  </a:cubicBezTo>
                  <a:lnTo>
                    <a:pt x="11911" y="10018"/>
                  </a:lnTo>
                  <a:cubicBezTo>
                    <a:pt x="12215" y="9520"/>
                    <a:pt x="12444" y="8973"/>
                    <a:pt x="12585" y="8390"/>
                  </a:cubicBezTo>
                  <a:lnTo>
                    <a:pt x="13508" y="8390"/>
                  </a:lnTo>
                  <a:cubicBezTo>
                    <a:pt x="13835" y="8390"/>
                    <a:pt x="14102" y="8125"/>
                    <a:pt x="14102" y="7797"/>
                  </a:cubicBezTo>
                  <a:lnTo>
                    <a:pt x="14102" y="6304"/>
                  </a:lnTo>
                  <a:cubicBezTo>
                    <a:pt x="14102" y="5976"/>
                    <a:pt x="13836" y="5712"/>
                    <a:pt x="13508" y="5712"/>
                  </a:cubicBezTo>
                  <a:lnTo>
                    <a:pt x="12585" y="5712"/>
                  </a:lnTo>
                  <a:cubicBezTo>
                    <a:pt x="12444" y="5129"/>
                    <a:pt x="12216" y="4582"/>
                    <a:pt x="11911" y="4084"/>
                  </a:cubicBezTo>
                  <a:lnTo>
                    <a:pt x="12564" y="3431"/>
                  </a:lnTo>
                  <a:cubicBezTo>
                    <a:pt x="12796" y="3200"/>
                    <a:pt x="12796" y="2824"/>
                    <a:pt x="12564" y="2593"/>
                  </a:cubicBezTo>
                  <a:lnTo>
                    <a:pt x="11510" y="1538"/>
                  </a:lnTo>
                  <a:cubicBezTo>
                    <a:pt x="11395" y="1422"/>
                    <a:pt x="11242" y="1364"/>
                    <a:pt x="11090" y="1364"/>
                  </a:cubicBezTo>
                  <a:cubicBezTo>
                    <a:pt x="10938" y="1364"/>
                    <a:pt x="10787" y="1422"/>
                    <a:pt x="10672" y="1538"/>
                  </a:cubicBezTo>
                  <a:lnTo>
                    <a:pt x="10019" y="2191"/>
                  </a:lnTo>
                  <a:cubicBezTo>
                    <a:pt x="9521" y="1886"/>
                    <a:pt x="8973" y="1657"/>
                    <a:pt x="8391" y="1517"/>
                  </a:cubicBezTo>
                  <a:lnTo>
                    <a:pt x="8391" y="593"/>
                  </a:lnTo>
                  <a:cubicBezTo>
                    <a:pt x="8391" y="265"/>
                    <a:pt x="8125" y="0"/>
                    <a:pt x="7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>
              <a:extLst>
                <a:ext uri="{FF2B5EF4-FFF2-40B4-BE49-F238E27FC236}">
                  <a16:creationId xmlns:a16="http://schemas.microsoft.com/office/drawing/2014/main" id="{5D3C97C5-16A3-8306-EE83-AE6B27F42289}"/>
                </a:ext>
              </a:extLst>
            </p:cNvPr>
            <p:cNvSpPr/>
            <p:nvPr/>
          </p:nvSpPr>
          <p:spPr>
            <a:xfrm>
              <a:off x="351284" y="4327988"/>
              <a:ext cx="236112" cy="236145"/>
            </a:xfrm>
            <a:custGeom>
              <a:avLst/>
              <a:gdLst/>
              <a:ahLst/>
              <a:cxnLst/>
              <a:rect l="l" t="t" r="r" b="b"/>
              <a:pathLst>
                <a:path w="7024" h="7025" extrusionOk="0">
                  <a:moveTo>
                    <a:pt x="3514" y="1643"/>
                  </a:moveTo>
                  <a:cubicBezTo>
                    <a:pt x="4546" y="1643"/>
                    <a:pt x="5383" y="2480"/>
                    <a:pt x="5383" y="3512"/>
                  </a:cubicBezTo>
                  <a:cubicBezTo>
                    <a:pt x="5382" y="4544"/>
                    <a:pt x="4545" y="5381"/>
                    <a:pt x="3514" y="5381"/>
                  </a:cubicBezTo>
                  <a:cubicBezTo>
                    <a:pt x="2482" y="5381"/>
                    <a:pt x="1645" y="4544"/>
                    <a:pt x="1645" y="3512"/>
                  </a:cubicBezTo>
                  <a:cubicBezTo>
                    <a:pt x="1645" y="2480"/>
                    <a:pt x="2482" y="1643"/>
                    <a:pt x="3514" y="1643"/>
                  </a:cubicBezTo>
                  <a:close/>
                  <a:moveTo>
                    <a:pt x="3141" y="0"/>
                  </a:moveTo>
                  <a:cubicBezTo>
                    <a:pt x="2978" y="0"/>
                    <a:pt x="2846" y="132"/>
                    <a:pt x="2846" y="295"/>
                  </a:cubicBezTo>
                  <a:lnTo>
                    <a:pt x="2846" y="756"/>
                  </a:lnTo>
                  <a:cubicBezTo>
                    <a:pt x="2556" y="825"/>
                    <a:pt x="2282" y="939"/>
                    <a:pt x="2036" y="1091"/>
                  </a:cubicBezTo>
                  <a:lnTo>
                    <a:pt x="1711" y="766"/>
                  </a:lnTo>
                  <a:cubicBezTo>
                    <a:pt x="1652" y="708"/>
                    <a:pt x="1577" y="679"/>
                    <a:pt x="1501" y="679"/>
                  </a:cubicBezTo>
                  <a:cubicBezTo>
                    <a:pt x="1426" y="679"/>
                    <a:pt x="1351" y="708"/>
                    <a:pt x="1293" y="766"/>
                  </a:cubicBezTo>
                  <a:lnTo>
                    <a:pt x="766" y="1292"/>
                  </a:lnTo>
                  <a:cubicBezTo>
                    <a:pt x="651" y="1407"/>
                    <a:pt x="651" y="1594"/>
                    <a:pt x="766" y="1709"/>
                  </a:cubicBezTo>
                  <a:lnTo>
                    <a:pt x="1092" y="2034"/>
                  </a:lnTo>
                  <a:cubicBezTo>
                    <a:pt x="940" y="2283"/>
                    <a:pt x="826" y="2556"/>
                    <a:pt x="756" y="2845"/>
                  </a:cubicBezTo>
                  <a:lnTo>
                    <a:pt x="297" y="2845"/>
                  </a:lnTo>
                  <a:cubicBezTo>
                    <a:pt x="133" y="2845"/>
                    <a:pt x="0" y="2977"/>
                    <a:pt x="0" y="3140"/>
                  </a:cubicBezTo>
                  <a:lnTo>
                    <a:pt x="0" y="3883"/>
                  </a:lnTo>
                  <a:cubicBezTo>
                    <a:pt x="0" y="4047"/>
                    <a:pt x="133" y="4179"/>
                    <a:pt x="297" y="4179"/>
                  </a:cubicBezTo>
                  <a:lnTo>
                    <a:pt x="756" y="4179"/>
                  </a:lnTo>
                  <a:cubicBezTo>
                    <a:pt x="826" y="4470"/>
                    <a:pt x="940" y="4742"/>
                    <a:pt x="1092" y="4989"/>
                  </a:cubicBezTo>
                  <a:lnTo>
                    <a:pt x="766" y="5314"/>
                  </a:lnTo>
                  <a:cubicBezTo>
                    <a:pt x="651" y="5430"/>
                    <a:pt x="651" y="5616"/>
                    <a:pt x="766" y="5731"/>
                  </a:cubicBezTo>
                  <a:lnTo>
                    <a:pt x="1293" y="6258"/>
                  </a:lnTo>
                  <a:cubicBezTo>
                    <a:pt x="1351" y="6316"/>
                    <a:pt x="1426" y="6344"/>
                    <a:pt x="1501" y="6344"/>
                  </a:cubicBezTo>
                  <a:cubicBezTo>
                    <a:pt x="1577" y="6344"/>
                    <a:pt x="1652" y="6316"/>
                    <a:pt x="1711" y="6258"/>
                  </a:cubicBezTo>
                  <a:lnTo>
                    <a:pt x="2036" y="5932"/>
                  </a:lnTo>
                  <a:cubicBezTo>
                    <a:pt x="2282" y="6084"/>
                    <a:pt x="2556" y="6198"/>
                    <a:pt x="2846" y="6268"/>
                  </a:cubicBezTo>
                  <a:lnTo>
                    <a:pt x="2846" y="6728"/>
                  </a:lnTo>
                  <a:cubicBezTo>
                    <a:pt x="2846" y="6892"/>
                    <a:pt x="2978" y="7024"/>
                    <a:pt x="3141" y="7024"/>
                  </a:cubicBezTo>
                  <a:lnTo>
                    <a:pt x="3885" y="7024"/>
                  </a:lnTo>
                  <a:cubicBezTo>
                    <a:pt x="4047" y="7024"/>
                    <a:pt x="4180" y="6892"/>
                    <a:pt x="4180" y="6728"/>
                  </a:cubicBezTo>
                  <a:lnTo>
                    <a:pt x="4180" y="6268"/>
                  </a:lnTo>
                  <a:cubicBezTo>
                    <a:pt x="4471" y="6198"/>
                    <a:pt x="4742" y="6084"/>
                    <a:pt x="4991" y="5932"/>
                  </a:cubicBezTo>
                  <a:lnTo>
                    <a:pt x="5316" y="6258"/>
                  </a:lnTo>
                  <a:cubicBezTo>
                    <a:pt x="5373" y="6316"/>
                    <a:pt x="5449" y="6344"/>
                    <a:pt x="5525" y="6344"/>
                  </a:cubicBezTo>
                  <a:cubicBezTo>
                    <a:pt x="5600" y="6344"/>
                    <a:pt x="5676" y="6316"/>
                    <a:pt x="5734" y="6258"/>
                  </a:cubicBezTo>
                  <a:lnTo>
                    <a:pt x="6258" y="5731"/>
                  </a:lnTo>
                  <a:cubicBezTo>
                    <a:pt x="6372" y="5616"/>
                    <a:pt x="6372" y="5430"/>
                    <a:pt x="6258" y="5314"/>
                  </a:cubicBezTo>
                  <a:lnTo>
                    <a:pt x="5933" y="4989"/>
                  </a:lnTo>
                  <a:cubicBezTo>
                    <a:pt x="6084" y="4742"/>
                    <a:pt x="6199" y="4469"/>
                    <a:pt x="6268" y="4179"/>
                  </a:cubicBezTo>
                  <a:lnTo>
                    <a:pt x="6728" y="4179"/>
                  </a:lnTo>
                  <a:cubicBezTo>
                    <a:pt x="6891" y="4179"/>
                    <a:pt x="7023" y="4047"/>
                    <a:pt x="7023" y="3883"/>
                  </a:cubicBezTo>
                  <a:lnTo>
                    <a:pt x="7023" y="3140"/>
                  </a:lnTo>
                  <a:cubicBezTo>
                    <a:pt x="7023" y="2977"/>
                    <a:pt x="6891" y="2845"/>
                    <a:pt x="6728" y="2845"/>
                  </a:cubicBezTo>
                  <a:lnTo>
                    <a:pt x="6268" y="2845"/>
                  </a:lnTo>
                  <a:cubicBezTo>
                    <a:pt x="6199" y="2556"/>
                    <a:pt x="6083" y="2281"/>
                    <a:pt x="5933" y="2034"/>
                  </a:cubicBezTo>
                  <a:lnTo>
                    <a:pt x="6258" y="1709"/>
                  </a:lnTo>
                  <a:cubicBezTo>
                    <a:pt x="6374" y="1594"/>
                    <a:pt x="6372" y="1407"/>
                    <a:pt x="6258" y="1292"/>
                  </a:cubicBezTo>
                  <a:lnTo>
                    <a:pt x="5734" y="766"/>
                  </a:lnTo>
                  <a:cubicBezTo>
                    <a:pt x="5676" y="708"/>
                    <a:pt x="5601" y="679"/>
                    <a:pt x="5525" y="679"/>
                  </a:cubicBezTo>
                  <a:cubicBezTo>
                    <a:pt x="5450" y="679"/>
                    <a:pt x="5374" y="708"/>
                    <a:pt x="5316" y="766"/>
                  </a:cubicBezTo>
                  <a:lnTo>
                    <a:pt x="4991" y="1091"/>
                  </a:lnTo>
                  <a:cubicBezTo>
                    <a:pt x="4743" y="939"/>
                    <a:pt x="4471" y="826"/>
                    <a:pt x="4180" y="756"/>
                  </a:cubicBezTo>
                  <a:lnTo>
                    <a:pt x="4180" y="295"/>
                  </a:lnTo>
                  <a:cubicBezTo>
                    <a:pt x="4180" y="132"/>
                    <a:pt x="4047" y="0"/>
                    <a:pt x="3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>
              <a:extLst>
                <a:ext uri="{FF2B5EF4-FFF2-40B4-BE49-F238E27FC236}">
                  <a16:creationId xmlns:a16="http://schemas.microsoft.com/office/drawing/2014/main" id="{E3E78793-6790-7617-92C7-EDD8717642FB}"/>
                </a:ext>
              </a:extLst>
            </p:cNvPr>
            <p:cNvSpPr/>
            <p:nvPr/>
          </p:nvSpPr>
          <p:spPr>
            <a:xfrm>
              <a:off x="602356" y="4034600"/>
              <a:ext cx="620735" cy="620701"/>
            </a:xfrm>
            <a:custGeom>
              <a:avLst/>
              <a:gdLst/>
              <a:ahLst/>
              <a:cxnLst/>
              <a:rect l="l" t="t" r="r" b="b"/>
              <a:pathLst>
                <a:path w="18466" h="18465" extrusionOk="0">
                  <a:moveTo>
                    <a:pt x="9230" y="2954"/>
                  </a:moveTo>
                  <a:cubicBezTo>
                    <a:pt x="12697" y="2954"/>
                    <a:pt x="15509" y="5764"/>
                    <a:pt x="15509" y="9233"/>
                  </a:cubicBezTo>
                  <a:cubicBezTo>
                    <a:pt x="15509" y="12701"/>
                    <a:pt x="12697" y="15513"/>
                    <a:pt x="9230" y="15513"/>
                  </a:cubicBezTo>
                  <a:cubicBezTo>
                    <a:pt x="5760" y="15513"/>
                    <a:pt x="2948" y="12701"/>
                    <a:pt x="2948" y="9233"/>
                  </a:cubicBezTo>
                  <a:cubicBezTo>
                    <a:pt x="2948" y="5764"/>
                    <a:pt x="5760" y="2954"/>
                    <a:pt x="9230" y="2954"/>
                  </a:cubicBezTo>
                  <a:close/>
                  <a:moveTo>
                    <a:pt x="8759" y="0"/>
                  </a:moveTo>
                  <a:cubicBezTo>
                    <a:pt x="8435" y="0"/>
                    <a:pt x="8172" y="262"/>
                    <a:pt x="8172" y="586"/>
                  </a:cubicBezTo>
                  <a:lnTo>
                    <a:pt x="8172" y="1463"/>
                  </a:lnTo>
                  <a:cubicBezTo>
                    <a:pt x="7842" y="1509"/>
                    <a:pt x="7516" y="1572"/>
                    <a:pt x="7201" y="1658"/>
                  </a:cubicBezTo>
                  <a:lnTo>
                    <a:pt x="6862" y="851"/>
                  </a:lnTo>
                  <a:cubicBezTo>
                    <a:pt x="6769" y="626"/>
                    <a:pt x="6551" y="491"/>
                    <a:pt x="6321" y="491"/>
                  </a:cubicBezTo>
                  <a:cubicBezTo>
                    <a:pt x="6246" y="491"/>
                    <a:pt x="6169" y="506"/>
                    <a:pt x="6095" y="537"/>
                  </a:cubicBezTo>
                  <a:lnTo>
                    <a:pt x="5226" y="902"/>
                  </a:lnTo>
                  <a:cubicBezTo>
                    <a:pt x="4928" y="1026"/>
                    <a:pt x="4786" y="1370"/>
                    <a:pt x="4912" y="1669"/>
                  </a:cubicBezTo>
                  <a:lnTo>
                    <a:pt x="5251" y="2476"/>
                  </a:lnTo>
                  <a:cubicBezTo>
                    <a:pt x="4984" y="2633"/>
                    <a:pt x="4728" y="2806"/>
                    <a:pt x="4485" y="2992"/>
                  </a:cubicBezTo>
                  <a:lnTo>
                    <a:pt x="3864" y="2373"/>
                  </a:lnTo>
                  <a:cubicBezTo>
                    <a:pt x="3750" y="2258"/>
                    <a:pt x="3601" y="2201"/>
                    <a:pt x="3451" y="2201"/>
                  </a:cubicBezTo>
                  <a:cubicBezTo>
                    <a:pt x="3301" y="2201"/>
                    <a:pt x="3151" y="2258"/>
                    <a:pt x="3037" y="2373"/>
                  </a:cubicBezTo>
                  <a:lnTo>
                    <a:pt x="2369" y="3038"/>
                  </a:lnTo>
                  <a:cubicBezTo>
                    <a:pt x="2141" y="3267"/>
                    <a:pt x="2141" y="3639"/>
                    <a:pt x="2369" y="3867"/>
                  </a:cubicBezTo>
                  <a:lnTo>
                    <a:pt x="2989" y="4487"/>
                  </a:lnTo>
                  <a:cubicBezTo>
                    <a:pt x="2789" y="4749"/>
                    <a:pt x="2606" y="5026"/>
                    <a:pt x="2440" y="5312"/>
                  </a:cubicBezTo>
                  <a:lnTo>
                    <a:pt x="1629" y="4981"/>
                  </a:lnTo>
                  <a:cubicBezTo>
                    <a:pt x="1556" y="4951"/>
                    <a:pt x="1481" y="4937"/>
                    <a:pt x="1407" y="4937"/>
                  </a:cubicBezTo>
                  <a:cubicBezTo>
                    <a:pt x="1177" y="4937"/>
                    <a:pt x="958" y="5074"/>
                    <a:pt x="866" y="5300"/>
                  </a:cubicBezTo>
                  <a:lnTo>
                    <a:pt x="508" y="6173"/>
                  </a:lnTo>
                  <a:cubicBezTo>
                    <a:pt x="386" y="6472"/>
                    <a:pt x="528" y="6813"/>
                    <a:pt x="830" y="6937"/>
                  </a:cubicBezTo>
                  <a:lnTo>
                    <a:pt x="1638" y="7268"/>
                  </a:lnTo>
                  <a:cubicBezTo>
                    <a:pt x="1562" y="7563"/>
                    <a:pt x="1504" y="7866"/>
                    <a:pt x="1463" y="8175"/>
                  </a:cubicBezTo>
                  <a:lnTo>
                    <a:pt x="587" y="8175"/>
                  </a:lnTo>
                  <a:cubicBezTo>
                    <a:pt x="263" y="8175"/>
                    <a:pt x="1" y="8437"/>
                    <a:pt x="1" y="8761"/>
                  </a:cubicBezTo>
                  <a:lnTo>
                    <a:pt x="1" y="9703"/>
                  </a:lnTo>
                  <a:cubicBezTo>
                    <a:pt x="1" y="10027"/>
                    <a:pt x="263" y="10289"/>
                    <a:pt x="587" y="10289"/>
                  </a:cubicBezTo>
                  <a:lnTo>
                    <a:pt x="1463" y="10289"/>
                  </a:lnTo>
                  <a:cubicBezTo>
                    <a:pt x="1507" y="10621"/>
                    <a:pt x="1572" y="10945"/>
                    <a:pt x="1656" y="11263"/>
                  </a:cubicBezTo>
                  <a:lnTo>
                    <a:pt x="850" y="11600"/>
                  </a:lnTo>
                  <a:cubicBezTo>
                    <a:pt x="552" y="11726"/>
                    <a:pt x="412" y="12070"/>
                    <a:pt x="536" y="12369"/>
                  </a:cubicBezTo>
                  <a:lnTo>
                    <a:pt x="901" y="13238"/>
                  </a:lnTo>
                  <a:cubicBezTo>
                    <a:pt x="994" y="13462"/>
                    <a:pt x="1213" y="13597"/>
                    <a:pt x="1442" y="13597"/>
                  </a:cubicBezTo>
                  <a:cubicBezTo>
                    <a:pt x="1518" y="13597"/>
                    <a:pt x="1594" y="13582"/>
                    <a:pt x="1668" y="13551"/>
                  </a:cubicBezTo>
                  <a:lnTo>
                    <a:pt x="2475" y="13212"/>
                  </a:lnTo>
                  <a:cubicBezTo>
                    <a:pt x="2631" y="13477"/>
                    <a:pt x="2804" y="13733"/>
                    <a:pt x="2989" y="13978"/>
                  </a:cubicBezTo>
                  <a:lnTo>
                    <a:pt x="2369" y="14597"/>
                  </a:lnTo>
                  <a:cubicBezTo>
                    <a:pt x="2141" y="14827"/>
                    <a:pt x="2141" y="15198"/>
                    <a:pt x="2369" y="15426"/>
                  </a:cubicBezTo>
                  <a:lnTo>
                    <a:pt x="3037" y="16093"/>
                  </a:lnTo>
                  <a:cubicBezTo>
                    <a:pt x="3151" y="16207"/>
                    <a:pt x="3301" y="16264"/>
                    <a:pt x="3451" y="16264"/>
                  </a:cubicBezTo>
                  <a:cubicBezTo>
                    <a:pt x="3601" y="16264"/>
                    <a:pt x="3751" y="16207"/>
                    <a:pt x="3865" y="16093"/>
                  </a:cubicBezTo>
                  <a:lnTo>
                    <a:pt x="4486" y="15472"/>
                  </a:lnTo>
                  <a:cubicBezTo>
                    <a:pt x="4749" y="15673"/>
                    <a:pt x="5024" y="15856"/>
                    <a:pt x="5312" y="16022"/>
                  </a:cubicBezTo>
                  <a:lnTo>
                    <a:pt x="4980" y="16833"/>
                  </a:lnTo>
                  <a:cubicBezTo>
                    <a:pt x="4858" y="17132"/>
                    <a:pt x="5002" y="17475"/>
                    <a:pt x="5300" y="17597"/>
                  </a:cubicBezTo>
                  <a:lnTo>
                    <a:pt x="6172" y="17955"/>
                  </a:lnTo>
                  <a:cubicBezTo>
                    <a:pt x="6245" y="17985"/>
                    <a:pt x="6320" y="17999"/>
                    <a:pt x="6394" y="17999"/>
                  </a:cubicBezTo>
                  <a:cubicBezTo>
                    <a:pt x="6625" y="17999"/>
                    <a:pt x="6845" y="17862"/>
                    <a:pt x="6937" y="17635"/>
                  </a:cubicBezTo>
                  <a:lnTo>
                    <a:pt x="7267" y="16826"/>
                  </a:lnTo>
                  <a:cubicBezTo>
                    <a:pt x="7563" y="16902"/>
                    <a:pt x="7866" y="16961"/>
                    <a:pt x="8174" y="17001"/>
                  </a:cubicBezTo>
                  <a:lnTo>
                    <a:pt x="8174" y="17878"/>
                  </a:lnTo>
                  <a:cubicBezTo>
                    <a:pt x="8174" y="18202"/>
                    <a:pt x="8437" y="18464"/>
                    <a:pt x="8761" y="18464"/>
                  </a:cubicBezTo>
                  <a:lnTo>
                    <a:pt x="9704" y="18464"/>
                  </a:lnTo>
                  <a:cubicBezTo>
                    <a:pt x="10028" y="18464"/>
                    <a:pt x="10290" y="18202"/>
                    <a:pt x="10290" y="17878"/>
                  </a:cubicBezTo>
                  <a:lnTo>
                    <a:pt x="10290" y="17001"/>
                  </a:lnTo>
                  <a:cubicBezTo>
                    <a:pt x="10621" y="16956"/>
                    <a:pt x="10945" y="16892"/>
                    <a:pt x="11263" y="16807"/>
                  </a:cubicBezTo>
                  <a:lnTo>
                    <a:pt x="11601" y="17613"/>
                  </a:lnTo>
                  <a:cubicBezTo>
                    <a:pt x="11695" y="17837"/>
                    <a:pt x="11912" y="17973"/>
                    <a:pt x="12141" y="17973"/>
                  </a:cubicBezTo>
                  <a:cubicBezTo>
                    <a:pt x="12217" y="17973"/>
                    <a:pt x="12294" y="17958"/>
                    <a:pt x="12368" y="17926"/>
                  </a:cubicBezTo>
                  <a:lnTo>
                    <a:pt x="13237" y="17561"/>
                  </a:lnTo>
                  <a:cubicBezTo>
                    <a:pt x="13536" y="17437"/>
                    <a:pt x="13675" y="17092"/>
                    <a:pt x="13551" y="16794"/>
                  </a:cubicBezTo>
                  <a:lnTo>
                    <a:pt x="13213" y="15986"/>
                  </a:lnTo>
                  <a:cubicBezTo>
                    <a:pt x="13479" y="15829"/>
                    <a:pt x="13735" y="15657"/>
                    <a:pt x="13979" y="15470"/>
                  </a:cubicBezTo>
                  <a:lnTo>
                    <a:pt x="14599" y="16089"/>
                  </a:lnTo>
                  <a:cubicBezTo>
                    <a:pt x="14713" y="16204"/>
                    <a:pt x="14863" y="16261"/>
                    <a:pt x="15013" y="16261"/>
                  </a:cubicBezTo>
                  <a:cubicBezTo>
                    <a:pt x="15163" y="16261"/>
                    <a:pt x="15313" y="16204"/>
                    <a:pt x="15428" y="16089"/>
                  </a:cubicBezTo>
                  <a:lnTo>
                    <a:pt x="16093" y="15424"/>
                  </a:lnTo>
                  <a:cubicBezTo>
                    <a:pt x="16323" y="15195"/>
                    <a:pt x="16323" y="14824"/>
                    <a:pt x="16093" y="14594"/>
                  </a:cubicBezTo>
                  <a:lnTo>
                    <a:pt x="15474" y="13975"/>
                  </a:lnTo>
                  <a:cubicBezTo>
                    <a:pt x="15675" y="13713"/>
                    <a:pt x="15857" y="13436"/>
                    <a:pt x="16023" y="13149"/>
                  </a:cubicBezTo>
                  <a:lnTo>
                    <a:pt x="16834" y="13481"/>
                  </a:lnTo>
                  <a:cubicBezTo>
                    <a:pt x="16907" y="13511"/>
                    <a:pt x="16982" y="13526"/>
                    <a:pt x="17056" y="13526"/>
                  </a:cubicBezTo>
                  <a:cubicBezTo>
                    <a:pt x="17288" y="13526"/>
                    <a:pt x="17506" y="13388"/>
                    <a:pt x="17599" y="13162"/>
                  </a:cubicBezTo>
                  <a:lnTo>
                    <a:pt x="17957" y="12288"/>
                  </a:lnTo>
                  <a:cubicBezTo>
                    <a:pt x="18078" y="11989"/>
                    <a:pt x="17936" y="11647"/>
                    <a:pt x="17636" y="11524"/>
                  </a:cubicBezTo>
                  <a:lnTo>
                    <a:pt x="16828" y="11194"/>
                  </a:lnTo>
                  <a:cubicBezTo>
                    <a:pt x="16904" y="10899"/>
                    <a:pt x="16961" y="10596"/>
                    <a:pt x="17002" y="10287"/>
                  </a:cubicBezTo>
                  <a:lnTo>
                    <a:pt x="17880" y="10287"/>
                  </a:lnTo>
                  <a:cubicBezTo>
                    <a:pt x="18204" y="10287"/>
                    <a:pt x="18466" y="10025"/>
                    <a:pt x="18466" y="9701"/>
                  </a:cubicBezTo>
                  <a:lnTo>
                    <a:pt x="18466" y="8759"/>
                  </a:lnTo>
                  <a:cubicBezTo>
                    <a:pt x="18461" y="8437"/>
                    <a:pt x="18198" y="8175"/>
                    <a:pt x="17874" y="8175"/>
                  </a:cubicBezTo>
                  <a:lnTo>
                    <a:pt x="16997" y="8175"/>
                  </a:lnTo>
                  <a:cubicBezTo>
                    <a:pt x="16953" y="7844"/>
                    <a:pt x="16888" y="7520"/>
                    <a:pt x="16804" y="7202"/>
                  </a:cubicBezTo>
                  <a:lnTo>
                    <a:pt x="17610" y="6864"/>
                  </a:lnTo>
                  <a:cubicBezTo>
                    <a:pt x="17909" y="6739"/>
                    <a:pt x="18049" y="6395"/>
                    <a:pt x="17924" y="6096"/>
                  </a:cubicBezTo>
                  <a:lnTo>
                    <a:pt x="17561" y="5227"/>
                  </a:lnTo>
                  <a:cubicBezTo>
                    <a:pt x="17466" y="5003"/>
                    <a:pt x="17249" y="4867"/>
                    <a:pt x="17020" y="4867"/>
                  </a:cubicBezTo>
                  <a:cubicBezTo>
                    <a:pt x="16944" y="4867"/>
                    <a:pt x="16867" y="4882"/>
                    <a:pt x="16793" y="4914"/>
                  </a:cubicBezTo>
                  <a:lnTo>
                    <a:pt x="15986" y="5252"/>
                  </a:lnTo>
                  <a:cubicBezTo>
                    <a:pt x="15829" y="4986"/>
                    <a:pt x="15656" y="4730"/>
                    <a:pt x="15470" y="4486"/>
                  </a:cubicBezTo>
                  <a:lnTo>
                    <a:pt x="16090" y="3866"/>
                  </a:lnTo>
                  <a:cubicBezTo>
                    <a:pt x="16318" y="3637"/>
                    <a:pt x="16318" y="3265"/>
                    <a:pt x="16090" y="3037"/>
                  </a:cubicBezTo>
                  <a:lnTo>
                    <a:pt x="15424" y="2370"/>
                  </a:lnTo>
                  <a:cubicBezTo>
                    <a:pt x="15310" y="2256"/>
                    <a:pt x="15160" y="2199"/>
                    <a:pt x="15010" y="2199"/>
                  </a:cubicBezTo>
                  <a:cubicBezTo>
                    <a:pt x="14860" y="2199"/>
                    <a:pt x="14709" y="2256"/>
                    <a:pt x="14595" y="2370"/>
                  </a:cubicBezTo>
                  <a:lnTo>
                    <a:pt x="13976" y="2991"/>
                  </a:lnTo>
                  <a:cubicBezTo>
                    <a:pt x="13713" y="2790"/>
                    <a:pt x="13437" y="2607"/>
                    <a:pt x="13150" y="2441"/>
                  </a:cubicBezTo>
                  <a:lnTo>
                    <a:pt x="13481" y="1630"/>
                  </a:lnTo>
                  <a:cubicBezTo>
                    <a:pt x="13603" y="1331"/>
                    <a:pt x="13459" y="989"/>
                    <a:pt x="13161" y="867"/>
                  </a:cubicBezTo>
                  <a:lnTo>
                    <a:pt x="12288" y="509"/>
                  </a:lnTo>
                  <a:cubicBezTo>
                    <a:pt x="12216" y="480"/>
                    <a:pt x="12141" y="466"/>
                    <a:pt x="12067" y="466"/>
                  </a:cubicBezTo>
                  <a:cubicBezTo>
                    <a:pt x="11836" y="466"/>
                    <a:pt x="11618" y="602"/>
                    <a:pt x="11525" y="830"/>
                  </a:cubicBezTo>
                  <a:lnTo>
                    <a:pt x="11195" y="1638"/>
                  </a:lnTo>
                  <a:cubicBezTo>
                    <a:pt x="10899" y="1562"/>
                    <a:pt x="10595" y="1505"/>
                    <a:pt x="10287" y="1463"/>
                  </a:cubicBezTo>
                  <a:lnTo>
                    <a:pt x="10287" y="586"/>
                  </a:lnTo>
                  <a:cubicBezTo>
                    <a:pt x="10287" y="262"/>
                    <a:pt x="10025" y="0"/>
                    <a:pt x="9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51">
            <a:extLst>
              <a:ext uri="{FF2B5EF4-FFF2-40B4-BE49-F238E27FC236}">
                <a16:creationId xmlns:a16="http://schemas.microsoft.com/office/drawing/2014/main" id="{861D5C9C-9759-ABCB-BFC2-C3595D9887C8}"/>
              </a:ext>
            </a:extLst>
          </p:cNvPr>
          <p:cNvSpPr/>
          <p:nvPr/>
        </p:nvSpPr>
        <p:spPr>
          <a:xfrm>
            <a:off x="8365113" y="2706664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51">
            <a:extLst>
              <a:ext uri="{FF2B5EF4-FFF2-40B4-BE49-F238E27FC236}">
                <a16:creationId xmlns:a16="http://schemas.microsoft.com/office/drawing/2014/main" id="{2044ACA8-727F-CC92-0C9F-EA0649133CA4}"/>
              </a:ext>
            </a:extLst>
          </p:cNvPr>
          <p:cNvSpPr/>
          <p:nvPr/>
        </p:nvSpPr>
        <p:spPr>
          <a:xfrm>
            <a:off x="1662782" y="4421006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5" name="Google Shape;945;p51">
            <a:extLst>
              <a:ext uri="{FF2B5EF4-FFF2-40B4-BE49-F238E27FC236}">
                <a16:creationId xmlns:a16="http://schemas.microsoft.com/office/drawing/2014/main" id="{B732F466-8156-8BC3-6BD8-386A59BC06B1}"/>
              </a:ext>
            </a:extLst>
          </p:cNvPr>
          <p:cNvSpPr/>
          <p:nvPr/>
        </p:nvSpPr>
        <p:spPr>
          <a:xfrm>
            <a:off x="6964858" y="80257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1">
            <a:extLst>
              <a:ext uri="{FF2B5EF4-FFF2-40B4-BE49-F238E27FC236}">
                <a16:creationId xmlns:a16="http://schemas.microsoft.com/office/drawing/2014/main" id="{DE48E33E-C094-9F03-6E43-FD66979CF5BB}"/>
              </a:ext>
            </a:extLst>
          </p:cNvPr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05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>
          <a:extLst>
            <a:ext uri="{FF2B5EF4-FFF2-40B4-BE49-F238E27FC236}">
              <a16:creationId xmlns:a16="http://schemas.microsoft.com/office/drawing/2014/main" id="{819F3EB3-F7D0-12B6-AEBC-9EE7AF915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">
            <a:extLst>
              <a:ext uri="{FF2B5EF4-FFF2-40B4-BE49-F238E27FC236}">
                <a16:creationId xmlns:a16="http://schemas.microsoft.com/office/drawing/2014/main" id="{343E9764-2BB7-FB2B-8B29-899AFEE387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338200"/>
            <a:ext cx="4971211" cy="1205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Ongoing Research</a:t>
            </a:r>
            <a:endParaRPr dirty="0"/>
          </a:p>
        </p:txBody>
      </p:sp>
      <p:sp>
        <p:nvSpPr>
          <p:cNvPr id="770" name="Google Shape;770;p49">
            <a:extLst>
              <a:ext uri="{FF2B5EF4-FFF2-40B4-BE49-F238E27FC236}">
                <a16:creationId xmlns:a16="http://schemas.microsoft.com/office/drawing/2014/main" id="{1D98EF75-9582-0F1C-AE8F-B5649EF81C0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69797" y="1297020"/>
            <a:ext cx="1013700" cy="841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/>
              <a:t>03</a:t>
            </a:r>
            <a:endParaRPr sz="5200" dirty="0"/>
          </a:p>
        </p:txBody>
      </p:sp>
      <p:grpSp>
        <p:nvGrpSpPr>
          <p:cNvPr id="772" name="Google Shape;772;p49">
            <a:extLst>
              <a:ext uri="{FF2B5EF4-FFF2-40B4-BE49-F238E27FC236}">
                <a16:creationId xmlns:a16="http://schemas.microsoft.com/office/drawing/2014/main" id="{C2284050-9E3E-663E-9356-D6DF0448FB33}"/>
              </a:ext>
            </a:extLst>
          </p:cNvPr>
          <p:cNvGrpSpPr/>
          <p:nvPr/>
        </p:nvGrpSpPr>
        <p:grpSpPr>
          <a:xfrm flipH="1">
            <a:off x="5218940" y="872687"/>
            <a:ext cx="1466938" cy="1649563"/>
            <a:chOff x="7225700" y="349275"/>
            <a:chExt cx="1205075" cy="1355100"/>
          </a:xfrm>
        </p:grpSpPr>
        <p:sp>
          <p:nvSpPr>
            <p:cNvPr id="773" name="Google Shape;773;p49">
              <a:extLst>
                <a:ext uri="{FF2B5EF4-FFF2-40B4-BE49-F238E27FC236}">
                  <a16:creationId xmlns:a16="http://schemas.microsoft.com/office/drawing/2014/main" id="{99B37365-FF8A-5347-B1D8-B8ABC6295F45}"/>
                </a:ext>
              </a:extLst>
            </p:cNvPr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9">
              <a:extLst>
                <a:ext uri="{FF2B5EF4-FFF2-40B4-BE49-F238E27FC236}">
                  <a16:creationId xmlns:a16="http://schemas.microsoft.com/office/drawing/2014/main" id="{2549E1D1-9470-44BB-7EC8-EFE23E5CE425}"/>
                </a:ext>
              </a:extLst>
            </p:cNvPr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9">
              <a:extLst>
                <a:ext uri="{FF2B5EF4-FFF2-40B4-BE49-F238E27FC236}">
                  <a16:creationId xmlns:a16="http://schemas.microsoft.com/office/drawing/2014/main" id="{01CF5C03-BEFD-0D0F-EBFB-327ECA7DEC17}"/>
                </a:ext>
              </a:extLst>
            </p:cNvPr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9">
              <a:extLst>
                <a:ext uri="{FF2B5EF4-FFF2-40B4-BE49-F238E27FC236}">
                  <a16:creationId xmlns:a16="http://schemas.microsoft.com/office/drawing/2014/main" id="{9C3AFF0D-06DC-4F0A-0A78-39166F4719BF}"/>
                </a:ext>
              </a:extLst>
            </p:cNvPr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49">
            <a:extLst>
              <a:ext uri="{FF2B5EF4-FFF2-40B4-BE49-F238E27FC236}">
                <a16:creationId xmlns:a16="http://schemas.microsoft.com/office/drawing/2014/main" id="{F8112F09-2BB6-E59F-95D5-EB545E72F456}"/>
              </a:ext>
            </a:extLst>
          </p:cNvPr>
          <p:cNvSpPr/>
          <p:nvPr/>
        </p:nvSpPr>
        <p:spPr>
          <a:xfrm>
            <a:off x="8087525" y="2172139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49">
            <a:extLst>
              <a:ext uri="{FF2B5EF4-FFF2-40B4-BE49-F238E27FC236}">
                <a16:creationId xmlns:a16="http://schemas.microsoft.com/office/drawing/2014/main" id="{AE6ABF86-60A4-90CE-67B4-21E3309EC916}"/>
              </a:ext>
            </a:extLst>
          </p:cNvPr>
          <p:cNvSpPr/>
          <p:nvPr/>
        </p:nvSpPr>
        <p:spPr>
          <a:xfrm>
            <a:off x="4210121" y="40590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49">
            <a:extLst>
              <a:ext uri="{FF2B5EF4-FFF2-40B4-BE49-F238E27FC236}">
                <a16:creationId xmlns:a16="http://schemas.microsoft.com/office/drawing/2014/main" id="{0BFE0FE1-F92C-3C79-EA90-49E720AF62B7}"/>
              </a:ext>
            </a:extLst>
          </p:cNvPr>
          <p:cNvSpPr/>
          <p:nvPr/>
        </p:nvSpPr>
        <p:spPr>
          <a:xfrm>
            <a:off x="1203775" y="420809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49">
            <a:extLst>
              <a:ext uri="{FF2B5EF4-FFF2-40B4-BE49-F238E27FC236}">
                <a16:creationId xmlns:a16="http://schemas.microsoft.com/office/drawing/2014/main" id="{2EA3FE2B-8B3E-C1E3-615F-9CFD11873C44}"/>
              </a:ext>
            </a:extLst>
          </p:cNvPr>
          <p:cNvSpPr/>
          <p:nvPr/>
        </p:nvSpPr>
        <p:spPr>
          <a:xfrm>
            <a:off x="7595733" y="106050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49">
            <a:extLst>
              <a:ext uri="{FF2B5EF4-FFF2-40B4-BE49-F238E27FC236}">
                <a16:creationId xmlns:a16="http://schemas.microsoft.com/office/drawing/2014/main" id="{A41124F6-68CC-F6DB-7010-BA564BFFD8E5}"/>
              </a:ext>
            </a:extLst>
          </p:cNvPr>
          <p:cNvSpPr/>
          <p:nvPr/>
        </p:nvSpPr>
        <p:spPr>
          <a:xfrm>
            <a:off x="3296075" y="15388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49">
            <a:extLst>
              <a:ext uri="{FF2B5EF4-FFF2-40B4-BE49-F238E27FC236}">
                <a16:creationId xmlns:a16="http://schemas.microsoft.com/office/drawing/2014/main" id="{DC798B91-5791-C5D5-D4FE-408E6D8AF15F}"/>
              </a:ext>
            </a:extLst>
          </p:cNvPr>
          <p:cNvSpPr/>
          <p:nvPr/>
        </p:nvSpPr>
        <p:spPr>
          <a:xfrm>
            <a:off x="1099733" y="80257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5" name="Google Shape;455;p46">
            <a:extLst>
              <a:ext uri="{FF2B5EF4-FFF2-40B4-BE49-F238E27FC236}">
                <a16:creationId xmlns:a16="http://schemas.microsoft.com/office/drawing/2014/main" id="{4094D9DE-09BC-2B77-DC5E-DD249351FA20}"/>
              </a:ext>
            </a:extLst>
          </p:cNvPr>
          <p:cNvGrpSpPr/>
          <p:nvPr/>
        </p:nvGrpSpPr>
        <p:grpSpPr>
          <a:xfrm>
            <a:off x="5684529" y="2322346"/>
            <a:ext cx="2244929" cy="1702563"/>
            <a:chOff x="109950" y="3545924"/>
            <a:chExt cx="2123868" cy="1610750"/>
          </a:xfrm>
        </p:grpSpPr>
        <p:sp>
          <p:nvSpPr>
            <p:cNvPr id="456" name="Google Shape;456;p46">
              <a:extLst>
                <a:ext uri="{FF2B5EF4-FFF2-40B4-BE49-F238E27FC236}">
                  <a16:creationId xmlns:a16="http://schemas.microsoft.com/office/drawing/2014/main" id="{21B8DBAC-57FB-B5C5-B6DF-A2E11941A7CA}"/>
                </a:ext>
              </a:extLst>
            </p:cNvPr>
            <p:cNvSpPr/>
            <p:nvPr/>
          </p:nvSpPr>
          <p:spPr>
            <a:xfrm>
              <a:off x="154674" y="3651569"/>
              <a:ext cx="2034438" cy="1495096"/>
            </a:xfrm>
            <a:custGeom>
              <a:avLst/>
              <a:gdLst/>
              <a:ahLst/>
              <a:cxnLst/>
              <a:rect l="l" t="t" r="r" b="b"/>
              <a:pathLst>
                <a:path w="88425" h="64983" extrusionOk="0">
                  <a:moveTo>
                    <a:pt x="2230" y="41469"/>
                  </a:moveTo>
                  <a:cubicBezTo>
                    <a:pt x="999" y="41469"/>
                    <a:pt x="1" y="42466"/>
                    <a:pt x="1" y="43698"/>
                  </a:cubicBezTo>
                  <a:lnTo>
                    <a:pt x="1" y="64981"/>
                  </a:lnTo>
                  <a:lnTo>
                    <a:pt x="19967" y="64981"/>
                  </a:lnTo>
                  <a:lnTo>
                    <a:pt x="19967" y="43698"/>
                  </a:lnTo>
                  <a:cubicBezTo>
                    <a:pt x="19967" y="42466"/>
                    <a:pt x="18970" y="41469"/>
                    <a:pt x="17739" y="41469"/>
                  </a:cubicBezTo>
                  <a:close/>
                  <a:moveTo>
                    <a:pt x="25049" y="14920"/>
                  </a:moveTo>
                  <a:cubicBezTo>
                    <a:pt x="23818" y="14920"/>
                    <a:pt x="22820" y="15920"/>
                    <a:pt x="22820" y="17150"/>
                  </a:cubicBezTo>
                  <a:lnTo>
                    <a:pt x="22820" y="64981"/>
                  </a:lnTo>
                  <a:lnTo>
                    <a:pt x="42787" y="64981"/>
                  </a:lnTo>
                  <a:lnTo>
                    <a:pt x="42787" y="17150"/>
                  </a:lnTo>
                  <a:cubicBezTo>
                    <a:pt x="42787" y="15918"/>
                    <a:pt x="41788" y="14920"/>
                    <a:pt x="40556" y="14920"/>
                  </a:cubicBezTo>
                  <a:close/>
                  <a:moveTo>
                    <a:pt x="70687" y="1"/>
                  </a:moveTo>
                  <a:cubicBezTo>
                    <a:pt x="69455" y="1"/>
                    <a:pt x="68458" y="1000"/>
                    <a:pt x="68458" y="2230"/>
                  </a:cubicBezTo>
                  <a:lnTo>
                    <a:pt x="68458" y="64981"/>
                  </a:lnTo>
                  <a:lnTo>
                    <a:pt x="88424" y="64981"/>
                  </a:lnTo>
                  <a:lnTo>
                    <a:pt x="88424" y="2230"/>
                  </a:lnTo>
                  <a:cubicBezTo>
                    <a:pt x="88423" y="999"/>
                    <a:pt x="87425" y="1"/>
                    <a:pt x="86193" y="1"/>
                  </a:cubicBezTo>
                  <a:close/>
                  <a:moveTo>
                    <a:pt x="47868" y="28085"/>
                  </a:moveTo>
                  <a:cubicBezTo>
                    <a:pt x="46637" y="28085"/>
                    <a:pt x="45639" y="29084"/>
                    <a:pt x="45639" y="30315"/>
                  </a:cubicBezTo>
                  <a:lnTo>
                    <a:pt x="45639" y="64982"/>
                  </a:lnTo>
                  <a:lnTo>
                    <a:pt x="65606" y="64982"/>
                  </a:lnTo>
                  <a:lnTo>
                    <a:pt x="65606" y="30314"/>
                  </a:lnTo>
                  <a:cubicBezTo>
                    <a:pt x="65604" y="29083"/>
                    <a:pt x="64606" y="28085"/>
                    <a:pt x="63375" y="280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6">
              <a:extLst>
                <a:ext uri="{FF2B5EF4-FFF2-40B4-BE49-F238E27FC236}">
                  <a16:creationId xmlns:a16="http://schemas.microsoft.com/office/drawing/2014/main" id="{C0F660DE-7833-B3F1-BAE9-60E8F819E3E7}"/>
                </a:ext>
              </a:extLst>
            </p:cNvPr>
            <p:cNvSpPr/>
            <p:nvPr/>
          </p:nvSpPr>
          <p:spPr>
            <a:xfrm>
              <a:off x="1754831" y="3676807"/>
              <a:ext cx="168323" cy="168323"/>
            </a:xfrm>
            <a:custGeom>
              <a:avLst/>
              <a:gdLst/>
              <a:ahLst/>
              <a:cxnLst/>
              <a:rect l="l" t="t" r="r" b="b"/>
              <a:pathLst>
                <a:path w="7316" h="7316" extrusionOk="0">
                  <a:moveTo>
                    <a:pt x="7006" y="0"/>
                  </a:moveTo>
                  <a:lnTo>
                    <a:pt x="0" y="7004"/>
                  </a:lnTo>
                  <a:lnTo>
                    <a:pt x="0" y="7315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6">
              <a:extLst>
                <a:ext uri="{FF2B5EF4-FFF2-40B4-BE49-F238E27FC236}">
                  <a16:creationId xmlns:a16="http://schemas.microsoft.com/office/drawing/2014/main" id="{9FC4F3FD-02CF-4989-6A37-B2B8DA338903}"/>
                </a:ext>
              </a:extLst>
            </p:cNvPr>
            <p:cNvSpPr/>
            <p:nvPr/>
          </p:nvSpPr>
          <p:spPr>
            <a:xfrm>
              <a:off x="1754831" y="3676807"/>
              <a:ext cx="268797" cy="268797"/>
            </a:xfrm>
            <a:custGeom>
              <a:avLst/>
              <a:gdLst/>
              <a:ahLst/>
              <a:cxnLst/>
              <a:rect l="l" t="t" r="r" b="b"/>
              <a:pathLst>
                <a:path w="11683" h="11683" extrusionOk="0">
                  <a:moveTo>
                    <a:pt x="11373" y="0"/>
                  </a:moveTo>
                  <a:lnTo>
                    <a:pt x="0" y="11372"/>
                  </a:lnTo>
                  <a:lnTo>
                    <a:pt x="0" y="11683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6">
              <a:extLst>
                <a:ext uri="{FF2B5EF4-FFF2-40B4-BE49-F238E27FC236}">
                  <a16:creationId xmlns:a16="http://schemas.microsoft.com/office/drawing/2014/main" id="{FA3DC769-361C-F1E0-44A0-B1DD00B5143E}"/>
                </a:ext>
              </a:extLst>
            </p:cNvPr>
            <p:cNvSpPr/>
            <p:nvPr/>
          </p:nvSpPr>
          <p:spPr>
            <a:xfrm>
              <a:off x="446233" y="5003979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6198" h="6198" extrusionOk="0">
                  <a:moveTo>
                    <a:pt x="6198" y="1"/>
                  </a:moveTo>
                  <a:lnTo>
                    <a:pt x="1" y="6197"/>
                  </a:lnTo>
                  <a:lnTo>
                    <a:pt x="311" y="6197"/>
                  </a:lnTo>
                  <a:lnTo>
                    <a:pt x="6198" y="310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6">
              <a:extLst>
                <a:ext uri="{FF2B5EF4-FFF2-40B4-BE49-F238E27FC236}">
                  <a16:creationId xmlns:a16="http://schemas.microsoft.com/office/drawing/2014/main" id="{623AEF13-D733-D593-E37B-213CBBDAD294}"/>
                </a:ext>
              </a:extLst>
            </p:cNvPr>
            <p:cNvSpPr/>
            <p:nvPr/>
          </p:nvSpPr>
          <p:spPr>
            <a:xfrm>
              <a:off x="1754831" y="438379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6">
              <a:extLst>
                <a:ext uri="{FF2B5EF4-FFF2-40B4-BE49-F238E27FC236}">
                  <a16:creationId xmlns:a16="http://schemas.microsoft.com/office/drawing/2014/main" id="{27658C28-1476-97A9-48D1-2D6C8787E901}"/>
                </a:ext>
              </a:extLst>
            </p:cNvPr>
            <p:cNvSpPr/>
            <p:nvPr/>
          </p:nvSpPr>
          <p:spPr>
            <a:xfrm>
              <a:off x="1754831" y="3676807"/>
              <a:ext cx="369316" cy="369316"/>
            </a:xfrm>
            <a:custGeom>
              <a:avLst/>
              <a:gdLst/>
              <a:ahLst/>
              <a:cxnLst/>
              <a:rect l="l" t="t" r="r" b="b"/>
              <a:pathLst>
                <a:path w="16052" h="16052" extrusionOk="0">
                  <a:moveTo>
                    <a:pt x="15742" y="0"/>
                  </a:moveTo>
                  <a:lnTo>
                    <a:pt x="0" y="15740"/>
                  </a:lnTo>
                  <a:lnTo>
                    <a:pt x="0" y="16052"/>
                  </a:lnTo>
                  <a:lnTo>
                    <a:pt x="160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6">
              <a:extLst>
                <a:ext uri="{FF2B5EF4-FFF2-40B4-BE49-F238E27FC236}">
                  <a16:creationId xmlns:a16="http://schemas.microsoft.com/office/drawing/2014/main" id="{9CBE2DC5-ED57-5482-1124-038025BEAE4D}"/>
                </a:ext>
              </a:extLst>
            </p:cNvPr>
            <p:cNvSpPr/>
            <p:nvPr/>
          </p:nvSpPr>
          <p:spPr>
            <a:xfrm>
              <a:off x="1754854" y="3686355"/>
              <a:ext cx="405737" cy="409971"/>
            </a:xfrm>
            <a:custGeom>
              <a:avLst/>
              <a:gdLst/>
              <a:ahLst/>
              <a:cxnLst/>
              <a:rect l="l" t="t" r="r" b="b"/>
              <a:pathLst>
                <a:path w="17635" h="17819" extrusionOk="0">
                  <a:moveTo>
                    <a:pt x="17509" y="1"/>
                  </a:moveTo>
                  <a:lnTo>
                    <a:pt x="0" y="17509"/>
                  </a:lnTo>
                  <a:lnTo>
                    <a:pt x="0" y="17819"/>
                  </a:lnTo>
                  <a:lnTo>
                    <a:pt x="17634" y="186"/>
                  </a:lnTo>
                  <a:cubicBezTo>
                    <a:pt x="17598" y="120"/>
                    <a:pt x="17557" y="58"/>
                    <a:pt x="17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6">
              <a:extLst>
                <a:ext uri="{FF2B5EF4-FFF2-40B4-BE49-F238E27FC236}">
                  <a16:creationId xmlns:a16="http://schemas.microsoft.com/office/drawing/2014/main" id="{518D9A53-AC5E-7CA7-7753-C8B8799843C0}"/>
                </a:ext>
              </a:extLst>
            </p:cNvPr>
            <p:cNvSpPr/>
            <p:nvPr/>
          </p:nvSpPr>
          <p:spPr>
            <a:xfrm>
              <a:off x="1754831" y="3676807"/>
              <a:ext cx="319068" cy="319068"/>
            </a:xfrm>
            <a:custGeom>
              <a:avLst/>
              <a:gdLst/>
              <a:ahLst/>
              <a:cxnLst/>
              <a:rect l="l" t="t" r="r" b="b"/>
              <a:pathLst>
                <a:path w="13868" h="13868" extrusionOk="0">
                  <a:moveTo>
                    <a:pt x="13558" y="0"/>
                  </a:moveTo>
                  <a:lnTo>
                    <a:pt x="0" y="13556"/>
                  </a:lnTo>
                  <a:lnTo>
                    <a:pt x="0" y="13867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6">
              <a:extLst>
                <a:ext uri="{FF2B5EF4-FFF2-40B4-BE49-F238E27FC236}">
                  <a16:creationId xmlns:a16="http://schemas.microsoft.com/office/drawing/2014/main" id="{6C31B474-42D4-2881-585E-9B568025D1F2}"/>
                </a:ext>
              </a:extLst>
            </p:cNvPr>
            <p:cNvSpPr/>
            <p:nvPr/>
          </p:nvSpPr>
          <p:spPr>
            <a:xfrm>
              <a:off x="546724" y="5104471"/>
              <a:ext cx="42104" cy="42104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1830" y="1"/>
                  </a:moveTo>
                  <a:lnTo>
                    <a:pt x="0" y="1829"/>
                  </a:lnTo>
                  <a:lnTo>
                    <a:pt x="312" y="1829"/>
                  </a:lnTo>
                  <a:lnTo>
                    <a:pt x="1830" y="311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6">
              <a:extLst>
                <a:ext uri="{FF2B5EF4-FFF2-40B4-BE49-F238E27FC236}">
                  <a16:creationId xmlns:a16="http://schemas.microsoft.com/office/drawing/2014/main" id="{5716405F-C9E2-7E15-42AF-82BEFBAF41CD}"/>
                </a:ext>
              </a:extLst>
            </p:cNvPr>
            <p:cNvSpPr/>
            <p:nvPr/>
          </p:nvSpPr>
          <p:spPr>
            <a:xfrm>
              <a:off x="496479" y="5054248"/>
              <a:ext cx="92352" cy="92329"/>
            </a:xfrm>
            <a:custGeom>
              <a:avLst/>
              <a:gdLst/>
              <a:ahLst/>
              <a:cxnLst/>
              <a:rect l="l" t="t" r="r" b="b"/>
              <a:pathLst>
                <a:path w="4014" h="4013" extrusionOk="0">
                  <a:moveTo>
                    <a:pt x="4014" y="0"/>
                  </a:moveTo>
                  <a:lnTo>
                    <a:pt x="0" y="4012"/>
                  </a:lnTo>
                  <a:lnTo>
                    <a:pt x="312" y="4012"/>
                  </a:lnTo>
                  <a:lnTo>
                    <a:pt x="4014" y="31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6">
              <a:extLst>
                <a:ext uri="{FF2B5EF4-FFF2-40B4-BE49-F238E27FC236}">
                  <a16:creationId xmlns:a16="http://schemas.microsoft.com/office/drawing/2014/main" id="{3FC8C265-32E4-CD88-DF4F-47E7A1BFD6E9}"/>
                </a:ext>
              </a:extLst>
            </p:cNvPr>
            <p:cNvSpPr/>
            <p:nvPr/>
          </p:nvSpPr>
          <p:spPr>
            <a:xfrm>
              <a:off x="195004" y="4752749"/>
              <a:ext cx="393842" cy="393842"/>
            </a:xfrm>
            <a:custGeom>
              <a:avLst/>
              <a:gdLst/>
              <a:ahLst/>
              <a:cxnLst/>
              <a:rect l="l" t="t" r="r" b="b"/>
              <a:pathLst>
                <a:path w="17118" h="17118" extrusionOk="0">
                  <a:moveTo>
                    <a:pt x="17118" y="0"/>
                  </a:moveTo>
                  <a:lnTo>
                    <a:pt x="0" y="17117"/>
                  </a:lnTo>
                  <a:lnTo>
                    <a:pt x="310" y="17117"/>
                  </a:lnTo>
                  <a:lnTo>
                    <a:pt x="17118" y="310"/>
                  </a:lnTo>
                  <a:lnTo>
                    <a:pt x="1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6">
              <a:extLst>
                <a:ext uri="{FF2B5EF4-FFF2-40B4-BE49-F238E27FC236}">
                  <a16:creationId xmlns:a16="http://schemas.microsoft.com/office/drawing/2014/main" id="{827CAE96-5465-7E65-338C-A85C16C47C73}"/>
                </a:ext>
              </a:extLst>
            </p:cNvPr>
            <p:cNvSpPr/>
            <p:nvPr/>
          </p:nvSpPr>
          <p:spPr>
            <a:xfrm>
              <a:off x="1757430" y="3679407"/>
              <a:ext cx="12355" cy="1235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537" y="0"/>
                  </a:moveTo>
                  <a:lnTo>
                    <a:pt x="537" y="0"/>
                  </a:lnTo>
                  <a:cubicBezTo>
                    <a:pt x="303" y="112"/>
                    <a:pt x="112" y="302"/>
                    <a:pt x="0" y="536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6">
              <a:extLst>
                <a:ext uri="{FF2B5EF4-FFF2-40B4-BE49-F238E27FC236}">
                  <a16:creationId xmlns:a16="http://schemas.microsoft.com/office/drawing/2014/main" id="{FE44C17B-968F-4AFD-C4BA-4D6AD9E73F0A}"/>
                </a:ext>
              </a:extLst>
            </p:cNvPr>
            <p:cNvSpPr/>
            <p:nvPr/>
          </p:nvSpPr>
          <p:spPr>
            <a:xfrm>
              <a:off x="2154680" y="5137532"/>
              <a:ext cx="9088" cy="9042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394" y="0"/>
                  </a:moveTo>
                  <a:lnTo>
                    <a:pt x="0" y="392"/>
                  </a:lnTo>
                  <a:lnTo>
                    <a:pt x="312" y="392"/>
                  </a:lnTo>
                  <a:lnTo>
                    <a:pt x="394" y="31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6">
              <a:extLst>
                <a:ext uri="{FF2B5EF4-FFF2-40B4-BE49-F238E27FC236}">
                  <a16:creationId xmlns:a16="http://schemas.microsoft.com/office/drawing/2014/main" id="{1D50AC04-E559-F8EF-709E-CEB5AE27E09D}"/>
                </a:ext>
              </a:extLst>
            </p:cNvPr>
            <p:cNvSpPr/>
            <p:nvPr/>
          </p:nvSpPr>
          <p:spPr>
            <a:xfrm>
              <a:off x="1754831" y="3676807"/>
              <a:ext cx="67803" cy="67780"/>
            </a:xfrm>
            <a:custGeom>
              <a:avLst/>
              <a:gdLst/>
              <a:ahLst/>
              <a:cxnLst/>
              <a:rect l="l" t="t" r="r" b="b"/>
              <a:pathLst>
                <a:path w="2947" h="2946" extrusionOk="0">
                  <a:moveTo>
                    <a:pt x="2636" y="0"/>
                  </a:moveTo>
                  <a:lnTo>
                    <a:pt x="0" y="2636"/>
                  </a:lnTo>
                  <a:lnTo>
                    <a:pt x="0" y="2946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6">
              <a:extLst>
                <a:ext uri="{FF2B5EF4-FFF2-40B4-BE49-F238E27FC236}">
                  <a16:creationId xmlns:a16="http://schemas.microsoft.com/office/drawing/2014/main" id="{694505EC-1D5A-DFF4-FCFC-089F44D91B06}"/>
                </a:ext>
              </a:extLst>
            </p:cNvPr>
            <p:cNvSpPr/>
            <p:nvPr/>
          </p:nvSpPr>
          <p:spPr>
            <a:xfrm>
              <a:off x="1754831" y="3676807"/>
              <a:ext cx="118051" cy="118028"/>
            </a:xfrm>
            <a:custGeom>
              <a:avLst/>
              <a:gdLst/>
              <a:ahLst/>
              <a:cxnLst/>
              <a:rect l="l" t="t" r="r" b="b"/>
              <a:pathLst>
                <a:path w="5131" h="5130" extrusionOk="0">
                  <a:moveTo>
                    <a:pt x="4821" y="0"/>
                  </a:moveTo>
                  <a:lnTo>
                    <a:pt x="0" y="4819"/>
                  </a:lnTo>
                  <a:lnTo>
                    <a:pt x="0" y="5130"/>
                  </a:lnTo>
                  <a:lnTo>
                    <a:pt x="5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6">
              <a:extLst>
                <a:ext uri="{FF2B5EF4-FFF2-40B4-BE49-F238E27FC236}">
                  <a16:creationId xmlns:a16="http://schemas.microsoft.com/office/drawing/2014/main" id="{DB54EEAA-253C-BA75-8DA0-D36A5638A618}"/>
                </a:ext>
              </a:extLst>
            </p:cNvPr>
            <p:cNvSpPr/>
            <p:nvPr/>
          </p:nvSpPr>
          <p:spPr>
            <a:xfrm>
              <a:off x="1754831" y="4182788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6">
              <a:extLst>
                <a:ext uri="{FF2B5EF4-FFF2-40B4-BE49-F238E27FC236}">
                  <a16:creationId xmlns:a16="http://schemas.microsoft.com/office/drawing/2014/main" id="{CD9AA46C-1090-BC58-1ABE-D0C85505C212}"/>
                </a:ext>
              </a:extLst>
            </p:cNvPr>
            <p:cNvSpPr/>
            <p:nvPr/>
          </p:nvSpPr>
          <p:spPr>
            <a:xfrm>
              <a:off x="1754831" y="4233057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6">
              <a:extLst>
                <a:ext uri="{FF2B5EF4-FFF2-40B4-BE49-F238E27FC236}">
                  <a16:creationId xmlns:a16="http://schemas.microsoft.com/office/drawing/2014/main" id="{38AA5E54-9A3B-1490-FEE0-E9B2073CFDFE}"/>
                </a:ext>
              </a:extLst>
            </p:cNvPr>
            <p:cNvSpPr/>
            <p:nvPr/>
          </p:nvSpPr>
          <p:spPr>
            <a:xfrm>
              <a:off x="1754831" y="373057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6">
              <a:extLst>
                <a:ext uri="{FF2B5EF4-FFF2-40B4-BE49-F238E27FC236}">
                  <a16:creationId xmlns:a16="http://schemas.microsoft.com/office/drawing/2014/main" id="{BA867D09-82FB-3C46-6CAF-B47034FE1D27}"/>
                </a:ext>
              </a:extLst>
            </p:cNvPr>
            <p:cNvSpPr/>
            <p:nvPr/>
          </p:nvSpPr>
          <p:spPr>
            <a:xfrm>
              <a:off x="1754831" y="433354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6">
              <a:extLst>
                <a:ext uri="{FF2B5EF4-FFF2-40B4-BE49-F238E27FC236}">
                  <a16:creationId xmlns:a16="http://schemas.microsoft.com/office/drawing/2014/main" id="{CA034E51-D6A8-D8B7-233B-0C379079A5CF}"/>
                </a:ext>
              </a:extLst>
            </p:cNvPr>
            <p:cNvSpPr/>
            <p:nvPr/>
          </p:nvSpPr>
          <p:spPr>
            <a:xfrm>
              <a:off x="1754831" y="4082319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6">
              <a:extLst>
                <a:ext uri="{FF2B5EF4-FFF2-40B4-BE49-F238E27FC236}">
                  <a16:creationId xmlns:a16="http://schemas.microsoft.com/office/drawing/2014/main" id="{D94EA118-7B7B-B829-0FDF-CEE99CFA213C}"/>
                </a:ext>
              </a:extLst>
            </p:cNvPr>
            <p:cNvSpPr/>
            <p:nvPr/>
          </p:nvSpPr>
          <p:spPr>
            <a:xfrm>
              <a:off x="1754831" y="428330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6">
              <a:extLst>
                <a:ext uri="{FF2B5EF4-FFF2-40B4-BE49-F238E27FC236}">
                  <a16:creationId xmlns:a16="http://schemas.microsoft.com/office/drawing/2014/main" id="{ECCAC03B-3CEB-9DC7-7F21-8ABA5052388A}"/>
                </a:ext>
              </a:extLst>
            </p:cNvPr>
            <p:cNvSpPr/>
            <p:nvPr/>
          </p:nvSpPr>
          <p:spPr>
            <a:xfrm>
              <a:off x="1754831" y="413256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6">
              <a:extLst>
                <a:ext uri="{FF2B5EF4-FFF2-40B4-BE49-F238E27FC236}">
                  <a16:creationId xmlns:a16="http://schemas.microsoft.com/office/drawing/2014/main" id="{2FB4D0F0-4E88-2865-7060-73838D084308}"/>
                </a:ext>
              </a:extLst>
            </p:cNvPr>
            <p:cNvSpPr/>
            <p:nvPr/>
          </p:nvSpPr>
          <p:spPr>
            <a:xfrm>
              <a:off x="1754831" y="4032050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6">
              <a:extLst>
                <a:ext uri="{FF2B5EF4-FFF2-40B4-BE49-F238E27FC236}">
                  <a16:creationId xmlns:a16="http://schemas.microsoft.com/office/drawing/2014/main" id="{030838E2-E0E2-228A-392B-84B345CEF193}"/>
                </a:ext>
              </a:extLst>
            </p:cNvPr>
            <p:cNvSpPr/>
            <p:nvPr/>
          </p:nvSpPr>
          <p:spPr>
            <a:xfrm>
              <a:off x="1754831" y="383106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6">
              <a:extLst>
                <a:ext uri="{FF2B5EF4-FFF2-40B4-BE49-F238E27FC236}">
                  <a16:creationId xmlns:a16="http://schemas.microsoft.com/office/drawing/2014/main" id="{C507FFB9-0B57-F0CD-36C7-1F1EA58014B4}"/>
                </a:ext>
              </a:extLst>
            </p:cNvPr>
            <p:cNvSpPr/>
            <p:nvPr/>
          </p:nvSpPr>
          <p:spPr>
            <a:xfrm>
              <a:off x="1754831" y="378081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6">
              <a:extLst>
                <a:ext uri="{FF2B5EF4-FFF2-40B4-BE49-F238E27FC236}">
                  <a16:creationId xmlns:a16="http://schemas.microsoft.com/office/drawing/2014/main" id="{3AF3A690-CAA5-FF3E-EE6D-E15E264B2E7D}"/>
                </a:ext>
              </a:extLst>
            </p:cNvPr>
            <p:cNvSpPr/>
            <p:nvPr/>
          </p:nvSpPr>
          <p:spPr>
            <a:xfrm>
              <a:off x="1754831" y="3881311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6">
              <a:extLst>
                <a:ext uri="{FF2B5EF4-FFF2-40B4-BE49-F238E27FC236}">
                  <a16:creationId xmlns:a16="http://schemas.microsoft.com/office/drawing/2014/main" id="{B3E77A56-74DA-817D-5BCE-B4356CD156E4}"/>
                </a:ext>
              </a:extLst>
            </p:cNvPr>
            <p:cNvSpPr/>
            <p:nvPr/>
          </p:nvSpPr>
          <p:spPr>
            <a:xfrm>
              <a:off x="1754831" y="3931580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6">
              <a:extLst>
                <a:ext uri="{FF2B5EF4-FFF2-40B4-BE49-F238E27FC236}">
                  <a16:creationId xmlns:a16="http://schemas.microsoft.com/office/drawing/2014/main" id="{61A22C16-A340-BABA-0668-1F41E220EB26}"/>
                </a:ext>
              </a:extLst>
            </p:cNvPr>
            <p:cNvSpPr/>
            <p:nvPr/>
          </p:nvSpPr>
          <p:spPr>
            <a:xfrm>
              <a:off x="1754831" y="3981803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6">
              <a:extLst>
                <a:ext uri="{FF2B5EF4-FFF2-40B4-BE49-F238E27FC236}">
                  <a16:creationId xmlns:a16="http://schemas.microsoft.com/office/drawing/2014/main" id="{BEFD53E9-C173-9439-F797-7E372D6E9F19}"/>
                </a:ext>
              </a:extLst>
            </p:cNvPr>
            <p:cNvSpPr/>
            <p:nvPr/>
          </p:nvSpPr>
          <p:spPr>
            <a:xfrm>
              <a:off x="1754831" y="3676807"/>
              <a:ext cx="218571" cy="218548"/>
            </a:xfrm>
            <a:custGeom>
              <a:avLst/>
              <a:gdLst/>
              <a:ahLst/>
              <a:cxnLst/>
              <a:rect l="l" t="t" r="r" b="b"/>
              <a:pathLst>
                <a:path w="9500" h="9499" extrusionOk="0">
                  <a:moveTo>
                    <a:pt x="9189" y="0"/>
                  </a:moveTo>
                  <a:lnTo>
                    <a:pt x="0" y="9188"/>
                  </a:lnTo>
                  <a:lnTo>
                    <a:pt x="0" y="9499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6">
              <a:extLst>
                <a:ext uri="{FF2B5EF4-FFF2-40B4-BE49-F238E27FC236}">
                  <a16:creationId xmlns:a16="http://schemas.microsoft.com/office/drawing/2014/main" id="{7E92CEAE-1F64-C147-4B3D-A11B0090466D}"/>
                </a:ext>
              </a:extLst>
            </p:cNvPr>
            <p:cNvSpPr/>
            <p:nvPr/>
          </p:nvSpPr>
          <p:spPr>
            <a:xfrm>
              <a:off x="1802937" y="4785763"/>
              <a:ext cx="360850" cy="360827"/>
            </a:xfrm>
            <a:custGeom>
              <a:avLst/>
              <a:gdLst/>
              <a:ahLst/>
              <a:cxnLst/>
              <a:rect l="l" t="t" r="r" b="b"/>
              <a:pathLst>
                <a:path w="15684" h="15683" extrusionOk="0">
                  <a:moveTo>
                    <a:pt x="15683" y="1"/>
                  </a:moveTo>
                  <a:lnTo>
                    <a:pt x="1" y="15682"/>
                  </a:lnTo>
                  <a:lnTo>
                    <a:pt x="312" y="15682"/>
                  </a:lnTo>
                  <a:lnTo>
                    <a:pt x="15683" y="311"/>
                  </a:lnTo>
                  <a:lnTo>
                    <a:pt x="15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6">
              <a:extLst>
                <a:ext uri="{FF2B5EF4-FFF2-40B4-BE49-F238E27FC236}">
                  <a16:creationId xmlns:a16="http://schemas.microsoft.com/office/drawing/2014/main" id="{10D11C7B-B3C9-0250-F659-DA84E79B3B94}"/>
                </a:ext>
              </a:extLst>
            </p:cNvPr>
            <p:cNvSpPr/>
            <p:nvPr/>
          </p:nvSpPr>
          <p:spPr>
            <a:xfrm>
              <a:off x="1300479" y="4808241"/>
              <a:ext cx="338302" cy="338348"/>
            </a:xfrm>
            <a:custGeom>
              <a:avLst/>
              <a:gdLst/>
              <a:ahLst/>
              <a:cxnLst/>
              <a:rect l="l" t="t" r="r" b="b"/>
              <a:pathLst>
                <a:path w="14704" h="14706" extrusionOk="0">
                  <a:moveTo>
                    <a:pt x="14704" y="1"/>
                  </a:moveTo>
                  <a:lnTo>
                    <a:pt x="0" y="14705"/>
                  </a:lnTo>
                  <a:lnTo>
                    <a:pt x="310" y="14705"/>
                  </a:lnTo>
                  <a:lnTo>
                    <a:pt x="14704" y="312"/>
                  </a:lnTo>
                  <a:lnTo>
                    <a:pt x="14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6">
              <a:extLst>
                <a:ext uri="{FF2B5EF4-FFF2-40B4-BE49-F238E27FC236}">
                  <a16:creationId xmlns:a16="http://schemas.microsoft.com/office/drawing/2014/main" id="{BFDCD315-138A-8174-EB9D-3E24CCFE34C1}"/>
                </a:ext>
              </a:extLst>
            </p:cNvPr>
            <p:cNvSpPr/>
            <p:nvPr/>
          </p:nvSpPr>
          <p:spPr>
            <a:xfrm>
              <a:off x="1400971" y="4908756"/>
              <a:ext cx="237806" cy="237829"/>
            </a:xfrm>
            <a:custGeom>
              <a:avLst/>
              <a:gdLst/>
              <a:ahLst/>
              <a:cxnLst/>
              <a:rect l="l" t="t" r="r" b="b"/>
              <a:pathLst>
                <a:path w="10336" h="10337" extrusionOk="0">
                  <a:moveTo>
                    <a:pt x="10336" y="1"/>
                  </a:moveTo>
                  <a:lnTo>
                    <a:pt x="0" y="10336"/>
                  </a:lnTo>
                  <a:lnTo>
                    <a:pt x="310" y="10336"/>
                  </a:lnTo>
                  <a:lnTo>
                    <a:pt x="10336" y="311"/>
                  </a:lnTo>
                  <a:lnTo>
                    <a:pt x="10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6">
              <a:extLst>
                <a:ext uri="{FF2B5EF4-FFF2-40B4-BE49-F238E27FC236}">
                  <a16:creationId xmlns:a16="http://schemas.microsoft.com/office/drawing/2014/main" id="{3322C3F9-6284-26C1-CA06-B3D61DBCB0DA}"/>
                </a:ext>
              </a:extLst>
            </p:cNvPr>
            <p:cNvSpPr/>
            <p:nvPr/>
          </p:nvSpPr>
          <p:spPr>
            <a:xfrm>
              <a:off x="1350702" y="4858510"/>
              <a:ext cx="288077" cy="288077"/>
            </a:xfrm>
            <a:custGeom>
              <a:avLst/>
              <a:gdLst/>
              <a:ahLst/>
              <a:cxnLst/>
              <a:rect l="l" t="t" r="r" b="b"/>
              <a:pathLst>
                <a:path w="12521" h="12521" extrusionOk="0">
                  <a:moveTo>
                    <a:pt x="12521" y="0"/>
                  </a:moveTo>
                  <a:lnTo>
                    <a:pt x="1" y="12520"/>
                  </a:lnTo>
                  <a:lnTo>
                    <a:pt x="311" y="12520"/>
                  </a:lnTo>
                  <a:lnTo>
                    <a:pt x="12521" y="312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6">
              <a:extLst>
                <a:ext uri="{FF2B5EF4-FFF2-40B4-BE49-F238E27FC236}">
                  <a16:creationId xmlns:a16="http://schemas.microsoft.com/office/drawing/2014/main" id="{D957EF10-6187-EE9D-5836-9CD00B973896}"/>
                </a:ext>
              </a:extLst>
            </p:cNvPr>
            <p:cNvSpPr/>
            <p:nvPr/>
          </p:nvSpPr>
          <p:spPr>
            <a:xfrm>
              <a:off x="1501462" y="5009248"/>
              <a:ext cx="137309" cy="137332"/>
            </a:xfrm>
            <a:custGeom>
              <a:avLst/>
              <a:gdLst/>
              <a:ahLst/>
              <a:cxnLst/>
              <a:rect l="l" t="t" r="r" b="b"/>
              <a:pathLst>
                <a:path w="5968" h="5969" extrusionOk="0">
                  <a:moveTo>
                    <a:pt x="5968" y="0"/>
                  </a:moveTo>
                  <a:lnTo>
                    <a:pt x="1" y="5968"/>
                  </a:lnTo>
                  <a:lnTo>
                    <a:pt x="311" y="5968"/>
                  </a:lnTo>
                  <a:lnTo>
                    <a:pt x="5968" y="31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6">
              <a:extLst>
                <a:ext uri="{FF2B5EF4-FFF2-40B4-BE49-F238E27FC236}">
                  <a16:creationId xmlns:a16="http://schemas.microsoft.com/office/drawing/2014/main" id="{A500B98B-4F24-ACC5-BEAF-9D43EA0507E9}"/>
                </a:ext>
              </a:extLst>
            </p:cNvPr>
            <p:cNvSpPr/>
            <p:nvPr/>
          </p:nvSpPr>
          <p:spPr>
            <a:xfrm>
              <a:off x="1451217" y="4959025"/>
              <a:ext cx="187557" cy="187557"/>
            </a:xfrm>
            <a:custGeom>
              <a:avLst/>
              <a:gdLst/>
              <a:ahLst/>
              <a:cxnLst/>
              <a:rect l="l" t="t" r="r" b="b"/>
              <a:pathLst>
                <a:path w="8152" h="8152" extrusionOk="0">
                  <a:moveTo>
                    <a:pt x="8152" y="1"/>
                  </a:moveTo>
                  <a:lnTo>
                    <a:pt x="0" y="8151"/>
                  </a:lnTo>
                  <a:lnTo>
                    <a:pt x="310" y="8151"/>
                  </a:lnTo>
                  <a:lnTo>
                    <a:pt x="8152" y="310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6">
              <a:extLst>
                <a:ext uri="{FF2B5EF4-FFF2-40B4-BE49-F238E27FC236}">
                  <a16:creationId xmlns:a16="http://schemas.microsoft.com/office/drawing/2014/main" id="{C241DD06-FC2B-C052-87B6-D95C7BCE05DB}"/>
                </a:ext>
              </a:extLst>
            </p:cNvPr>
            <p:cNvSpPr/>
            <p:nvPr/>
          </p:nvSpPr>
          <p:spPr>
            <a:xfrm>
              <a:off x="2003943" y="4986770"/>
              <a:ext cx="159833" cy="159810"/>
            </a:xfrm>
            <a:custGeom>
              <a:avLst/>
              <a:gdLst/>
              <a:ahLst/>
              <a:cxnLst/>
              <a:rect l="l" t="t" r="r" b="b"/>
              <a:pathLst>
                <a:path w="6947" h="6946" extrusionOk="0">
                  <a:moveTo>
                    <a:pt x="6946" y="0"/>
                  </a:moveTo>
                  <a:lnTo>
                    <a:pt x="0" y="6945"/>
                  </a:lnTo>
                  <a:lnTo>
                    <a:pt x="312" y="6945"/>
                  </a:lnTo>
                  <a:lnTo>
                    <a:pt x="6946" y="312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6">
              <a:extLst>
                <a:ext uri="{FF2B5EF4-FFF2-40B4-BE49-F238E27FC236}">
                  <a16:creationId xmlns:a16="http://schemas.microsoft.com/office/drawing/2014/main" id="{2FBBEFBA-6A46-1A48-F3A3-4DC2A2D3B7CC}"/>
                </a:ext>
              </a:extLst>
            </p:cNvPr>
            <p:cNvSpPr/>
            <p:nvPr/>
          </p:nvSpPr>
          <p:spPr>
            <a:xfrm>
              <a:off x="2054211" y="5037016"/>
              <a:ext cx="109562" cy="109562"/>
            </a:xfrm>
            <a:custGeom>
              <a:avLst/>
              <a:gdLst/>
              <a:ahLst/>
              <a:cxnLst/>
              <a:rect l="l" t="t" r="r" b="b"/>
              <a:pathLst>
                <a:path w="4762" h="4762" extrusionOk="0">
                  <a:moveTo>
                    <a:pt x="4761" y="1"/>
                  </a:moveTo>
                  <a:lnTo>
                    <a:pt x="1" y="4761"/>
                  </a:lnTo>
                  <a:lnTo>
                    <a:pt x="310" y="4761"/>
                  </a:lnTo>
                  <a:lnTo>
                    <a:pt x="4761" y="312"/>
                  </a:lnTo>
                  <a:lnTo>
                    <a:pt x="4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6">
              <a:extLst>
                <a:ext uri="{FF2B5EF4-FFF2-40B4-BE49-F238E27FC236}">
                  <a16:creationId xmlns:a16="http://schemas.microsoft.com/office/drawing/2014/main" id="{BE6351B9-6E2B-BB3C-7058-78892DB8EF0B}"/>
                </a:ext>
              </a:extLst>
            </p:cNvPr>
            <p:cNvSpPr/>
            <p:nvPr/>
          </p:nvSpPr>
          <p:spPr>
            <a:xfrm>
              <a:off x="1551708" y="5059517"/>
              <a:ext cx="87060" cy="87060"/>
            </a:xfrm>
            <a:custGeom>
              <a:avLst/>
              <a:gdLst/>
              <a:ahLst/>
              <a:cxnLst/>
              <a:rect l="l" t="t" r="r" b="b"/>
              <a:pathLst>
                <a:path w="3784" h="3784" extrusionOk="0">
                  <a:moveTo>
                    <a:pt x="3784" y="1"/>
                  </a:moveTo>
                  <a:lnTo>
                    <a:pt x="0" y="3783"/>
                  </a:lnTo>
                  <a:lnTo>
                    <a:pt x="311" y="3783"/>
                  </a:lnTo>
                  <a:lnTo>
                    <a:pt x="3784" y="311"/>
                  </a:lnTo>
                  <a:lnTo>
                    <a:pt x="3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6">
              <a:extLst>
                <a:ext uri="{FF2B5EF4-FFF2-40B4-BE49-F238E27FC236}">
                  <a16:creationId xmlns:a16="http://schemas.microsoft.com/office/drawing/2014/main" id="{7A46FEFA-DE0B-9F04-FB14-58484C9A0CB5}"/>
                </a:ext>
              </a:extLst>
            </p:cNvPr>
            <p:cNvSpPr/>
            <p:nvPr/>
          </p:nvSpPr>
          <p:spPr>
            <a:xfrm>
              <a:off x="2104457" y="5087263"/>
              <a:ext cx="59313" cy="59313"/>
            </a:xfrm>
            <a:custGeom>
              <a:avLst/>
              <a:gdLst/>
              <a:ahLst/>
              <a:cxnLst/>
              <a:rect l="l" t="t" r="r" b="b"/>
              <a:pathLst>
                <a:path w="2578" h="2578" extrusionOk="0">
                  <a:moveTo>
                    <a:pt x="2577" y="1"/>
                  </a:moveTo>
                  <a:lnTo>
                    <a:pt x="1" y="2577"/>
                  </a:lnTo>
                  <a:lnTo>
                    <a:pt x="310" y="2577"/>
                  </a:lnTo>
                  <a:lnTo>
                    <a:pt x="2577" y="311"/>
                  </a:lnTo>
                  <a:lnTo>
                    <a:pt x="2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6">
              <a:extLst>
                <a:ext uri="{FF2B5EF4-FFF2-40B4-BE49-F238E27FC236}">
                  <a16:creationId xmlns:a16="http://schemas.microsoft.com/office/drawing/2014/main" id="{F379D568-CA2B-09F3-092D-4DE45A693E99}"/>
                </a:ext>
              </a:extLst>
            </p:cNvPr>
            <p:cNvSpPr/>
            <p:nvPr/>
          </p:nvSpPr>
          <p:spPr>
            <a:xfrm>
              <a:off x="1903451" y="4886278"/>
              <a:ext cx="260330" cy="260307"/>
            </a:xfrm>
            <a:custGeom>
              <a:avLst/>
              <a:gdLst/>
              <a:ahLst/>
              <a:cxnLst/>
              <a:rect l="l" t="t" r="r" b="b"/>
              <a:pathLst>
                <a:path w="11315" h="11314" extrusionOk="0">
                  <a:moveTo>
                    <a:pt x="11314" y="1"/>
                  </a:moveTo>
                  <a:lnTo>
                    <a:pt x="1" y="11313"/>
                  </a:lnTo>
                  <a:lnTo>
                    <a:pt x="311" y="11313"/>
                  </a:lnTo>
                  <a:lnTo>
                    <a:pt x="11314" y="311"/>
                  </a:lnTo>
                  <a:lnTo>
                    <a:pt x="11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6">
              <a:extLst>
                <a:ext uri="{FF2B5EF4-FFF2-40B4-BE49-F238E27FC236}">
                  <a16:creationId xmlns:a16="http://schemas.microsoft.com/office/drawing/2014/main" id="{99C30D6B-205A-0E79-6DAA-40988B1CB872}"/>
                </a:ext>
              </a:extLst>
            </p:cNvPr>
            <p:cNvSpPr/>
            <p:nvPr/>
          </p:nvSpPr>
          <p:spPr>
            <a:xfrm>
              <a:off x="1853205" y="4836032"/>
              <a:ext cx="310578" cy="310555"/>
            </a:xfrm>
            <a:custGeom>
              <a:avLst/>
              <a:gdLst/>
              <a:ahLst/>
              <a:cxnLst/>
              <a:rect l="l" t="t" r="r" b="b"/>
              <a:pathLst>
                <a:path w="13499" h="13498" extrusionOk="0">
                  <a:moveTo>
                    <a:pt x="13498" y="0"/>
                  </a:moveTo>
                  <a:lnTo>
                    <a:pt x="0" y="13497"/>
                  </a:lnTo>
                  <a:lnTo>
                    <a:pt x="311" y="13497"/>
                  </a:lnTo>
                  <a:lnTo>
                    <a:pt x="13498" y="312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6">
              <a:extLst>
                <a:ext uri="{FF2B5EF4-FFF2-40B4-BE49-F238E27FC236}">
                  <a16:creationId xmlns:a16="http://schemas.microsoft.com/office/drawing/2014/main" id="{CD0D5D0D-74EF-D56B-19FD-5E81793A6E48}"/>
                </a:ext>
              </a:extLst>
            </p:cNvPr>
            <p:cNvSpPr/>
            <p:nvPr/>
          </p:nvSpPr>
          <p:spPr>
            <a:xfrm>
              <a:off x="1953674" y="4936524"/>
              <a:ext cx="210104" cy="210058"/>
            </a:xfrm>
            <a:custGeom>
              <a:avLst/>
              <a:gdLst/>
              <a:ahLst/>
              <a:cxnLst/>
              <a:rect l="l" t="t" r="r" b="b"/>
              <a:pathLst>
                <a:path w="9132" h="9130" extrusionOk="0">
                  <a:moveTo>
                    <a:pt x="9131" y="1"/>
                  </a:moveTo>
                  <a:lnTo>
                    <a:pt x="1" y="9129"/>
                  </a:lnTo>
                  <a:lnTo>
                    <a:pt x="312" y="9129"/>
                  </a:lnTo>
                  <a:lnTo>
                    <a:pt x="9131" y="311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6">
              <a:extLst>
                <a:ext uri="{FF2B5EF4-FFF2-40B4-BE49-F238E27FC236}">
                  <a16:creationId xmlns:a16="http://schemas.microsoft.com/office/drawing/2014/main" id="{CC09699E-C3CF-5A01-9B00-FD7E271F6B0D}"/>
                </a:ext>
              </a:extLst>
            </p:cNvPr>
            <p:cNvSpPr/>
            <p:nvPr/>
          </p:nvSpPr>
          <p:spPr>
            <a:xfrm>
              <a:off x="898491" y="4931256"/>
              <a:ext cx="215304" cy="215327"/>
            </a:xfrm>
            <a:custGeom>
              <a:avLst/>
              <a:gdLst/>
              <a:ahLst/>
              <a:cxnLst/>
              <a:rect l="l" t="t" r="r" b="b"/>
              <a:pathLst>
                <a:path w="9358" h="9359" extrusionOk="0">
                  <a:moveTo>
                    <a:pt x="9357" y="1"/>
                  </a:moveTo>
                  <a:lnTo>
                    <a:pt x="1" y="9358"/>
                  </a:lnTo>
                  <a:lnTo>
                    <a:pt x="310" y="9358"/>
                  </a:lnTo>
                  <a:lnTo>
                    <a:pt x="9357" y="310"/>
                  </a:lnTo>
                  <a:lnTo>
                    <a:pt x="9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6">
              <a:extLst>
                <a:ext uri="{FF2B5EF4-FFF2-40B4-BE49-F238E27FC236}">
                  <a16:creationId xmlns:a16="http://schemas.microsoft.com/office/drawing/2014/main" id="{D589BF9F-003F-FA3A-2A12-62DC8155AD1B}"/>
                </a:ext>
              </a:extLst>
            </p:cNvPr>
            <p:cNvSpPr/>
            <p:nvPr/>
          </p:nvSpPr>
          <p:spPr>
            <a:xfrm>
              <a:off x="747707" y="4780495"/>
              <a:ext cx="366095" cy="366095"/>
            </a:xfrm>
            <a:custGeom>
              <a:avLst/>
              <a:gdLst/>
              <a:ahLst/>
              <a:cxnLst/>
              <a:rect l="l" t="t" r="r" b="b"/>
              <a:pathLst>
                <a:path w="15912" h="15912" extrusionOk="0">
                  <a:moveTo>
                    <a:pt x="15911" y="1"/>
                  </a:moveTo>
                  <a:lnTo>
                    <a:pt x="1" y="15911"/>
                  </a:lnTo>
                  <a:lnTo>
                    <a:pt x="312" y="15911"/>
                  </a:lnTo>
                  <a:lnTo>
                    <a:pt x="15911" y="311"/>
                  </a:lnTo>
                  <a:lnTo>
                    <a:pt x="1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6">
              <a:extLst>
                <a:ext uri="{FF2B5EF4-FFF2-40B4-BE49-F238E27FC236}">
                  <a16:creationId xmlns:a16="http://schemas.microsoft.com/office/drawing/2014/main" id="{046244F3-9A0D-F28C-62BD-34CCF999B5B2}"/>
                </a:ext>
              </a:extLst>
            </p:cNvPr>
            <p:cNvSpPr/>
            <p:nvPr/>
          </p:nvSpPr>
          <p:spPr>
            <a:xfrm>
              <a:off x="1099496" y="5132240"/>
              <a:ext cx="14288" cy="14334"/>
            </a:xfrm>
            <a:custGeom>
              <a:avLst/>
              <a:gdLst/>
              <a:ahLst/>
              <a:cxnLst/>
              <a:rect l="l" t="t" r="r" b="b"/>
              <a:pathLst>
                <a:path w="621" h="623" extrusionOk="0">
                  <a:moveTo>
                    <a:pt x="620" y="1"/>
                  </a:moveTo>
                  <a:lnTo>
                    <a:pt x="0" y="622"/>
                  </a:lnTo>
                  <a:lnTo>
                    <a:pt x="310" y="622"/>
                  </a:lnTo>
                  <a:lnTo>
                    <a:pt x="620" y="31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6">
              <a:extLst>
                <a:ext uri="{FF2B5EF4-FFF2-40B4-BE49-F238E27FC236}">
                  <a16:creationId xmlns:a16="http://schemas.microsoft.com/office/drawing/2014/main" id="{A0DE0E10-E353-E3C8-E626-F3B1A77E36A3}"/>
                </a:ext>
              </a:extLst>
            </p:cNvPr>
            <p:cNvSpPr/>
            <p:nvPr/>
          </p:nvSpPr>
          <p:spPr>
            <a:xfrm>
              <a:off x="245250" y="4802995"/>
              <a:ext cx="343594" cy="343594"/>
            </a:xfrm>
            <a:custGeom>
              <a:avLst/>
              <a:gdLst/>
              <a:ahLst/>
              <a:cxnLst/>
              <a:rect l="l" t="t" r="r" b="b"/>
              <a:pathLst>
                <a:path w="14934" h="14934" extrusionOk="0">
                  <a:moveTo>
                    <a:pt x="14934" y="1"/>
                  </a:moveTo>
                  <a:lnTo>
                    <a:pt x="0" y="14933"/>
                  </a:lnTo>
                  <a:lnTo>
                    <a:pt x="311" y="14933"/>
                  </a:lnTo>
                  <a:lnTo>
                    <a:pt x="14934" y="310"/>
                  </a:lnTo>
                  <a:lnTo>
                    <a:pt x="149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6">
              <a:extLst>
                <a:ext uri="{FF2B5EF4-FFF2-40B4-BE49-F238E27FC236}">
                  <a16:creationId xmlns:a16="http://schemas.microsoft.com/office/drawing/2014/main" id="{B8942FFA-FB9E-7D60-85D4-CA8E32C6E79E}"/>
                </a:ext>
              </a:extLst>
            </p:cNvPr>
            <p:cNvSpPr/>
            <p:nvPr/>
          </p:nvSpPr>
          <p:spPr>
            <a:xfrm>
              <a:off x="345741" y="4903487"/>
              <a:ext cx="243097" cy="243097"/>
            </a:xfrm>
            <a:custGeom>
              <a:avLst/>
              <a:gdLst/>
              <a:ahLst/>
              <a:cxnLst/>
              <a:rect l="l" t="t" r="r" b="b"/>
              <a:pathLst>
                <a:path w="10566" h="10566" extrusionOk="0">
                  <a:moveTo>
                    <a:pt x="10566" y="0"/>
                  </a:moveTo>
                  <a:lnTo>
                    <a:pt x="0" y="10565"/>
                  </a:lnTo>
                  <a:lnTo>
                    <a:pt x="311" y="10565"/>
                  </a:lnTo>
                  <a:lnTo>
                    <a:pt x="10566" y="311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6">
              <a:extLst>
                <a:ext uri="{FF2B5EF4-FFF2-40B4-BE49-F238E27FC236}">
                  <a16:creationId xmlns:a16="http://schemas.microsoft.com/office/drawing/2014/main" id="{F4DD9313-98AB-29AC-98FD-211D654A6B6F}"/>
                </a:ext>
              </a:extLst>
            </p:cNvPr>
            <p:cNvSpPr/>
            <p:nvPr/>
          </p:nvSpPr>
          <p:spPr>
            <a:xfrm>
              <a:off x="295473" y="4853241"/>
              <a:ext cx="293369" cy="293346"/>
            </a:xfrm>
            <a:custGeom>
              <a:avLst/>
              <a:gdLst/>
              <a:ahLst/>
              <a:cxnLst/>
              <a:rect l="l" t="t" r="r" b="b"/>
              <a:pathLst>
                <a:path w="12751" h="12750" extrusionOk="0">
                  <a:moveTo>
                    <a:pt x="12751" y="1"/>
                  </a:moveTo>
                  <a:lnTo>
                    <a:pt x="1" y="12749"/>
                  </a:lnTo>
                  <a:lnTo>
                    <a:pt x="312" y="12749"/>
                  </a:lnTo>
                  <a:lnTo>
                    <a:pt x="12751" y="310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6">
              <a:extLst>
                <a:ext uri="{FF2B5EF4-FFF2-40B4-BE49-F238E27FC236}">
                  <a16:creationId xmlns:a16="http://schemas.microsoft.com/office/drawing/2014/main" id="{620B8E30-6443-861C-4FB4-2A40753262DD}"/>
                </a:ext>
              </a:extLst>
            </p:cNvPr>
            <p:cNvSpPr/>
            <p:nvPr/>
          </p:nvSpPr>
          <p:spPr>
            <a:xfrm>
              <a:off x="1049228" y="5081994"/>
              <a:ext cx="64559" cy="64582"/>
            </a:xfrm>
            <a:custGeom>
              <a:avLst/>
              <a:gdLst/>
              <a:ahLst/>
              <a:cxnLst/>
              <a:rect l="l" t="t" r="r" b="b"/>
              <a:pathLst>
                <a:path w="2806" h="2807" extrusionOk="0">
                  <a:moveTo>
                    <a:pt x="2805" y="1"/>
                  </a:moveTo>
                  <a:lnTo>
                    <a:pt x="1" y="2806"/>
                  </a:lnTo>
                  <a:lnTo>
                    <a:pt x="310" y="2806"/>
                  </a:lnTo>
                  <a:lnTo>
                    <a:pt x="2805" y="31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6">
              <a:extLst>
                <a:ext uri="{FF2B5EF4-FFF2-40B4-BE49-F238E27FC236}">
                  <a16:creationId xmlns:a16="http://schemas.microsoft.com/office/drawing/2014/main" id="{96DD0026-D03B-86DD-4970-8AA094560C57}"/>
                </a:ext>
              </a:extLst>
            </p:cNvPr>
            <p:cNvSpPr/>
            <p:nvPr/>
          </p:nvSpPr>
          <p:spPr>
            <a:xfrm>
              <a:off x="395987" y="4953733"/>
              <a:ext cx="192849" cy="192849"/>
            </a:xfrm>
            <a:custGeom>
              <a:avLst/>
              <a:gdLst/>
              <a:ahLst/>
              <a:cxnLst/>
              <a:rect l="l" t="t" r="r" b="b"/>
              <a:pathLst>
                <a:path w="8382" h="8382" extrusionOk="0">
                  <a:moveTo>
                    <a:pt x="8382" y="1"/>
                  </a:moveTo>
                  <a:lnTo>
                    <a:pt x="0" y="8381"/>
                  </a:lnTo>
                  <a:lnTo>
                    <a:pt x="310" y="8381"/>
                  </a:lnTo>
                  <a:lnTo>
                    <a:pt x="8382" y="310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6">
              <a:extLst>
                <a:ext uri="{FF2B5EF4-FFF2-40B4-BE49-F238E27FC236}">
                  <a16:creationId xmlns:a16="http://schemas.microsoft.com/office/drawing/2014/main" id="{CD45EB27-451F-EB96-E7C7-6B16C9FAFED1}"/>
                </a:ext>
              </a:extLst>
            </p:cNvPr>
            <p:cNvSpPr/>
            <p:nvPr/>
          </p:nvSpPr>
          <p:spPr>
            <a:xfrm>
              <a:off x="797999" y="4830764"/>
              <a:ext cx="315801" cy="315824"/>
            </a:xfrm>
            <a:custGeom>
              <a:avLst/>
              <a:gdLst/>
              <a:ahLst/>
              <a:cxnLst/>
              <a:rect l="l" t="t" r="r" b="b"/>
              <a:pathLst>
                <a:path w="13726" h="13727" extrusionOk="0">
                  <a:moveTo>
                    <a:pt x="13725" y="1"/>
                  </a:moveTo>
                  <a:lnTo>
                    <a:pt x="0" y="13726"/>
                  </a:lnTo>
                  <a:lnTo>
                    <a:pt x="310" y="13726"/>
                  </a:lnTo>
                  <a:lnTo>
                    <a:pt x="13725" y="310"/>
                  </a:lnTo>
                  <a:lnTo>
                    <a:pt x="13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6">
              <a:extLst>
                <a:ext uri="{FF2B5EF4-FFF2-40B4-BE49-F238E27FC236}">
                  <a16:creationId xmlns:a16="http://schemas.microsoft.com/office/drawing/2014/main" id="{ACBE9177-DE5D-5F19-2461-6EC2DAC2648B}"/>
                </a:ext>
              </a:extLst>
            </p:cNvPr>
            <p:cNvSpPr/>
            <p:nvPr/>
          </p:nvSpPr>
          <p:spPr>
            <a:xfrm>
              <a:off x="848245" y="4880987"/>
              <a:ext cx="265553" cy="265599"/>
            </a:xfrm>
            <a:custGeom>
              <a:avLst/>
              <a:gdLst/>
              <a:ahLst/>
              <a:cxnLst/>
              <a:rect l="l" t="t" r="r" b="b"/>
              <a:pathLst>
                <a:path w="11542" h="11544" extrusionOk="0">
                  <a:moveTo>
                    <a:pt x="11541" y="0"/>
                  </a:moveTo>
                  <a:lnTo>
                    <a:pt x="0" y="11543"/>
                  </a:lnTo>
                  <a:lnTo>
                    <a:pt x="310" y="11543"/>
                  </a:lnTo>
                  <a:lnTo>
                    <a:pt x="11541" y="312"/>
                  </a:lnTo>
                  <a:lnTo>
                    <a:pt x="11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6">
              <a:extLst>
                <a:ext uri="{FF2B5EF4-FFF2-40B4-BE49-F238E27FC236}">
                  <a16:creationId xmlns:a16="http://schemas.microsoft.com/office/drawing/2014/main" id="{3EA8ECF7-0369-209D-A99F-01FB1147564C}"/>
                </a:ext>
              </a:extLst>
            </p:cNvPr>
            <p:cNvSpPr/>
            <p:nvPr/>
          </p:nvSpPr>
          <p:spPr>
            <a:xfrm>
              <a:off x="1250234" y="4758017"/>
              <a:ext cx="388551" cy="388574"/>
            </a:xfrm>
            <a:custGeom>
              <a:avLst/>
              <a:gdLst/>
              <a:ahLst/>
              <a:cxnLst/>
              <a:rect l="l" t="t" r="r" b="b"/>
              <a:pathLst>
                <a:path w="16888" h="16889" extrusionOk="0">
                  <a:moveTo>
                    <a:pt x="16888" y="1"/>
                  </a:moveTo>
                  <a:lnTo>
                    <a:pt x="0" y="16888"/>
                  </a:lnTo>
                  <a:lnTo>
                    <a:pt x="310" y="16888"/>
                  </a:lnTo>
                  <a:lnTo>
                    <a:pt x="16888" y="311"/>
                  </a:lnTo>
                  <a:lnTo>
                    <a:pt x="16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6">
              <a:extLst>
                <a:ext uri="{FF2B5EF4-FFF2-40B4-BE49-F238E27FC236}">
                  <a16:creationId xmlns:a16="http://schemas.microsoft.com/office/drawing/2014/main" id="{EA0A1B5D-5B73-7871-CDAE-2F3A1D469FDD}"/>
                </a:ext>
              </a:extLst>
            </p:cNvPr>
            <p:cNvSpPr/>
            <p:nvPr/>
          </p:nvSpPr>
          <p:spPr>
            <a:xfrm>
              <a:off x="998982" y="5031771"/>
              <a:ext cx="114807" cy="114807"/>
            </a:xfrm>
            <a:custGeom>
              <a:avLst/>
              <a:gdLst/>
              <a:ahLst/>
              <a:cxnLst/>
              <a:rect l="l" t="t" r="r" b="b"/>
              <a:pathLst>
                <a:path w="4990" h="4990" extrusionOk="0">
                  <a:moveTo>
                    <a:pt x="4989" y="0"/>
                  </a:moveTo>
                  <a:lnTo>
                    <a:pt x="0" y="4989"/>
                  </a:lnTo>
                  <a:lnTo>
                    <a:pt x="310" y="4989"/>
                  </a:lnTo>
                  <a:lnTo>
                    <a:pt x="4989" y="310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6">
              <a:extLst>
                <a:ext uri="{FF2B5EF4-FFF2-40B4-BE49-F238E27FC236}">
                  <a16:creationId xmlns:a16="http://schemas.microsoft.com/office/drawing/2014/main" id="{72A294C6-163C-AD04-3E81-B7D59FD3E76E}"/>
                </a:ext>
              </a:extLst>
            </p:cNvPr>
            <p:cNvSpPr/>
            <p:nvPr/>
          </p:nvSpPr>
          <p:spPr>
            <a:xfrm>
              <a:off x="948736" y="4981502"/>
              <a:ext cx="165056" cy="165079"/>
            </a:xfrm>
            <a:custGeom>
              <a:avLst/>
              <a:gdLst/>
              <a:ahLst/>
              <a:cxnLst/>
              <a:rect l="l" t="t" r="r" b="b"/>
              <a:pathLst>
                <a:path w="7174" h="7175" extrusionOk="0">
                  <a:moveTo>
                    <a:pt x="7173" y="1"/>
                  </a:moveTo>
                  <a:lnTo>
                    <a:pt x="0" y="7174"/>
                  </a:lnTo>
                  <a:lnTo>
                    <a:pt x="311" y="7174"/>
                  </a:lnTo>
                  <a:lnTo>
                    <a:pt x="7173" y="31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6">
              <a:extLst>
                <a:ext uri="{FF2B5EF4-FFF2-40B4-BE49-F238E27FC236}">
                  <a16:creationId xmlns:a16="http://schemas.microsoft.com/office/drawing/2014/main" id="{3A521D85-3409-E445-4FF3-6CC99B0B98B7}"/>
                </a:ext>
              </a:extLst>
            </p:cNvPr>
            <p:cNvSpPr/>
            <p:nvPr/>
          </p:nvSpPr>
          <p:spPr>
            <a:xfrm>
              <a:off x="1601954" y="5109763"/>
              <a:ext cx="36812" cy="36812"/>
            </a:xfrm>
            <a:custGeom>
              <a:avLst/>
              <a:gdLst/>
              <a:ahLst/>
              <a:cxnLst/>
              <a:rect l="l" t="t" r="r" b="b"/>
              <a:pathLst>
                <a:path w="1600" h="1600" extrusionOk="0">
                  <a:moveTo>
                    <a:pt x="1600" y="1"/>
                  </a:moveTo>
                  <a:lnTo>
                    <a:pt x="0" y="1599"/>
                  </a:lnTo>
                  <a:lnTo>
                    <a:pt x="310" y="1599"/>
                  </a:lnTo>
                  <a:lnTo>
                    <a:pt x="1600" y="310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6">
              <a:extLst>
                <a:ext uri="{FF2B5EF4-FFF2-40B4-BE49-F238E27FC236}">
                  <a16:creationId xmlns:a16="http://schemas.microsoft.com/office/drawing/2014/main" id="{CE28D80B-7C08-6A38-66CF-C709AE8F08BA}"/>
                </a:ext>
              </a:extLst>
            </p:cNvPr>
            <p:cNvSpPr/>
            <p:nvPr/>
          </p:nvSpPr>
          <p:spPr>
            <a:xfrm>
              <a:off x="179935" y="4630838"/>
              <a:ext cx="386802" cy="387170"/>
            </a:xfrm>
            <a:custGeom>
              <a:avLst/>
              <a:gdLst/>
              <a:ahLst/>
              <a:cxnLst/>
              <a:rect l="l" t="t" r="r" b="b"/>
              <a:pathLst>
                <a:path w="16812" h="16828" extrusionOk="0">
                  <a:moveTo>
                    <a:pt x="16518" y="1"/>
                  </a:moveTo>
                  <a:lnTo>
                    <a:pt x="1" y="16518"/>
                  </a:lnTo>
                  <a:lnTo>
                    <a:pt x="1" y="16828"/>
                  </a:lnTo>
                  <a:lnTo>
                    <a:pt x="16811" y="17"/>
                  </a:lnTo>
                  <a:cubicBezTo>
                    <a:pt x="16755" y="9"/>
                    <a:pt x="16698" y="1"/>
                    <a:pt x="16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6">
              <a:extLst>
                <a:ext uri="{FF2B5EF4-FFF2-40B4-BE49-F238E27FC236}">
                  <a16:creationId xmlns:a16="http://schemas.microsoft.com/office/drawing/2014/main" id="{B87CFC87-BAA0-0EC0-67E7-D1787833F102}"/>
                </a:ext>
              </a:extLst>
            </p:cNvPr>
            <p:cNvSpPr/>
            <p:nvPr/>
          </p:nvSpPr>
          <p:spPr>
            <a:xfrm>
              <a:off x="704893" y="4328257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6">
              <a:extLst>
                <a:ext uri="{FF2B5EF4-FFF2-40B4-BE49-F238E27FC236}">
                  <a16:creationId xmlns:a16="http://schemas.microsoft.com/office/drawing/2014/main" id="{DB33772E-0173-D799-A02A-7C7DA8C593D5}"/>
                </a:ext>
              </a:extLst>
            </p:cNvPr>
            <p:cNvSpPr/>
            <p:nvPr/>
          </p:nvSpPr>
          <p:spPr>
            <a:xfrm>
              <a:off x="704893" y="4227742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6">
              <a:extLst>
                <a:ext uri="{FF2B5EF4-FFF2-40B4-BE49-F238E27FC236}">
                  <a16:creationId xmlns:a16="http://schemas.microsoft.com/office/drawing/2014/main" id="{C22EC35A-DAA4-3FE9-E17E-C00848008EED}"/>
                </a:ext>
              </a:extLst>
            </p:cNvPr>
            <p:cNvSpPr/>
            <p:nvPr/>
          </p:nvSpPr>
          <p:spPr>
            <a:xfrm>
              <a:off x="704893" y="427801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6">
              <a:extLst>
                <a:ext uri="{FF2B5EF4-FFF2-40B4-BE49-F238E27FC236}">
                  <a16:creationId xmlns:a16="http://schemas.microsoft.com/office/drawing/2014/main" id="{836FCE9B-8FBA-0333-767C-C8B54BF5C71F}"/>
                </a:ext>
              </a:extLst>
            </p:cNvPr>
            <p:cNvSpPr/>
            <p:nvPr/>
          </p:nvSpPr>
          <p:spPr>
            <a:xfrm>
              <a:off x="704893" y="4378503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6">
              <a:extLst>
                <a:ext uri="{FF2B5EF4-FFF2-40B4-BE49-F238E27FC236}">
                  <a16:creationId xmlns:a16="http://schemas.microsoft.com/office/drawing/2014/main" id="{47AF6A63-217C-9528-9FB1-A628E5118151}"/>
                </a:ext>
              </a:extLst>
            </p:cNvPr>
            <p:cNvSpPr/>
            <p:nvPr/>
          </p:nvSpPr>
          <p:spPr>
            <a:xfrm>
              <a:off x="704893" y="4478995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6">
              <a:extLst>
                <a:ext uri="{FF2B5EF4-FFF2-40B4-BE49-F238E27FC236}">
                  <a16:creationId xmlns:a16="http://schemas.microsoft.com/office/drawing/2014/main" id="{CA2E59FA-4443-FAF1-A733-CBCB61AB870D}"/>
                </a:ext>
              </a:extLst>
            </p:cNvPr>
            <p:cNvSpPr/>
            <p:nvPr/>
          </p:nvSpPr>
          <p:spPr>
            <a:xfrm>
              <a:off x="704893" y="4428749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6">
              <a:extLst>
                <a:ext uri="{FF2B5EF4-FFF2-40B4-BE49-F238E27FC236}">
                  <a16:creationId xmlns:a16="http://schemas.microsoft.com/office/drawing/2014/main" id="{441F144E-6AB3-0CD8-C9CF-4C57A86F2F9F}"/>
                </a:ext>
              </a:extLst>
            </p:cNvPr>
            <p:cNvSpPr/>
            <p:nvPr/>
          </p:nvSpPr>
          <p:spPr>
            <a:xfrm>
              <a:off x="704893" y="4031382"/>
              <a:ext cx="406842" cy="411420"/>
            </a:xfrm>
            <a:custGeom>
              <a:avLst/>
              <a:gdLst/>
              <a:ahLst/>
              <a:cxnLst/>
              <a:rect l="l" t="t" r="r" b="b"/>
              <a:pathLst>
                <a:path w="17683" h="17882" extrusionOk="0">
                  <a:moveTo>
                    <a:pt x="17572" y="0"/>
                  </a:moveTo>
                  <a:lnTo>
                    <a:pt x="0" y="17572"/>
                  </a:lnTo>
                  <a:lnTo>
                    <a:pt x="0" y="17882"/>
                  </a:lnTo>
                  <a:lnTo>
                    <a:pt x="17683" y="200"/>
                  </a:lnTo>
                  <a:cubicBezTo>
                    <a:pt x="17653" y="129"/>
                    <a:pt x="17616" y="62"/>
                    <a:pt x="17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6">
              <a:extLst>
                <a:ext uri="{FF2B5EF4-FFF2-40B4-BE49-F238E27FC236}">
                  <a16:creationId xmlns:a16="http://schemas.microsoft.com/office/drawing/2014/main" id="{76E500C0-CED0-7B8B-C84A-B04DF9F6BDE9}"/>
                </a:ext>
              </a:extLst>
            </p:cNvPr>
            <p:cNvSpPr/>
            <p:nvPr/>
          </p:nvSpPr>
          <p:spPr>
            <a:xfrm>
              <a:off x="704893" y="4020063"/>
              <a:ext cx="271995" cy="271995"/>
            </a:xfrm>
            <a:custGeom>
              <a:avLst/>
              <a:gdLst/>
              <a:ahLst/>
              <a:cxnLst/>
              <a:rect l="l" t="t" r="r" b="b"/>
              <a:pathLst>
                <a:path w="11822" h="11822" extrusionOk="0">
                  <a:moveTo>
                    <a:pt x="11512" y="0"/>
                  </a:moveTo>
                  <a:lnTo>
                    <a:pt x="0" y="11511"/>
                  </a:lnTo>
                  <a:lnTo>
                    <a:pt x="0" y="11822"/>
                  </a:lnTo>
                  <a:lnTo>
                    <a:pt x="11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6">
              <a:extLst>
                <a:ext uri="{FF2B5EF4-FFF2-40B4-BE49-F238E27FC236}">
                  <a16:creationId xmlns:a16="http://schemas.microsoft.com/office/drawing/2014/main" id="{1C38E247-6425-6DC4-ED8B-840715450255}"/>
                </a:ext>
              </a:extLst>
            </p:cNvPr>
            <p:cNvSpPr/>
            <p:nvPr/>
          </p:nvSpPr>
          <p:spPr>
            <a:xfrm>
              <a:off x="704893" y="4177519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6">
              <a:extLst>
                <a:ext uri="{FF2B5EF4-FFF2-40B4-BE49-F238E27FC236}">
                  <a16:creationId xmlns:a16="http://schemas.microsoft.com/office/drawing/2014/main" id="{2878B931-90E6-730F-66FF-06F9C4EFB7DB}"/>
                </a:ext>
              </a:extLst>
            </p:cNvPr>
            <p:cNvSpPr/>
            <p:nvPr/>
          </p:nvSpPr>
          <p:spPr>
            <a:xfrm>
              <a:off x="704893" y="4020063"/>
              <a:ext cx="322266" cy="322243"/>
            </a:xfrm>
            <a:custGeom>
              <a:avLst/>
              <a:gdLst/>
              <a:ahLst/>
              <a:cxnLst/>
              <a:rect l="l" t="t" r="r" b="b"/>
              <a:pathLst>
                <a:path w="14007" h="14006" extrusionOk="0">
                  <a:moveTo>
                    <a:pt x="13697" y="0"/>
                  </a:moveTo>
                  <a:lnTo>
                    <a:pt x="0" y="13696"/>
                  </a:lnTo>
                  <a:lnTo>
                    <a:pt x="0" y="14005"/>
                  </a:lnTo>
                  <a:lnTo>
                    <a:pt x="140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6">
              <a:extLst>
                <a:ext uri="{FF2B5EF4-FFF2-40B4-BE49-F238E27FC236}">
                  <a16:creationId xmlns:a16="http://schemas.microsoft.com/office/drawing/2014/main" id="{6536759D-FBB5-F1AC-ED74-5AF9FD2E672E}"/>
                </a:ext>
              </a:extLst>
            </p:cNvPr>
            <p:cNvSpPr/>
            <p:nvPr/>
          </p:nvSpPr>
          <p:spPr>
            <a:xfrm>
              <a:off x="704893" y="4020063"/>
              <a:ext cx="372514" cy="372491"/>
            </a:xfrm>
            <a:custGeom>
              <a:avLst/>
              <a:gdLst/>
              <a:ahLst/>
              <a:cxnLst/>
              <a:rect l="l" t="t" r="r" b="b"/>
              <a:pathLst>
                <a:path w="16191" h="16190" extrusionOk="0">
                  <a:moveTo>
                    <a:pt x="15880" y="0"/>
                  </a:moveTo>
                  <a:lnTo>
                    <a:pt x="0" y="15880"/>
                  </a:lnTo>
                  <a:lnTo>
                    <a:pt x="0" y="16190"/>
                  </a:lnTo>
                  <a:lnTo>
                    <a:pt x="16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6">
              <a:extLst>
                <a:ext uri="{FF2B5EF4-FFF2-40B4-BE49-F238E27FC236}">
                  <a16:creationId xmlns:a16="http://schemas.microsoft.com/office/drawing/2014/main" id="{29752A7F-187D-E4C8-2F7C-301CD4BB3112}"/>
                </a:ext>
              </a:extLst>
            </p:cNvPr>
            <p:cNvSpPr/>
            <p:nvPr/>
          </p:nvSpPr>
          <p:spPr>
            <a:xfrm>
              <a:off x="704893" y="4077004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6">
              <a:extLst>
                <a:ext uri="{FF2B5EF4-FFF2-40B4-BE49-F238E27FC236}">
                  <a16:creationId xmlns:a16="http://schemas.microsoft.com/office/drawing/2014/main" id="{1886F92D-9C19-58B1-5FC0-075E4D6C9F0C}"/>
                </a:ext>
              </a:extLst>
            </p:cNvPr>
            <p:cNvSpPr/>
            <p:nvPr/>
          </p:nvSpPr>
          <p:spPr>
            <a:xfrm>
              <a:off x="704893" y="412727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6">
              <a:extLst>
                <a:ext uri="{FF2B5EF4-FFF2-40B4-BE49-F238E27FC236}">
                  <a16:creationId xmlns:a16="http://schemas.microsoft.com/office/drawing/2014/main" id="{99087B8A-D6CE-9D75-0D68-9E1BFD159C40}"/>
                </a:ext>
              </a:extLst>
            </p:cNvPr>
            <p:cNvSpPr/>
            <p:nvPr/>
          </p:nvSpPr>
          <p:spPr>
            <a:xfrm>
              <a:off x="704893" y="452924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6">
              <a:extLst>
                <a:ext uri="{FF2B5EF4-FFF2-40B4-BE49-F238E27FC236}">
                  <a16:creationId xmlns:a16="http://schemas.microsoft.com/office/drawing/2014/main" id="{B648A8E1-9A8B-314B-42D6-2F279E423F8B}"/>
                </a:ext>
              </a:extLst>
            </p:cNvPr>
            <p:cNvSpPr/>
            <p:nvPr/>
          </p:nvSpPr>
          <p:spPr>
            <a:xfrm>
              <a:off x="179935" y="4630838"/>
              <a:ext cx="286696" cy="286719"/>
            </a:xfrm>
            <a:custGeom>
              <a:avLst/>
              <a:gdLst/>
              <a:ahLst/>
              <a:cxnLst/>
              <a:rect l="l" t="t" r="r" b="b"/>
              <a:pathLst>
                <a:path w="12461" h="12462" extrusionOk="0">
                  <a:moveTo>
                    <a:pt x="12150" y="1"/>
                  </a:moveTo>
                  <a:lnTo>
                    <a:pt x="1" y="12152"/>
                  </a:lnTo>
                  <a:lnTo>
                    <a:pt x="1" y="12461"/>
                  </a:lnTo>
                  <a:lnTo>
                    <a:pt x="12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6">
              <a:extLst>
                <a:ext uri="{FF2B5EF4-FFF2-40B4-BE49-F238E27FC236}">
                  <a16:creationId xmlns:a16="http://schemas.microsoft.com/office/drawing/2014/main" id="{7A52EEBC-333B-FD2E-3AAF-A637C9E730D8}"/>
                </a:ext>
              </a:extLst>
            </p:cNvPr>
            <p:cNvSpPr/>
            <p:nvPr/>
          </p:nvSpPr>
          <p:spPr>
            <a:xfrm>
              <a:off x="179935" y="4630838"/>
              <a:ext cx="236425" cy="236448"/>
            </a:xfrm>
            <a:custGeom>
              <a:avLst/>
              <a:gdLst/>
              <a:ahLst/>
              <a:cxnLst/>
              <a:rect l="l" t="t" r="r" b="b"/>
              <a:pathLst>
                <a:path w="10276" h="10277" extrusionOk="0">
                  <a:moveTo>
                    <a:pt x="9966" y="1"/>
                  </a:moveTo>
                  <a:lnTo>
                    <a:pt x="1" y="9966"/>
                  </a:lnTo>
                  <a:lnTo>
                    <a:pt x="1" y="10277"/>
                  </a:lnTo>
                  <a:lnTo>
                    <a:pt x="102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6">
              <a:extLst>
                <a:ext uri="{FF2B5EF4-FFF2-40B4-BE49-F238E27FC236}">
                  <a16:creationId xmlns:a16="http://schemas.microsoft.com/office/drawing/2014/main" id="{02D75BF4-1A2D-80F3-E3C7-4730F2F292A4}"/>
                </a:ext>
              </a:extLst>
            </p:cNvPr>
            <p:cNvSpPr/>
            <p:nvPr/>
          </p:nvSpPr>
          <p:spPr>
            <a:xfrm>
              <a:off x="179935" y="4630838"/>
              <a:ext cx="336922" cy="336968"/>
            </a:xfrm>
            <a:custGeom>
              <a:avLst/>
              <a:gdLst/>
              <a:ahLst/>
              <a:cxnLst/>
              <a:rect l="l" t="t" r="r" b="b"/>
              <a:pathLst>
                <a:path w="14644" h="14646" extrusionOk="0">
                  <a:moveTo>
                    <a:pt x="14334" y="1"/>
                  </a:moveTo>
                  <a:lnTo>
                    <a:pt x="1" y="14335"/>
                  </a:lnTo>
                  <a:lnTo>
                    <a:pt x="1" y="14645"/>
                  </a:lnTo>
                  <a:lnTo>
                    <a:pt x="146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6">
              <a:extLst>
                <a:ext uri="{FF2B5EF4-FFF2-40B4-BE49-F238E27FC236}">
                  <a16:creationId xmlns:a16="http://schemas.microsoft.com/office/drawing/2014/main" id="{253EE449-1CED-B1E5-CAE6-3F0ED6231818}"/>
                </a:ext>
              </a:extLst>
            </p:cNvPr>
            <p:cNvSpPr/>
            <p:nvPr/>
          </p:nvSpPr>
          <p:spPr>
            <a:xfrm>
              <a:off x="179935" y="4652671"/>
              <a:ext cx="408912" cy="415607"/>
            </a:xfrm>
            <a:custGeom>
              <a:avLst/>
              <a:gdLst/>
              <a:ahLst/>
              <a:cxnLst/>
              <a:rect l="l" t="t" r="r" b="b"/>
              <a:pathLst>
                <a:path w="17773" h="18064" extrusionOk="0">
                  <a:moveTo>
                    <a:pt x="17753" y="0"/>
                  </a:moveTo>
                  <a:lnTo>
                    <a:pt x="1" y="17753"/>
                  </a:lnTo>
                  <a:lnTo>
                    <a:pt x="1" y="18063"/>
                  </a:lnTo>
                  <a:lnTo>
                    <a:pt x="17773" y="291"/>
                  </a:lnTo>
                  <a:lnTo>
                    <a:pt x="17773" y="184"/>
                  </a:lnTo>
                  <a:cubicBezTo>
                    <a:pt x="17773" y="121"/>
                    <a:pt x="17764" y="61"/>
                    <a:pt x="17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6">
              <a:extLst>
                <a:ext uri="{FF2B5EF4-FFF2-40B4-BE49-F238E27FC236}">
                  <a16:creationId xmlns:a16="http://schemas.microsoft.com/office/drawing/2014/main" id="{5D62BBA8-2D15-15DD-F042-F18100B9234E}"/>
                </a:ext>
              </a:extLst>
            </p:cNvPr>
            <p:cNvSpPr/>
            <p:nvPr/>
          </p:nvSpPr>
          <p:spPr>
            <a:xfrm>
              <a:off x="179935" y="4630838"/>
              <a:ext cx="186177" cy="186200"/>
            </a:xfrm>
            <a:custGeom>
              <a:avLst/>
              <a:gdLst/>
              <a:ahLst/>
              <a:cxnLst/>
              <a:rect l="l" t="t" r="r" b="b"/>
              <a:pathLst>
                <a:path w="8092" h="8093" extrusionOk="0">
                  <a:moveTo>
                    <a:pt x="7782" y="1"/>
                  </a:moveTo>
                  <a:lnTo>
                    <a:pt x="1" y="7782"/>
                  </a:lnTo>
                  <a:lnTo>
                    <a:pt x="1" y="8092"/>
                  </a:lnTo>
                  <a:lnTo>
                    <a:pt x="8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6">
              <a:extLst>
                <a:ext uri="{FF2B5EF4-FFF2-40B4-BE49-F238E27FC236}">
                  <a16:creationId xmlns:a16="http://schemas.microsoft.com/office/drawing/2014/main" id="{5AD7EEBA-DFA5-5C64-97C7-AC8AB7EB7D6A}"/>
                </a:ext>
              </a:extLst>
            </p:cNvPr>
            <p:cNvSpPr/>
            <p:nvPr/>
          </p:nvSpPr>
          <p:spPr>
            <a:xfrm>
              <a:off x="704893" y="4579511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6">
              <a:extLst>
                <a:ext uri="{FF2B5EF4-FFF2-40B4-BE49-F238E27FC236}">
                  <a16:creationId xmlns:a16="http://schemas.microsoft.com/office/drawing/2014/main" id="{947320B5-4DDA-C471-12D1-AB6B5DE1A25F}"/>
                </a:ext>
              </a:extLst>
            </p:cNvPr>
            <p:cNvSpPr/>
            <p:nvPr/>
          </p:nvSpPr>
          <p:spPr>
            <a:xfrm>
              <a:off x="179935" y="4702480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3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6">
              <a:extLst>
                <a:ext uri="{FF2B5EF4-FFF2-40B4-BE49-F238E27FC236}">
                  <a16:creationId xmlns:a16="http://schemas.microsoft.com/office/drawing/2014/main" id="{5ED57135-6B6D-0D49-2E82-EB260C0AF8CC}"/>
                </a:ext>
              </a:extLst>
            </p:cNvPr>
            <p:cNvSpPr/>
            <p:nvPr/>
          </p:nvSpPr>
          <p:spPr>
            <a:xfrm>
              <a:off x="179935" y="4630838"/>
              <a:ext cx="135928" cy="135951"/>
            </a:xfrm>
            <a:custGeom>
              <a:avLst/>
              <a:gdLst/>
              <a:ahLst/>
              <a:cxnLst/>
              <a:rect l="l" t="t" r="r" b="b"/>
              <a:pathLst>
                <a:path w="5908" h="5909" extrusionOk="0">
                  <a:moveTo>
                    <a:pt x="5598" y="1"/>
                  </a:moveTo>
                  <a:lnTo>
                    <a:pt x="1" y="5597"/>
                  </a:lnTo>
                  <a:lnTo>
                    <a:pt x="1" y="5908"/>
                  </a:lnTo>
                  <a:lnTo>
                    <a:pt x="59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6">
              <a:extLst>
                <a:ext uri="{FF2B5EF4-FFF2-40B4-BE49-F238E27FC236}">
                  <a16:creationId xmlns:a16="http://schemas.microsoft.com/office/drawing/2014/main" id="{E309B126-81B9-BD04-1C58-DC5D54CADA45}"/>
                </a:ext>
              </a:extLst>
            </p:cNvPr>
            <p:cNvSpPr/>
            <p:nvPr/>
          </p:nvSpPr>
          <p:spPr>
            <a:xfrm>
              <a:off x="704893" y="4679980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6">
              <a:extLst>
                <a:ext uri="{FF2B5EF4-FFF2-40B4-BE49-F238E27FC236}">
                  <a16:creationId xmlns:a16="http://schemas.microsoft.com/office/drawing/2014/main" id="{245B272C-8496-4EF4-2F95-44B63FC8B6D3}"/>
                </a:ext>
              </a:extLst>
            </p:cNvPr>
            <p:cNvSpPr/>
            <p:nvPr/>
          </p:nvSpPr>
          <p:spPr>
            <a:xfrm>
              <a:off x="704893" y="4629734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4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6">
              <a:extLst>
                <a:ext uri="{FF2B5EF4-FFF2-40B4-BE49-F238E27FC236}">
                  <a16:creationId xmlns:a16="http://schemas.microsoft.com/office/drawing/2014/main" id="{AFD9D62F-68DC-F6A3-D429-0C6EB2B08BF5}"/>
                </a:ext>
              </a:extLst>
            </p:cNvPr>
            <p:cNvSpPr/>
            <p:nvPr/>
          </p:nvSpPr>
          <p:spPr>
            <a:xfrm>
              <a:off x="704893" y="4730249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6">
              <a:extLst>
                <a:ext uri="{FF2B5EF4-FFF2-40B4-BE49-F238E27FC236}">
                  <a16:creationId xmlns:a16="http://schemas.microsoft.com/office/drawing/2014/main" id="{6DEA64E1-61EB-DB66-CC82-6CBF37470BAC}"/>
                </a:ext>
              </a:extLst>
            </p:cNvPr>
            <p:cNvSpPr/>
            <p:nvPr/>
          </p:nvSpPr>
          <p:spPr>
            <a:xfrm>
              <a:off x="179935" y="4630838"/>
              <a:ext cx="85680" cy="85703"/>
            </a:xfrm>
            <a:custGeom>
              <a:avLst/>
              <a:gdLst/>
              <a:ahLst/>
              <a:cxnLst/>
              <a:rect l="l" t="t" r="r" b="b"/>
              <a:pathLst>
                <a:path w="3724" h="3725" extrusionOk="0">
                  <a:moveTo>
                    <a:pt x="3413" y="1"/>
                  </a:moveTo>
                  <a:lnTo>
                    <a:pt x="1" y="3414"/>
                  </a:lnTo>
                  <a:lnTo>
                    <a:pt x="1" y="3725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6">
              <a:extLst>
                <a:ext uri="{FF2B5EF4-FFF2-40B4-BE49-F238E27FC236}">
                  <a16:creationId xmlns:a16="http://schemas.microsoft.com/office/drawing/2014/main" id="{4BD4E771-075C-2604-CF08-5F92DE364AEA}"/>
                </a:ext>
              </a:extLst>
            </p:cNvPr>
            <p:cNvSpPr/>
            <p:nvPr/>
          </p:nvSpPr>
          <p:spPr>
            <a:xfrm>
              <a:off x="179935" y="4630838"/>
              <a:ext cx="35432" cy="35455"/>
            </a:xfrm>
            <a:custGeom>
              <a:avLst/>
              <a:gdLst/>
              <a:ahLst/>
              <a:cxnLst/>
              <a:rect l="l" t="t" r="r" b="b"/>
              <a:pathLst>
                <a:path w="1540" h="1541" extrusionOk="0">
                  <a:moveTo>
                    <a:pt x="1230" y="1"/>
                  </a:moveTo>
                  <a:lnTo>
                    <a:pt x="1" y="1229"/>
                  </a:lnTo>
                  <a:lnTo>
                    <a:pt x="1" y="15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6">
              <a:extLst>
                <a:ext uri="{FF2B5EF4-FFF2-40B4-BE49-F238E27FC236}">
                  <a16:creationId xmlns:a16="http://schemas.microsoft.com/office/drawing/2014/main" id="{6D50B55F-CD5C-C2D8-062D-B570D566AB61}"/>
                </a:ext>
              </a:extLst>
            </p:cNvPr>
            <p:cNvSpPr/>
            <p:nvPr/>
          </p:nvSpPr>
          <p:spPr>
            <a:xfrm>
              <a:off x="1754831" y="4735540"/>
              <a:ext cx="408958" cy="411052"/>
            </a:xfrm>
            <a:custGeom>
              <a:avLst/>
              <a:gdLst/>
              <a:ahLst/>
              <a:cxnLst/>
              <a:rect l="l" t="t" r="r" b="b"/>
              <a:pathLst>
                <a:path w="17775" h="17866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7865"/>
                  </a:lnTo>
                  <a:lnTo>
                    <a:pt x="219" y="17865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6">
              <a:extLst>
                <a:ext uri="{FF2B5EF4-FFF2-40B4-BE49-F238E27FC236}">
                  <a16:creationId xmlns:a16="http://schemas.microsoft.com/office/drawing/2014/main" id="{63DFD08D-307C-67A8-2CBD-9674384D4E68}"/>
                </a:ext>
              </a:extLst>
            </p:cNvPr>
            <p:cNvSpPr/>
            <p:nvPr/>
          </p:nvSpPr>
          <p:spPr>
            <a:xfrm>
              <a:off x="1229873" y="4322943"/>
              <a:ext cx="348656" cy="348610"/>
            </a:xfrm>
            <a:custGeom>
              <a:avLst/>
              <a:gdLst/>
              <a:ahLst/>
              <a:cxnLst/>
              <a:rect l="l" t="t" r="r" b="b"/>
              <a:pathLst>
                <a:path w="15154" h="15152" extrusionOk="0">
                  <a:moveTo>
                    <a:pt x="14843" y="0"/>
                  </a:moveTo>
                  <a:lnTo>
                    <a:pt x="1" y="14842"/>
                  </a:lnTo>
                  <a:lnTo>
                    <a:pt x="1" y="15152"/>
                  </a:lnTo>
                  <a:lnTo>
                    <a:pt x="15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6">
              <a:extLst>
                <a:ext uri="{FF2B5EF4-FFF2-40B4-BE49-F238E27FC236}">
                  <a16:creationId xmlns:a16="http://schemas.microsoft.com/office/drawing/2014/main" id="{4B543844-8269-1E4F-9E4B-57BC228FA4FD}"/>
                </a:ext>
              </a:extLst>
            </p:cNvPr>
            <p:cNvSpPr/>
            <p:nvPr/>
          </p:nvSpPr>
          <p:spPr>
            <a:xfrm>
              <a:off x="1229873" y="4322943"/>
              <a:ext cx="97391" cy="97391"/>
            </a:xfrm>
            <a:custGeom>
              <a:avLst/>
              <a:gdLst/>
              <a:ahLst/>
              <a:cxnLst/>
              <a:rect l="l" t="t" r="r" b="b"/>
              <a:pathLst>
                <a:path w="4233" h="4233" extrusionOk="0">
                  <a:moveTo>
                    <a:pt x="3923" y="0"/>
                  </a:moveTo>
                  <a:lnTo>
                    <a:pt x="1" y="3922"/>
                  </a:lnTo>
                  <a:lnTo>
                    <a:pt x="1" y="4232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6">
              <a:extLst>
                <a:ext uri="{FF2B5EF4-FFF2-40B4-BE49-F238E27FC236}">
                  <a16:creationId xmlns:a16="http://schemas.microsoft.com/office/drawing/2014/main" id="{9C819543-9D92-EDA8-13A1-FE8F7F33BDEA}"/>
                </a:ext>
              </a:extLst>
            </p:cNvPr>
            <p:cNvSpPr/>
            <p:nvPr/>
          </p:nvSpPr>
          <p:spPr>
            <a:xfrm>
              <a:off x="1229873" y="4322943"/>
              <a:ext cx="197888" cy="197864"/>
            </a:xfrm>
            <a:custGeom>
              <a:avLst/>
              <a:gdLst/>
              <a:ahLst/>
              <a:cxnLst/>
              <a:rect l="l" t="t" r="r" b="b"/>
              <a:pathLst>
                <a:path w="8601" h="8600" extrusionOk="0">
                  <a:moveTo>
                    <a:pt x="8291" y="0"/>
                  </a:moveTo>
                  <a:lnTo>
                    <a:pt x="1" y="8290"/>
                  </a:lnTo>
                  <a:lnTo>
                    <a:pt x="1" y="8600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6">
              <a:extLst>
                <a:ext uri="{FF2B5EF4-FFF2-40B4-BE49-F238E27FC236}">
                  <a16:creationId xmlns:a16="http://schemas.microsoft.com/office/drawing/2014/main" id="{FDAADE65-367C-037B-8F2B-9865FF0E9EAC}"/>
                </a:ext>
              </a:extLst>
            </p:cNvPr>
            <p:cNvSpPr/>
            <p:nvPr/>
          </p:nvSpPr>
          <p:spPr>
            <a:xfrm>
              <a:off x="704893" y="4020063"/>
              <a:ext cx="221746" cy="221746"/>
            </a:xfrm>
            <a:custGeom>
              <a:avLst/>
              <a:gdLst/>
              <a:ahLst/>
              <a:cxnLst/>
              <a:rect l="l" t="t" r="r" b="b"/>
              <a:pathLst>
                <a:path w="9638" h="9638" extrusionOk="0">
                  <a:moveTo>
                    <a:pt x="9328" y="0"/>
                  </a:moveTo>
                  <a:lnTo>
                    <a:pt x="0" y="9328"/>
                  </a:lnTo>
                  <a:lnTo>
                    <a:pt x="0" y="9638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6">
              <a:extLst>
                <a:ext uri="{FF2B5EF4-FFF2-40B4-BE49-F238E27FC236}">
                  <a16:creationId xmlns:a16="http://schemas.microsoft.com/office/drawing/2014/main" id="{C2A4827B-1AEA-91D8-03CC-131655CD4A8F}"/>
                </a:ext>
              </a:extLst>
            </p:cNvPr>
            <p:cNvSpPr/>
            <p:nvPr/>
          </p:nvSpPr>
          <p:spPr>
            <a:xfrm>
              <a:off x="1229873" y="4322943"/>
              <a:ext cx="298384" cy="298384"/>
            </a:xfrm>
            <a:custGeom>
              <a:avLst/>
              <a:gdLst/>
              <a:ahLst/>
              <a:cxnLst/>
              <a:rect l="l" t="t" r="r" b="b"/>
              <a:pathLst>
                <a:path w="12969" h="12969" extrusionOk="0">
                  <a:moveTo>
                    <a:pt x="12659" y="0"/>
                  </a:moveTo>
                  <a:lnTo>
                    <a:pt x="1" y="12658"/>
                  </a:lnTo>
                  <a:lnTo>
                    <a:pt x="1" y="12968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6">
              <a:extLst>
                <a:ext uri="{FF2B5EF4-FFF2-40B4-BE49-F238E27FC236}">
                  <a16:creationId xmlns:a16="http://schemas.microsoft.com/office/drawing/2014/main" id="{878C297B-1195-B704-F715-BB3F18C1315A}"/>
                </a:ext>
              </a:extLst>
            </p:cNvPr>
            <p:cNvSpPr/>
            <p:nvPr/>
          </p:nvSpPr>
          <p:spPr>
            <a:xfrm>
              <a:off x="1229873" y="4322943"/>
              <a:ext cx="248136" cy="248136"/>
            </a:xfrm>
            <a:custGeom>
              <a:avLst/>
              <a:gdLst/>
              <a:ahLst/>
              <a:cxnLst/>
              <a:rect l="l" t="t" r="r" b="b"/>
              <a:pathLst>
                <a:path w="10785" h="10785" extrusionOk="0">
                  <a:moveTo>
                    <a:pt x="10475" y="0"/>
                  </a:moveTo>
                  <a:lnTo>
                    <a:pt x="1" y="10474"/>
                  </a:lnTo>
                  <a:lnTo>
                    <a:pt x="1" y="10784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6">
              <a:extLst>
                <a:ext uri="{FF2B5EF4-FFF2-40B4-BE49-F238E27FC236}">
                  <a16:creationId xmlns:a16="http://schemas.microsoft.com/office/drawing/2014/main" id="{917B1E7F-89F7-039C-D8F9-4E79F6B55B74}"/>
                </a:ext>
              </a:extLst>
            </p:cNvPr>
            <p:cNvSpPr/>
            <p:nvPr/>
          </p:nvSpPr>
          <p:spPr>
            <a:xfrm>
              <a:off x="1229873" y="4322943"/>
              <a:ext cx="47142" cy="47119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739" y="0"/>
                  </a:moveTo>
                  <a:lnTo>
                    <a:pt x="1" y="1738"/>
                  </a:lnTo>
                  <a:lnTo>
                    <a:pt x="1" y="2048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6">
              <a:extLst>
                <a:ext uri="{FF2B5EF4-FFF2-40B4-BE49-F238E27FC236}">
                  <a16:creationId xmlns:a16="http://schemas.microsoft.com/office/drawing/2014/main" id="{F132090D-1C77-3BFB-EE8D-9C3D9948E7DE}"/>
                </a:ext>
              </a:extLst>
            </p:cNvPr>
            <p:cNvSpPr/>
            <p:nvPr/>
          </p:nvSpPr>
          <p:spPr>
            <a:xfrm>
              <a:off x="1754831" y="4584779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4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6">
              <a:extLst>
                <a:ext uri="{FF2B5EF4-FFF2-40B4-BE49-F238E27FC236}">
                  <a16:creationId xmlns:a16="http://schemas.microsoft.com/office/drawing/2014/main" id="{D0B874A7-B466-EE21-AB13-2FE0911F9D7C}"/>
                </a:ext>
              </a:extLst>
            </p:cNvPr>
            <p:cNvSpPr/>
            <p:nvPr/>
          </p:nvSpPr>
          <p:spPr>
            <a:xfrm>
              <a:off x="1754831" y="4534556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6">
              <a:extLst>
                <a:ext uri="{FF2B5EF4-FFF2-40B4-BE49-F238E27FC236}">
                  <a16:creationId xmlns:a16="http://schemas.microsoft.com/office/drawing/2014/main" id="{704ADC75-CE65-FB0E-EF44-6B64859B0E01}"/>
                </a:ext>
              </a:extLst>
            </p:cNvPr>
            <p:cNvSpPr/>
            <p:nvPr/>
          </p:nvSpPr>
          <p:spPr>
            <a:xfrm>
              <a:off x="1754831" y="4434041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6">
              <a:extLst>
                <a:ext uri="{FF2B5EF4-FFF2-40B4-BE49-F238E27FC236}">
                  <a16:creationId xmlns:a16="http://schemas.microsoft.com/office/drawing/2014/main" id="{34E37F0C-8D5B-4EE4-A837-AE76C387A96E}"/>
                </a:ext>
              </a:extLst>
            </p:cNvPr>
            <p:cNvSpPr/>
            <p:nvPr/>
          </p:nvSpPr>
          <p:spPr>
            <a:xfrm>
              <a:off x="1754831" y="4484287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6">
              <a:extLst>
                <a:ext uri="{FF2B5EF4-FFF2-40B4-BE49-F238E27FC236}">
                  <a16:creationId xmlns:a16="http://schemas.microsoft.com/office/drawing/2014/main" id="{FBD5F171-7974-943A-98D5-58B8E3E7B690}"/>
                </a:ext>
              </a:extLst>
            </p:cNvPr>
            <p:cNvSpPr/>
            <p:nvPr/>
          </p:nvSpPr>
          <p:spPr>
            <a:xfrm>
              <a:off x="1754831" y="4685294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6">
              <a:extLst>
                <a:ext uri="{FF2B5EF4-FFF2-40B4-BE49-F238E27FC236}">
                  <a16:creationId xmlns:a16="http://schemas.microsoft.com/office/drawing/2014/main" id="{7E1AFD93-8285-E009-2DFD-0B49A78C6623}"/>
                </a:ext>
              </a:extLst>
            </p:cNvPr>
            <p:cNvSpPr/>
            <p:nvPr/>
          </p:nvSpPr>
          <p:spPr>
            <a:xfrm>
              <a:off x="1754831" y="463502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6">
              <a:extLst>
                <a:ext uri="{FF2B5EF4-FFF2-40B4-BE49-F238E27FC236}">
                  <a16:creationId xmlns:a16="http://schemas.microsoft.com/office/drawing/2014/main" id="{4B708232-E150-24EC-5D44-A022D05D9738}"/>
                </a:ext>
              </a:extLst>
            </p:cNvPr>
            <p:cNvSpPr/>
            <p:nvPr/>
          </p:nvSpPr>
          <p:spPr>
            <a:xfrm>
              <a:off x="1229873" y="4322943"/>
              <a:ext cx="147639" cy="147639"/>
            </a:xfrm>
            <a:custGeom>
              <a:avLst/>
              <a:gdLst/>
              <a:ahLst/>
              <a:cxnLst/>
              <a:rect l="l" t="t" r="r" b="b"/>
              <a:pathLst>
                <a:path w="6417" h="6417" extrusionOk="0">
                  <a:moveTo>
                    <a:pt x="6106" y="0"/>
                  </a:moveTo>
                  <a:lnTo>
                    <a:pt x="1" y="6106"/>
                  </a:lnTo>
                  <a:lnTo>
                    <a:pt x="1" y="6416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6">
              <a:extLst>
                <a:ext uri="{FF2B5EF4-FFF2-40B4-BE49-F238E27FC236}">
                  <a16:creationId xmlns:a16="http://schemas.microsoft.com/office/drawing/2014/main" id="{543E49D2-B637-37AB-1F78-F6E760AF02BE}"/>
                </a:ext>
              </a:extLst>
            </p:cNvPr>
            <p:cNvSpPr/>
            <p:nvPr/>
          </p:nvSpPr>
          <p:spPr>
            <a:xfrm>
              <a:off x="705721" y="4020868"/>
              <a:ext cx="19142" cy="1914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421" y="100"/>
                    <a:pt x="99" y="421"/>
                    <a:pt x="0" y="831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6">
              <a:extLst>
                <a:ext uri="{FF2B5EF4-FFF2-40B4-BE49-F238E27FC236}">
                  <a16:creationId xmlns:a16="http://schemas.microsoft.com/office/drawing/2014/main" id="{01046BE8-51B2-02AF-2BC2-528F962C0CE5}"/>
                </a:ext>
              </a:extLst>
            </p:cNvPr>
            <p:cNvSpPr/>
            <p:nvPr/>
          </p:nvSpPr>
          <p:spPr>
            <a:xfrm>
              <a:off x="1229873" y="470777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6">
              <a:extLst>
                <a:ext uri="{FF2B5EF4-FFF2-40B4-BE49-F238E27FC236}">
                  <a16:creationId xmlns:a16="http://schemas.microsoft.com/office/drawing/2014/main" id="{F75B4F51-F8FE-A50A-6E74-513F2CE9D944}"/>
                </a:ext>
              </a:extLst>
            </p:cNvPr>
            <p:cNvSpPr/>
            <p:nvPr/>
          </p:nvSpPr>
          <p:spPr>
            <a:xfrm>
              <a:off x="704893" y="4020063"/>
              <a:ext cx="71001" cy="71001"/>
            </a:xfrm>
            <a:custGeom>
              <a:avLst/>
              <a:gdLst/>
              <a:ahLst/>
              <a:cxnLst/>
              <a:rect l="l" t="t" r="r" b="b"/>
              <a:pathLst>
                <a:path w="3086" h="3086" extrusionOk="0">
                  <a:moveTo>
                    <a:pt x="2776" y="0"/>
                  </a:moveTo>
                  <a:lnTo>
                    <a:pt x="0" y="2775"/>
                  </a:lnTo>
                  <a:lnTo>
                    <a:pt x="0" y="308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6">
              <a:extLst>
                <a:ext uri="{FF2B5EF4-FFF2-40B4-BE49-F238E27FC236}">
                  <a16:creationId xmlns:a16="http://schemas.microsoft.com/office/drawing/2014/main" id="{9AC56D7F-9DCD-630E-222C-075CBE88A1BD}"/>
                </a:ext>
              </a:extLst>
            </p:cNvPr>
            <p:cNvSpPr/>
            <p:nvPr/>
          </p:nvSpPr>
          <p:spPr>
            <a:xfrm>
              <a:off x="704893" y="4020063"/>
              <a:ext cx="171521" cy="171498"/>
            </a:xfrm>
            <a:custGeom>
              <a:avLst/>
              <a:gdLst/>
              <a:ahLst/>
              <a:cxnLst/>
              <a:rect l="l" t="t" r="r" b="b"/>
              <a:pathLst>
                <a:path w="7455" h="7454" extrusionOk="0">
                  <a:moveTo>
                    <a:pt x="7144" y="0"/>
                  </a:moveTo>
                  <a:lnTo>
                    <a:pt x="0" y="7144"/>
                  </a:lnTo>
                  <a:lnTo>
                    <a:pt x="0" y="7453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6">
              <a:extLst>
                <a:ext uri="{FF2B5EF4-FFF2-40B4-BE49-F238E27FC236}">
                  <a16:creationId xmlns:a16="http://schemas.microsoft.com/office/drawing/2014/main" id="{B271565C-1BDC-6962-8137-E15197EBB368}"/>
                </a:ext>
              </a:extLst>
            </p:cNvPr>
            <p:cNvSpPr/>
            <p:nvPr/>
          </p:nvSpPr>
          <p:spPr>
            <a:xfrm>
              <a:off x="1229873" y="465750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4"/>
                  </a:lnTo>
                  <a:lnTo>
                    <a:pt x="17773" y="312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6">
              <a:extLst>
                <a:ext uri="{FF2B5EF4-FFF2-40B4-BE49-F238E27FC236}">
                  <a16:creationId xmlns:a16="http://schemas.microsoft.com/office/drawing/2014/main" id="{035A06FB-261A-2745-20E1-63E0810E2FC2}"/>
                </a:ext>
              </a:extLst>
            </p:cNvPr>
            <p:cNvSpPr/>
            <p:nvPr/>
          </p:nvSpPr>
          <p:spPr>
            <a:xfrm>
              <a:off x="704893" y="4020063"/>
              <a:ext cx="121250" cy="121227"/>
            </a:xfrm>
            <a:custGeom>
              <a:avLst/>
              <a:gdLst/>
              <a:ahLst/>
              <a:cxnLst/>
              <a:rect l="l" t="t" r="r" b="b"/>
              <a:pathLst>
                <a:path w="5270" h="5269" extrusionOk="0">
                  <a:moveTo>
                    <a:pt x="4960" y="0"/>
                  </a:moveTo>
                  <a:lnTo>
                    <a:pt x="0" y="4959"/>
                  </a:lnTo>
                  <a:lnTo>
                    <a:pt x="0" y="526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6">
              <a:extLst>
                <a:ext uri="{FF2B5EF4-FFF2-40B4-BE49-F238E27FC236}">
                  <a16:creationId xmlns:a16="http://schemas.microsoft.com/office/drawing/2014/main" id="{FF244E79-74A2-12AC-C80A-F480E2B37B52}"/>
                </a:ext>
              </a:extLst>
            </p:cNvPr>
            <p:cNvSpPr/>
            <p:nvPr/>
          </p:nvSpPr>
          <p:spPr>
            <a:xfrm>
              <a:off x="1229873" y="4406272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0"/>
                  </a:moveTo>
                  <a:lnTo>
                    <a:pt x="1" y="17773"/>
                  </a:lnTo>
                  <a:lnTo>
                    <a:pt x="1" y="18083"/>
                  </a:lnTo>
                  <a:lnTo>
                    <a:pt x="17773" y="312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6">
              <a:extLst>
                <a:ext uri="{FF2B5EF4-FFF2-40B4-BE49-F238E27FC236}">
                  <a16:creationId xmlns:a16="http://schemas.microsoft.com/office/drawing/2014/main" id="{35B4B367-DC94-A966-27E6-C415DE1F2609}"/>
                </a:ext>
              </a:extLst>
            </p:cNvPr>
            <p:cNvSpPr/>
            <p:nvPr/>
          </p:nvSpPr>
          <p:spPr>
            <a:xfrm>
              <a:off x="1229873" y="4607256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6">
              <a:extLst>
                <a:ext uri="{FF2B5EF4-FFF2-40B4-BE49-F238E27FC236}">
                  <a16:creationId xmlns:a16="http://schemas.microsoft.com/office/drawing/2014/main" id="{4CE0EC8D-CDF1-D016-A2FA-44DEC6358170}"/>
                </a:ext>
              </a:extLst>
            </p:cNvPr>
            <p:cNvSpPr/>
            <p:nvPr/>
          </p:nvSpPr>
          <p:spPr>
            <a:xfrm>
              <a:off x="1229873" y="4324208"/>
              <a:ext cx="395476" cy="397616"/>
            </a:xfrm>
            <a:custGeom>
              <a:avLst/>
              <a:gdLst/>
              <a:ahLst/>
              <a:cxnLst/>
              <a:rect l="l" t="t" r="r" b="b"/>
              <a:pathLst>
                <a:path w="17189" h="17282" extrusionOk="0">
                  <a:moveTo>
                    <a:pt x="16972" y="1"/>
                  </a:moveTo>
                  <a:lnTo>
                    <a:pt x="1" y="16971"/>
                  </a:lnTo>
                  <a:lnTo>
                    <a:pt x="1" y="17281"/>
                  </a:lnTo>
                  <a:lnTo>
                    <a:pt x="17189" y="93"/>
                  </a:lnTo>
                  <a:cubicBezTo>
                    <a:pt x="17121" y="54"/>
                    <a:pt x="17048" y="23"/>
                    <a:pt x="16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6">
              <a:extLst>
                <a:ext uri="{FF2B5EF4-FFF2-40B4-BE49-F238E27FC236}">
                  <a16:creationId xmlns:a16="http://schemas.microsoft.com/office/drawing/2014/main" id="{80FDE3B3-980D-428F-DFB5-B25A51DC4D70}"/>
                </a:ext>
              </a:extLst>
            </p:cNvPr>
            <p:cNvSpPr/>
            <p:nvPr/>
          </p:nvSpPr>
          <p:spPr>
            <a:xfrm>
              <a:off x="1229873" y="4356026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6">
              <a:extLst>
                <a:ext uri="{FF2B5EF4-FFF2-40B4-BE49-F238E27FC236}">
                  <a16:creationId xmlns:a16="http://schemas.microsoft.com/office/drawing/2014/main" id="{C929908D-A342-8018-9DDC-0F6086D0B216}"/>
                </a:ext>
              </a:extLst>
            </p:cNvPr>
            <p:cNvSpPr/>
            <p:nvPr/>
          </p:nvSpPr>
          <p:spPr>
            <a:xfrm>
              <a:off x="1229873" y="4456518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2"/>
                  </a:lnTo>
                  <a:lnTo>
                    <a:pt x="1" y="18083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6">
              <a:extLst>
                <a:ext uri="{FF2B5EF4-FFF2-40B4-BE49-F238E27FC236}">
                  <a16:creationId xmlns:a16="http://schemas.microsoft.com/office/drawing/2014/main" id="{99A906CE-8FA7-D05A-A810-F4E31619FE11}"/>
                </a:ext>
              </a:extLst>
            </p:cNvPr>
            <p:cNvSpPr/>
            <p:nvPr/>
          </p:nvSpPr>
          <p:spPr>
            <a:xfrm>
              <a:off x="1229873" y="455703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6">
              <a:extLst>
                <a:ext uri="{FF2B5EF4-FFF2-40B4-BE49-F238E27FC236}">
                  <a16:creationId xmlns:a16="http://schemas.microsoft.com/office/drawing/2014/main" id="{81839C18-7D2C-ACA3-BF6F-AA5E33AB42B4}"/>
                </a:ext>
              </a:extLst>
            </p:cNvPr>
            <p:cNvSpPr/>
            <p:nvPr/>
          </p:nvSpPr>
          <p:spPr>
            <a:xfrm>
              <a:off x="1229873" y="4506764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6">
              <a:extLst>
                <a:ext uri="{FF2B5EF4-FFF2-40B4-BE49-F238E27FC236}">
                  <a16:creationId xmlns:a16="http://schemas.microsoft.com/office/drawing/2014/main" id="{4B2E0EC4-393B-31BB-764C-940E8673179C}"/>
                </a:ext>
              </a:extLst>
            </p:cNvPr>
            <p:cNvSpPr/>
            <p:nvPr/>
          </p:nvSpPr>
          <p:spPr>
            <a:xfrm>
              <a:off x="109950" y="5136496"/>
              <a:ext cx="2123868" cy="20178"/>
            </a:xfrm>
            <a:custGeom>
              <a:avLst/>
              <a:gdLst/>
              <a:ahLst/>
              <a:cxnLst/>
              <a:rect l="l" t="t" r="r" b="b"/>
              <a:pathLst>
                <a:path w="92312" h="877" extrusionOk="0">
                  <a:moveTo>
                    <a:pt x="439" y="0"/>
                  </a:moveTo>
                  <a:cubicBezTo>
                    <a:pt x="197" y="0"/>
                    <a:pt x="1" y="195"/>
                    <a:pt x="1" y="438"/>
                  </a:cubicBezTo>
                  <a:cubicBezTo>
                    <a:pt x="1" y="680"/>
                    <a:pt x="196" y="876"/>
                    <a:pt x="439" y="876"/>
                  </a:cubicBezTo>
                  <a:lnTo>
                    <a:pt x="91873" y="876"/>
                  </a:lnTo>
                  <a:cubicBezTo>
                    <a:pt x="92115" y="876"/>
                    <a:pt x="92311" y="680"/>
                    <a:pt x="92310" y="438"/>
                  </a:cubicBezTo>
                  <a:cubicBezTo>
                    <a:pt x="92310" y="196"/>
                    <a:pt x="92115" y="0"/>
                    <a:pt x="91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6">
              <a:extLst>
                <a:ext uri="{FF2B5EF4-FFF2-40B4-BE49-F238E27FC236}">
                  <a16:creationId xmlns:a16="http://schemas.microsoft.com/office/drawing/2014/main" id="{4810DC26-6D2C-8098-5EA8-CBE62B674AB9}"/>
                </a:ext>
              </a:extLst>
            </p:cNvPr>
            <p:cNvSpPr/>
            <p:nvPr/>
          </p:nvSpPr>
          <p:spPr>
            <a:xfrm>
              <a:off x="353403" y="3545924"/>
              <a:ext cx="1637007" cy="1020475"/>
            </a:xfrm>
            <a:custGeom>
              <a:avLst/>
              <a:gdLst/>
              <a:ahLst/>
              <a:cxnLst/>
              <a:rect l="l" t="t" r="r" b="b"/>
              <a:pathLst>
                <a:path w="71151" h="44354" extrusionOk="0">
                  <a:moveTo>
                    <a:pt x="69803" y="438"/>
                  </a:moveTo>
                  <a:cubicBezTo>
                    <a:pt x="70302" y="438"/>
                    <a:pt x="70710" y="845"/>
                    <a:pt x="70710" y="1347"/>
                  </a:cubicBezTo>
                  <a:cubicBezTo>
                    <a:pt x="70710" y="1847"/>
                    <a:pt x="70303" y="2254"/>
                    <a:pt x="69803" y="2254"/>
                  </a:cubicBezTo>
                  <a:cubicBezTo>
                    <a:pt x="69301" y="2254"/>
                    <a:pt x="68893" y="1847"/>
                    <a:pt x="68893" y="1347"/>
                  </a:cubicBezTo>
                  <a:cubicBezTo>
                    <a:pt x="68893" y="845"/>
                    <a:pt x="69301" y="438"/>
                    <a:pt x="69803" y="438"/>
                  </a:cubicBezTo>
                  <a:close/>
                  <a:moveTo>
                    <a:pt x="24165" y="15357"/>
                  </a:moveTo>
                  <a:cubicBezTo>
                    <a:pt x="24667" y="15357"/>
                    <a:pt x="25074" y="15766"/>
                    <a:pt x="25074" y="16266"/>
                  </a:cubicBezTo>
                  <a:cubicBezTo>
                    <a:pt x="25073" y="16766"/>
                    <a:pt x="24666" y="17175"/>
                    <a:pt x="24165" y="17175"/>
                  </a:cubicBezTo>
                  <a:cubicBezTo>
                    <a:pt x="23664" y="17175"/>
                    <a:pt x="23258" y="16766"/>
                    <a:pt x="23258" y="16266"/>
                  </a:cubicBezTo>
                  <a:cubicBezTo>
                    <a:pt x="23258" y="15766"/>
                    <a:pt x="23665" y="15357"/>
                    <a:pt x="24165" y="15357"/>
                  </a:cubicBezTo>
                  <a:close/>
                  <a:moveTo>
                    <a:pt x="46983" y="28522"/>
                  </a:moveTo>
                  <a:cubicBezTo>
                    <a:pt x="47483" y="28522"/>
                    <a:pt x="47892" y="28930"/>
                    <a:pt x="47892" y="29430"/>
                  </a:cubicBezTo>
                  <a:cubicBezTo>
                    <a:pt x="47892" y="29932"/>
                    <a:pt x="47484" y="30339"/>
                    <a:pt x="46983" y="30339"/>
                  </a:cubicBezTo>
                  <a:cubicBezTo>
                    <a:pt x="46481" y="30339"/>
                    <a:pt x="46074" y="29931"/>
                    <a:pt x="46074" y="29430"/>
                  </a:cubicBezTo>
                  <a:cubicBezTo>
                    <a:pt x="46074" y="28928"/>
                    <a:pt x="46481" y="28522"/>
                    <a:pt x="46983" y="28522"/>
                  </a:cubicBezTo>
                  <a:close/>
                  <a:moveTo>
                    <a:pt x="1346" y="42097"/>
                  </a:moveTo>
                  <a:cubicBezTo>
                    <a:pt x="1847" y="42097"/>
                    <a:pt x="2255" y="42505"/>
                    <a:pt x="2255" y="43006"/>
                  </a:cubicBezTo>
                  <a:cubicBezTo>
                    <a:pt x="2255" y="43507"/>
                    <a:pt x="1847" y="43915"/>
                    <a:pt x="1346" y="43915"/>
                  </a:cubicBezTo>
                  <a:cubicBezTo>
                    <a:pt x="845" y="43915"/>
                    <a:pt x="437" y="43508"/>
                    <a:pt x="437" y="43006"/>
                  </a:cubicBezTo>
                  <a:cubicBezTo>
                    <a:pt x="437" y="42505"/>
                    <a:pt x="845" y="42097"/>
                    <a:pt x="1346" y="42097"/>
                  </a:cubicBezTo>
                  <a:close/>
                  <a:moveTo>
                    <a:pt x="69803" y="0"/>
                  </a:moveTo>
                  <a:cubicBezTo>
                    <a:pt x="69059" y="0"/>
                    <a:pt x="68455" y="604"/>
                    <a:pt x="68455" y="1347"/>
                  </a:cubicBezTo>
                  <a:cubicBezTo>
                    <a:pt x="68455" y="1689"/>
                    <a:pt x="68585" y="2001"/>
                    <a:pt x="68796" y="2238"/>
                  </a:cubicBezTo>
                  <a:lnTo>
                    <a:pt x="47651" y="28262"/>
                  </a:lnTo>
                  <a:cubicBezTo>
                    <a:pt x="47453" y="28149"/>
                    <a:pt x="47226" y="28083"/>
                    <a:pt x="46983" y="28083"/>
                  </a:cubicBezTo>
                  <a:cubicBezTo>
                    <a:pt x="46564" y="28083"/>
                    <a:pt x="46190" y="28276"/>
                    <a:pt x="45941" y="28577"/>
                  </a:cubicBezTo>
                  <a:lnTo>
                    <a:pt x="25425" y="16740"/>
                  </a:lnTo>
                  <a:cubicBezTo>
                    <a:pt x="25480" y="16591"/>
                    <a:pt x="25512" y="16432"/>
                    <a:pt x="25512" y="16266"/>
                  </a:cubicBezTo>
                  <a:cubicBezTo>
                    <a:pt x="25512" y="15524"/>
                    <a:pt x="24908" y="14919"/>
                    <a:pt x="24165" y="14919"/>
                  </a:cubicBezTo>
                  <a:cubicBezTo>
                    <a:pt x="23422" y="14919"/>
                    <a:pt x="22818" y="15524"/>
                    <a:pt x="22818" y="16266"/>
                  </a:cubicBezTo>
                  <a:cubicBezTo>
                    <a:pt x="22818" y="16597"/>
                    <a:pt x="22938" y="16899"/>
                    <a:pt x="23136" y="17134"/>
                  </a:cubicBezTo>
                  <a:lnTo>
                    <a:pt x="2042" y="41854"/>
                  </a:lnTo>
                  <a:cubicBezTo>
                    <a:pt x="1838" y="41731"/>
                    <a:pt x="1600" y="41659"/>
                    <a:pt x="1347" y="41659"/>
                  </a:cubicBezTo>
                  <a:cubicBezTo>
                    <a:pt x="604" y="41659"/>
                    <a:pt x="0" y="42264"/>
                    <a:pt x="0" y="43006"/>
                  </a:cubicBezTo>
                  <a:cubicBezTo>
                    <a:pt x="0" y="43750"/>
                    <a:pt x="604" y="44353"/>
                    <a:pt x="1347" y="44353"/>
                  </a:cubicBezTo>
                  <a:cubicBezTo>
                    <a:pt x="2090" y="44353"/>
                    <a:pt x="2695" y="43750"/>
                    <a:pt x="2695" y="43006"/>
                  </a:cubicBezTo>
                  <a:cubicBezTo>
                    <a:pt x="2695" y="42676"/>
                    <a:pt x="2574" y="42374"/>
                    <a:pt x="2376" y="42138"/>
                  </a:cubicBezTo>
                  <a:lnTo>
                    <a:pt x="23471" y="17418"/>
                  </a:lnTo>
                  <a:cubicBezTo>
                    <a:pt x="23674" y="17542"/>
                    <a:pt x="23911" y="17614"/>
                    <a:pt x="24165" y="17614"/>
                  </a:cubicBezTo>
                  <a:cubicBezTo>
                    <a:pt x="24584" y="17614"/>
                    <a:pt x="24960" y="17420"/>
                    <a:pt x="25207" y="17120"/>
                  </a:cubicBezTo>
                  <a:lnTo>
                    <a:pt x="45724" y="28957"/>
                  </a:lnTo>
                  <a:cubicBezTo>
                    <a:pt x="45669" y="29105"/>
                    <a:pt x="45637" y="29262"/>
                    <a:pt x="45637" y="29430"/>
                  </a:cubicBezTo>
                  <a:cubicBezTo>
                    <a:pt x="45637" y="30173"/>
                    <a:pt x="46242" y="30777"/>
                    <a:pt x="46984" y="30777"/>
                  </a:cubicBezTo>
                  <a:cubicBezTo>
                    <a:pt x="47728" y="30777"/>
                    <a:pt x="48331" y="30173"/>
                    <a:pt x="48331" y="29430"/>
                  </a:cubicBezTo>
                  <a:cubicBezTo>
                    <a:pt x="48331" y="29088"/>
                    <a:pt x="48202" y="28777"/>
                    <a:pt x="47992" y="28537"/>
                  </a:cubicBezTo>
                  <a:lnTo>
                    <a:pt x="69136" y="2515"/>
                  </a:lnTo>
                  <a:cubicBezTo>
                    <a:pt x="69333" y="2628"/>
                    <a:pt x="69561" y="2692"/>
                    <a:pt x="69804" y="2692"/>
                  </a:cubicBezTo>
                  <a:cubicBezTo>
                    <a:pt x="70546" y="2692"/>
                    <a:pt x="71151" y="2089"/>
                    <a:pt x="71151" y="1345"/>
                  </a:cubicBezTo>
                  <a:cubicBezTo>
                    <a:pt x="71149" y="604"/>
                    <a:pt x="70545" y="0"/>
                    <a:pt x="69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70;p46">
            <a:extLst>
              <a:ext uri="{FF2B5EF4-FFF2-40B4-BE49-F238E27FC236}">
                <a16:creationId xmlns:a16="http://schemas.microsoft.com/office/drawing/2014/main" id="{202BA48E-307A-258B-EFFE-B1DA38675029}"/>
              </a:ext>
            </a:extLst>
          </p:cNvPr>
          <p:cNvSpPr/>
          <p:nvPr/>
        </p:nvSpPr>
        <p:spPr>
          <a:xfrm>
            <a:off x="5606296" y="2093897"/>
            <a:ext cx="1334782" cy="852465"/>
          </a:xfrm>
          <a:custGeom>
            <a:avLst/>
            <a:gdLst/>
            <a:ahLst/>
            <a:cxnLst/>
            <a:rect l="l" t="t" r="r" b="b"/>
            <a:pathLst>
              <a:path w="25005" h="13902" extrusionOk="0">
                <a:moveTo>
                  <a:pt x="24203" y="0"/>
                </a:moveTo>
                <a:cubicBezTo>
                  <a:pt x="23759" y="0"/>
                  <a:pt x="23400" y="359"/>
                  <a:pt x="23400" y="803"/>
                </a:cubicBezTo>
                <a:cubicBezTo>
                  <a:pt x="23400" y="1028"/>
                  <a:pt x="23492" y="1232"/>
                  <a:pt x="23641" y="1377"/>
                </a:cubicBezTo>
                <a:lnTo>
                  <a:pt x="20686" y="5370"/>
                </a:lnTo>
                <a:cubicBezTo>
                  <a:pt x="20571" y="5307"/>
                  <a:pt x="20443" y="5269"/>
                  <a:pt x="20303" y="5269"/>
                </a:cubicBezTo>
                <a:cubicBezTo>
                  <a:pt x="20016" y="5269"/>
                  <a:pt x="19766" y="5420"/>
                  <a:pt x="19624" y="5646"/>
                </a:cubicBezTo>
                <a:lnTo>
                  <a:pt x="17168" y="4540"/>
                </a:lnTo>
                <a:cubicBezTo>
                  <a:pt x="17190" y="4468"/>
                  <a:pt x="17204" y="4394"/>
                  <a:pt x="17204" y="4316"/>
                </a:cubicBezTo>
                <a:cubicBezTo>
                  <a:pt x="17204" y="3872"/>
                  <a:pt x="16844" y="3514"/>
                  <a:pt x="16402" y="3514"/>
                </a:cubicBezTo>
                <a:cubicBezTo>
                  <a:pt x="15959" y="3514"/>
                  <a:pt x="15599" y="3872"/>
                  <a:pt x="15599" y="4316"/>
                </a:cubicBezTo>
                <a:cubicBezTo>
                  <a:pt x="15599" y="4483"/>
                  <a:pt x="15650" y="4638"/>
                  <a:pt x="15738" y="4766"/>
                </a:cubicBezTo>
                <a:lnTo>
                  <a:pt x="13017" y="7216"/>
                </a:lnTo>
                <a:cubicBezTo>
                  <a:pt x="12876" y="7098"/>
                  <a:pt x="12699" y="7024"/>
                  <a:pt x="12500" y="7024"/>
                </a:cubicBezTo>
                <a:cubicBezTo>
                  <a:pt x="12057" y="7024"/>
                  <a:pt x="11698" y="7384"/>
                  <a:pt x="11698" y="7828"/>
                </a:cubicBezTo>
                <a:cubicBezTo>
                  <a:pt x="11698" y="7906"/>
                  <a:pt x="11714" y="7981"/>
                  <a:pt x="11734" y="8052"/>
                </a:cubicBezTo>
                <a:lnTo>
                  <a:pt x="9281" y="9158"/>
                </a:lnTo>
                <a:cubicBezTo>
                  <a:pt x="9138" y="8932"/>
                  <a:pt x="8889" y="8782"/>
                  <a:pt x="8602" y="8782"/>
                </a:cubicBezTo>
                <a:cubicBezTo>
                  <a:pt x="8159" y="8782"/>
                  <a:pt x="7799" y="9142"/>
                  <a:pt x="7799" y="9584"/>
                </a:cubicBezTo>
                <a:cubicBezTo>
                  <a:pt x="7799" y="9751"/>
                  <a:pt x="7850" y="9907"/>
                  <a:pt x="7937" y="10035"/>
                </a:cubicBezTo>
                <a:lnTo>
                  <a:pt x="5217" y="12485"/>
                </a:lnTo>
                <a:cubicBezTo>
                  <a:pt x="5077" y="12367"/>
                  <a:pt x="4899" y="12294"/>
                  <a:pt x="4702" y="12294"/>
                </a:cubicBezTo>
                <a:cubicBezTo>
                  <a:pt x="4415" y="12294"/>
                  <a:pt x="4165" y="12446"/>
                  <a:pt x="4024" y="12672"/>
                </a:cubicBezTo>
                <a:lnTo>
                  <a:pt x="1568" y="11567"/>
                </a:lnTo>
                <a:cubicBezTo>
                  <a:pt x="1591" y="11495"/>
                  <a:pt x="1604" y="11420"/>
                  <a:pt x="1604" y="11341"/>
                </a:cubicBezTo>
                <a:cubicBezTo>
                  <a:pt x="1604" y="10898"/>
                  <a:pt x="1245" y="10539"/>
                  <a:pt x="802" y="10539"/>
                </a:cubicBezTo>
                <a:cubicBezTo>
                  <a:pt x="359" y="10539"/>
                  <a:pt x="0" y="10898"/>
                  <a:pt x="0" y="11341"/>
                </a:cubicBezTo>
                <a:cubicBezTo>
                  <a:pt x="0" y="11785"/>
                  <a:pt x="359" y="12145"/>
                  <a:pt x="802" y="12145"/>
                </a:cubicBezTo>
                <a:cubicBezTo>
                  <a:pt x="1089" y="12145"/>
                  <a:pt x="1339" y="11993"/>
                  <a:pt x="1481" y="11768"/>
                </a:cubicBezTo>
                <a:lnTo>
                  <a:pt x="3937" y="12874"/>
                </a:lnTo>
                <a:cubicBezTo>
                  <a:pt x="3916" y="12946"/>
                  <a:pt x="3901" y="13020"/>
                  <a:pt x="3901" y="13099"/>
                </a:cubicBezTo>
                <a:cubicBezTo>
                  <a:pt x="3901" y="13542"/>
                  <a:pt x="4260" y="13901"/>
                  <a:pt x="4703" y="13901"/>
                </a:cubicBezTo>
                <a:cubicBezTo>
                  <a:pt x="5146" y="13901"/>
                  <a:pt x="5506" y="13542"/>
                  <a:pt x="5506" y="13099"/>
                </a:cubicBezTo>
                <a:cubicBezTo>
                  <a:pt x="5506" y="12931"/>
                  <a:pt x="5455" y="12776"/>
                  <a:pt x="5367" y="12647"/>
                </a:cubicBezTo>
                <a:lnTo>
                  <a:pt x="8088" y="10197"/>
                </a:lnTo>
                <a:cubicBezTo>
                  <a:pt x="8227" y="10315"/>
                  <a:pt x="8405" y="10389"/>
                  <a:pt x="8603" y="10389"/>
                </a:cubicBezTo>
                <a:cubicBezTo>
                  <a:pt x="9047" y="10389"/>
                  <a:pt x="9405" y="10029"/>
                  <a:pt x="9405" y="9585"/>
                </a:cubicBezTo>
                <a:cubicBezTo>
                  <a:pt x="9405" y="9507"/>
                  <a:pt x="9392" y="9433"/>
                  <a:pt x="9369" y="9361"/>
                </a:cubicBezTo>
                <a:lnTo>
                  <a:pt x="11824" y="8255"/>
                </a:lnTo>
                <a:cubicBezTo>
                  <a:pt x="11965" y="8481"/>
                  <a:pt x="12216" y="8631"/>
                  <a:pt x="12500" y="8631"/>
                </a:cubicBezTo>
                <a:cubicBezTo>
                  <a:pt x="12945" y="8631"/>
                  <a:pt x="13305" y="8273"/>
                  <a:pt x="13305" y="7829"/>
                </a:cubicBezTo>
                <a:cubicBezTo>
                  <a:pt x="13305" y="7662"/>
                  <a:pt x="13253" y="7506"/>
                  <a:pt x="13166" y="7378"/>
                </a:cubicBezTo>
                <a:lnTo>
                  <a:pt x="15886" y="4928"/>
                </a:lnTo>
                <a:cubicBezTo>
                  <a:pt x="16026" y="5046"/>
                  <a:pt x="16203" y="5119"/>
                  <a:pt x="16401" y="5119"/>
                </a:cubicBezTo>
                <a:cubicBezTo>
                  <a:pt x="16688" y="5119"/>
                  <a:pt x="16937" y="4967"/>
                  <a:pt x="17080" y="4741"/>
                </a:cubicBezTo>
                <a:lnTo>
                  <a:pt x="19535" y="5847"/>
                </a:lnTo>
                <a:cubicBezTo>
                  <a:pt x="19514" y="5919"/>
                  <a:pt x="19499" y="5994"/>
                  <a:pt x="19499" y="6072"/>
                </a:cubicBezTo>
                <a:cubicBezTo>
                  <a:pt x="19499" y="6515"/>
                  <a:pt x="19859" y="6875"/>
                  <a:pt x="20303" y="6875"/>
                </a:cubicBezTo>
                <a:cubicBezTo>
                  <a:pt x="20746" y="6875"/>
                  <a:pt x="21105" y="6517"/>
                  <a:pt x="21105" y="6072"/>
                </a:cubicBezTo>
                <a:cubicBezTo>
                  <a:pt x="21105" y="5847"/>
                  <a:pt x="21013" y="5645"/>
                  <a:pt x="20863" y="5499"/>
                </a:cubicBezTo>
                <a:lnTo>
                  <a:pt x="23818" y="1506"/>
                </a:lnTo>
                <a:cubicBezTo>
                  <a:pt x="23933" y="1567"/>
                  <a:pt x="24062" y="1607"/>
                  <a:pt x="24202" y="1607"/>
                </a:cubicBezTo>
                <a:cubicBezTo>
                  <a:pt x="24645" y="1607"/>
                  <a:pt x="25005" y="1248"/>
                  <a:pt x="25005" y="803"/>
                </a:cubicBezTo>
                <a:cubicBezTo>
                  <a:pt x="25005" y="360"/>
                  <a:pt x="24646" y="0"/>
                  <a:pt x="24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435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54"/>
          <p:cNvSpPr txBox="1">
            <a:spLocks noGrp="1"/>
          </p:cNvSpPr>
          <p:nvPr>
            <p:ph type="subTitle" idx="1"/>
          </p:nvPr>
        </p:nvSpPr>
        <p:spPr>
          <a:xfrm>
            <a:off x="937626" y="30569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Including specific fields for each study type</a:t>
            </a:r>
            <a:endParaRPr dirty="0"/>
          </a:p>
        </p:txBody>
      </p:sp>
      <p:sp>
        <p:nvSpPr>
          <p:cNvPr id="1130" name="Google Shape;1130;p54"/>
          <p:cNvSpPr txBox="1">
            <a:spLocks noGrp="1"/>
          </p:cNvSpPr>
          <p:nvPr>
            <p:ph type="subTitle" idx="2"/>
          </p:nvPr>
        </p:nvSpPr>
        <p:spPr>
          <a:xfrm>
            <a:off x="3484347" y="30569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Retrieval Augmentation Generation</a:t>
            </a:r>
            <a:endParaRPr dirty="0"/>
          </a:p>
        </p:txBody>
      </p:sp>
      <p:sp>
        <p:nvSpPr>
          <p:cNvPr id="1131" name="Google Shape;1131;p54"/>
          <p:cNvSpPr txBox="1">
            <a:spLocks noGrp="1"/>
          </p:cNvSpPr>
          <p:nvPr>
            <p:ph type="subTitle" idx="3"/>
          </p:nvPr>
        </p:nvSpPr>
        <p:spPr>
          <a:xfrm>
            <a:off x="6031074" y="30569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Addition of different statistical methods</a:t>
            </a:r>
            <a:endParaRPr dirty="0"/>
          </a:p>
        </p:txBody>
      </p:sp>
      <p:sp>
        <p:nvSpPr>
          <p:cNvPr id="1132" name="Google Shape;1132;p54"/>
          <p:cNvSpPr txBox="1">
            <a:spLocks noGrp="1"/>
          </p:cNvSpPr>
          <p:nvPr>
            <p:ph type="subTitle" idx="4"/>
          </p:nvPr>
        </p:nvSpPr>
        <p:spPr>
          <a:xfrm>
            <a:off x="937625" y="266334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Types</a:t>
            </a:r>
            <a:endParaRPr dirty="0"/>
          </a:p>
        </p:txBody>
      </p:sp>
      <p:sp>
        <p:nvSpPr>
          <p:cNvPr id="1133" name="Google Shape;1133;p54"/>
          <p:cNvSpPr txBox="1">
            <a:spLocks noGrp="1"/>
          </p:cNvSpPr>
          <p:nvPr>
            <p:ph type="subTitle" idx="5"/>
          </p:nvPr>
        </p:nvSpPr>
        <p:spPr>
          <a:xfrm>
            <a:off x="3484347" y="266334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RAG</a:t>
            </a:r>
            <a:endParaRPr dirty="0"/>
          </a:p>
        </p:txBody>
      </p:sp>
      <p:sp>
        <p:nvSpPr>
          <p:cNvPr id="1134" name="Google Shape;1134;p54"/>
          <p:cNvSpPr txBox="1">
            <a:spLocks noGrp="1"/>
          </p:cNvSpPr>
          <p:nvPr>
            <p:ph type="subTitle" idx="6"/>
          </p:nvPr>
        </p:nvSpPr>
        <p:spPr>
          <a:xfrm>
            <a:off x="5611092" y="2668829"/>
            <a:ext cx="3532908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Statistical methods</a:t>
            </a:r>
            <a:endParaRPr dirty="0"/>
          </a:p>
        </p:txBody>
      </p:sp>
      <p:sp>
        <p:nvSpPr>
          <p:cNvPr id="1135" name="Google Shape;1135;p54"/>
          <p:cNvSpPr/>
          <p:nvPr/>
        </p:nvSpPr>
        <p:spPr>
          <a:xfrm>
            <a:off x="1603625" y="1759050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54"/>
          <p:cNvSpPr/>
          <p:nvPr/>
        </p:nvSpPr>
        <p:spPr>
          <a:xfrm>
            <a:off x="4150350" y="1759050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54"/>
          <p:cNvSpPr/>
          <p:nvPr/>
        </p:nvSpPr>
        <p:spPr>
          <a:xfrm>
            <a:off x="6697075" y="1759050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" name="Google Shape;1138;p54"/>
          <p:cNvGrpSpPr/>
          <p:nvPr/>
        </p:nvGrpSpPr>
        <p:grpSpPr>
          <a:xfrm>
            <a:off x="124524" y="3240911"/>
            <a:ext cx="1237555" cy="1799648"/>
            <a:chOff x="124524" y="3240911"/>
            <a:chExt cx="1237555" cy="1799648"/>
          </a:xfrm>
        </p:grpSpPr>
        <p:grpSp>
          <p:nvGrpSpPr>
            <p:cNvPr id="1139" name="Google Shape;1139;p54"/>
            <p:cNvGrpSpPr/>
            <p:nvPr/>
          </p:nvGrpSpPr>
          <p:grpSpPr>
            <a:xfrm>
              <a:off x="124524" y="3604980"/>
              <a:ext cx="1237555" cy="1435578"/>
              <a:chOff x="-203763" y="1492644"/>
              <a:chExt cx="1203379" cy="1395934"/>
            </a:xfrm>
          </p:grpSpPr>
          <p:sp>
            <p:nvSpPr>
              <p:cNvPr id="1140" name="Google Shape;1140;p54"/>
              <p:cNvSpPr/>
              <p:nvPr/>
            </p:nvSpPr>
            <p:spPr>
              <a:xfrm>
                <a:off x="-203763" y="2671224"/>
                <a:ext cx="1203379" cy="217353"/>
              </a:xfrm>
              <a:custGeom>
                <a:avLst/>
                <a:gdLst/>
                <a:ahLst/>
                <a:cxnLst/>
                <a:rect l="l" t="t" r="r" b="b"/>
                <a:pathLst>
                  <a:path w="30329" h="5478" extrusionOk="0">
                    <a:moveTo>
                      <a:pt x="15132" y="1"/>
                    </a:moveTo>
                    <a:cubicBezTo>
                      <a:pt x="12855" y="1"/>
                      <a:pt x="10576" y="67"/>
                      <a:pt x="9359" y="205"/>
                    </a:cubicBezTo>
                    <a:cubicBezTo>
                      <a:pt x="2814" y="945"/>
                      <a:pt x="1" y="3242"/>
                      <a:pt x="7666" y="4974"/>
                    </a:cubicBezTo>
                    <a:cubicBezTo>
                      <a:pt x="9137" y="5306"/>
                      <a:pt x="12173" y="5477"/>
                      <a:pt x="15208" y="5477"/>
                    </a:cubicBezTo>
                    <a:cubicBezTo>
                      <a:pt x="18185" y="5477"/>
                      <a:pt x="21163" y="5313"/>
                      <a:pt x="22663" y="4974"/>
                    </a:cubicBezTo>
                    <a:cubicBezTo>
                      <a:pt x="30329" y="3242"/>
                      <a:pt x="27516" y="945"/>
                      <a:pt x="20970" y="205"/>
                    </a:cubicBezTo>
                    <a:cubicBezTo>
                      <a:pt x="19780" y="70"/>
                      <a:pt x="17457" y="1"/>
                      <a:pt x="15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54"/>
              <p:cNvSpPr/>
              <p:nvPr/>
            </p:nvSpPr>
            <p:spPr>
              <a:xfrm>
                <a:off x="395883" y="2207870"/>
                <a:ext cx="393006" cy="234573"/>
              </a:xfrm>
              <a:custGeom>
                <a:avLst/>
                <a:gdLst/>
                <a:ahLst/>
                <a:cxnLst/>
                <a:rect l="l" t="t" r="r" b="b"/>
                <a:pathLst>
                  <a:path w="9905" h="5912" extrusionOk="0">
                    <a:moveTo>
                      <a:pt x="8263" y="0"/>
                    </a:moveTo>
                    <a:cubicBezTo>
                      <a:pt x="8156" y="0"/>
                      <a:pt x="8036" y="16"/>
                      <a:pt x="7909" y="41"/>
                    </a:cubicBezTo>
                    <a:cubicBezTo>
                      <a:pt x="7464" y="130"/>
                      <a:pt x="5409" y="548"/>
                      <a:pt x="5190" y="935"/>
                    </a:cubicBezTo>
                    <a:cubicBezTo>
                      <a:pt x="4993" y="1284"/>
                      <a:pt x="5544" y="1911"/>
                      <a:pt x="5709" y="2151"/>
                    </a:cubicBezTo>
                    <a:cubicBezTo>
                      <a:pt x="5995" y="2562"/>
                      <a:pt x="6279" y="2981"/>
                      <a:pt x="6577" y="3387"/>
                    </a:cubicBezTo>
                    <a:cubicBezTo>
                      <a:pt x="6363" y="3475"/>
                      <a:pt x="5482" y="3744"/>
                      <a:pt x="4779" y="4006"/>
                    </a:cubicBezTo>
                    <a:cubicBezTo>
                      <a:pt x="4684" y="4042"/>
                      <a:pt x="4537" y="4056"/>
                      <a:pt x="4368" y="4056"/>
                    </a:cubicBezTo>
                    <a:cubicBezTo>
                      <a:pt x="3921" y="4056"/>
                      <a:pt x="3319" y="3957"/>
                      <a:pt x="3102" y="3902"/>
                    </a:cubicBezTo>
                    <a:cubicBezTo>
                      <a:pt x="3017" y="3881"/>
                      <a:pt x="2935" y="3871"/>
                      <a:pt x="2856" y="3871"/>
                    </a:cubicBezTo>
                    <a:cubicBezTo>
                      <a:pt x="2551" y="3871"/>
                      <a:pt x="2279" y="4013"/>
                      <a:pt x="2007" y="4188"/>
                    </a:cubicBezTo>
                    <a:cubicBezTo>
                      <a:pt x="1482" y="4523"/>
                      <a:pt x="920" y="4761"/>
                      <a:pt x="385" y="5070"/>
                    </a:cubicBezTo>
                    <a:cubicBezTo>
                      <a:pt x="241" y="5155"/>
                      <a:pt x="0" y="5290"/>
                      <a:pt x="112" y="5491"/>
                    </a:cubicBezTo>
                    <a:cubicBezTo>
                      <a:pt x="216" y="5673"/>
                      <a:pt x="597" y="5667"/>
                      <a:pt x="774" y="5686"/>
                    </a:cubicBezTo>
                    <a:cubicBezTo>
                      <a:pt x="1242" y="5736"/>
                      <a:pt x="1708" y="5788"/>
                      <a:pt x="2177" y="5824"/>
                    </a:cubicBezTo>
                    <a:cubicBezTo>
                      <a:pt x="2542" y="5851"/>
                      <a:pt x="2907" y="5912"/>
                      <a:pt x="3273" y="5912"/>
                    </a:cubicBezTo>
                    <a:cubicBezTo>
                      <a:pt x="3400" y="5912"/>
                      <a:pt x="3526" y="5904"/>
                      <a:pt x="3653" y="5886"/>
                    </a:cubicBezTo>
                    <a:cubicBezTo>
                      <a:pt x="3786" y="5866"/>
                      <a:pt x="3941" y="5839"/>
                      <a:pt x="4088" y="5791"/>
                    </a:cubicBezTo>
                    <a:cubicBezTo>
                      <a:pt x="4160" y="5808"/>
                      <a:pt x="4296" y="5815"/>
                      <a:pt x="4474" y="5815"/>
                    </a:cubicBezTo>
                    <a:cubicBezTo>
                      <a:pt x="5303" y="5815"/>
                      <a:pt x="7060" y="5655"/>
                      <a:pt x="7695" y="5538"/>
                    </a:cubicBezTo>
                    <a:cubicBezTo>
                      <a:pt x="8279" y="5431"/>
                      <a:pt x="9425" y="5310"/>
                      <a:pt x="9668" y="4638"/>
                    </a:cubicBezTo>
                    <a:cubicBezTo>
                      <a:pt x="9905" y="3986"/>
                      <a:pt x="9639" y="3210"/>
                      <a:pt x="9431" y="2587"/>
                    </a:cubicBezTo>
                    <a:cubicBezTo>
                      <a:pt x="9175" y="1821"/>
                      <a:pt x="8988" y="1016"/>
                      <a:pt x="8717" y="252"/>
                    </a:cubicBezTo>
                    <a:cubicBezTo>
                      <a:pt x="8652" y="67"/>
                      <a:pt x="8485" y="0"/>
                      <a:pt x="8263" y="0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54"/>
              <p:cNvSpPr/>
              <p:nvPr/>
            </p:nvSpPr>
            <p:spPr>
              <a:xfrm>
                <a:off x="395843" y="2208624"/>
                <a:ext cx="318729" cy="233661"/>
              </a:xfrm>
              <a:custGeom>
                <a:avLst/>
                <a:gdLst/>
                <a:ahLst/>
                <a:cxnLst/>
                <a:rect l="l" t="t" r="r" b="b"/>
                <a:pathLst>
                  <a:path w="8033" h="5889" extrusionOk="0">
                    <a:moveTo>
                      <a:pt x="8032" y="1"/>
                    </a:moveTo>
                    <a:cubicBezTo>
                      <a:pt x="7992" y="6"/>
                      <a:pt x="7952" y="14"/>
                      <a:pt x="7910" y="21"/>
                    </a:cubicBezTo>
                    <a:cubicBezTo>
                      <a:pt x="7467" y="110"/>
                      <a:pt x="5411" y="528"/>
                      <a:pt x="5191" y="915"/>
                    </a:cubicBezTo>
                    <a:cubicBezTo>
                      <a:pt x="4994" y="1264"/>
                      <a:pt x="5543" y="1891"/>
                      <a:pt x="5710" y="2130"/>
                    </a:cubicBezTo>
                    <a:cubicBezTo>
                      <a:pt x="5996" y="2542"/>
                      <a:pt x="6280" y="2961"/>
                      <a:pt x="6578" y="3367"/>
                    </a:cubicBezTo>
                    <a:cubicBezTo>
                      <a:pt x="6364" y="3456"/>
                      <a:pt x="5483" y="3723"/>
                      <a:pt x="4780" y="3986"/>
                    </a:cubicBezTo>
                    <a:cubicBezTo>
                      <a:pt x="4685" y="4021"/>
                      <a:pt x="4539" y="4035"/>
                      <a:pt x="4370" y="4035"/>
                    </a:cubicBezTo>
                    <a:cubicBezTo>
                      <a:pt x="3924" y="4035"/>
                      <a:pt x="3322" y="3937"/>
                      <a:pt x="3103" y="3882"/>
                    </a:cubicBezTo>
                    <a:cubicBezTo>
                      <a:pt x="3018" y="3861"/>
                      <a:pt x="2936" y="3851"/>
                      <a:pt x="2857" y="3851"/>
                    </a:cubicBezTo>
                    <a:cubicBezTo>
                      <a:pt x="2551" y="3851"/>
                      <a:pt x="2280" y="3993"/>
                      <a:pt x="2008" y="4167"/>
                    </a:cubicBezTo>
                    <a:cubicBezTo>
                      <a:pt x="1483" y="4503"/>
                      <a:pt x="922" y="4741"/>
                      <a:pt x="386" y="5050"/>
                    </a:cubicBezTo>
                    <a:cubicBezTo>
                      <a:pt x="241" y="5133"/>
                      <a:pt x="0" y="5270"/>
                      <a:pt x="112" y="5468"/>
                    </a:cubicBezTo>
                    <a:cubicBezTo>
                      <a:pt x="217" y="5651"/>
                      <a:pt x="598" y="5646"/>
                      <a:pt x="775" y="5663"/>
                    </a:cubicBezTo>
                    <a:cubicBezTo>
                      <a:pt x="1243" y="5713"/>
                      <a:pt x="1707" y="5766"/>
                      <a:pt x="2178" y="5801"/>
                    </a:cubicBezTo>
                    <a:cubicBezTo>
                      <a:pt x="2543" y="5828"/>
                      <a:pt x="2906" y="5889"/>
                      <a:pt x="3271" y="5889"/>
                    </a:cubicBezTo>
                    <a:cubicBezTo>
                      <a:pt x="3399" y="5889"/>
                      <a:pt x="3526" y="5881"/>
                      <a:pt x="3654" y="5863"/>
                    </a:cubicBezTo>
                    <a:cubicBezTo>
                      <a:pt x="3788" y="5843"/>
                      <a:pt x="3942" y="5815"/>
                      <a:pt x="4089" y="5769"/>
                    </a:cubicBezTo>
                    <a:cubicBezTo>
                      <a:pt x="4161" y="5786"/>
                      <a:pt x="4295" y="5793"/>
                      <a:pt x="4472" y="5793"/>
                    </a:cubicBezTo>
                    <a:cubicBezTo>
                      <a:pt x="4978" y="5793"/>
                      <a:pt x="5835" y="5733"/>
                      <a:pt x="6569" y="5660"/>
                    </a:cubicBezTo>
                    <a:cubicBezTo>
                      <a:pt x="7044" y="5230"/>
                      <a:pt x="7401" y="4702"/>
                      <a:pt x="7545" y="4056"/>
                    </a:cubicBezTo>
                    <a:cubicBezTo>
                      <a:pt x="7639" y="3626"/>
                      <a:pt x="7594" y="3182"/>
                      <a:pt x="7481" y="2761"/>
                    </a:cubicBezTo>
                    <a:cubicBezTo>
                      <a:pt x="7366" y="2330"/>
                      <a:pt x="7224" y="1960"/>
                      <a:pt x="7351" y="1511"/>
                    </a:cubicBezTo>
                    <a:cubicBezTo>
                      <a:pt x="7461" y="1133"/>
                      <a:pt x="7751" y="801"/>
                      <a:pt x="7904" y="432"/>
                    </a:cubicBezTo>
                    <a:cubicBezTo>
                      <a:pt x="7962" y="289"/>
                      <a:pt x="8003" y="145"/>
                      <a:pt x="8032" y="1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54"/>
              <p:cNvSpPr/>
              <p:nvPr/>
            </p:nvSpPr>
            <p:spPr>
              <a:xfrm>
                <a:off x="84573" y="1853987"/>
                <a:ext cx="619405" cy="659202"/>
              </a:xfrm>
              <a:custGeom>
                <a:avLst/>
                <a:gdLst/>
                <a:ahLst/>
                <a:cxnLst/>
                <a:rect l="l" t="t" r="r" b="b"/>
                <a:pathLst>
                  <a:path w="15611" h="16614" extrusionOk="0">
                    <a:moveTo>
                      <a:pt x="8024" y="1"/>
                    </a:moveTo>
                    <a:cubicBezTo>
                      <a:pt x="7848" y="1"/>
                      <a:pt x="7668" y="14"/>
                      <a:pt x="7482" y="41"/>
                    </a:cubicBezTo>
                    <a:cubicBezTo>
                      <a:pt x="6743" y="150"/>
                      <a:pt x="6053" y="509"/>
                      <a:pt x="5404" y="859"/>
                    </a:cubicBezTo>
                    <a:cubicBezTo>
                      <a:pt x="4989" y="1050"/>
                      <a:pt x="4578" y="1251"/>
                      <a:pt x="4154" y="1451"/>
                    </a:cubicBezTo>
                    <a:cubicBezTo>
                      <a:pt x="3098" y="1945"/>
                      <a:pt x="1995" y="2335"/>
                      <a:pt x="929" y="2805"/>
                    </a:cubicBezTo>
                    <a:cubicBezTo>
                      <a:pt x="177" y="3137"/>
                      <a:pt x="1" y="3705"/>
                      <a:pt x="202" y="4474"/>
                    </a:cubicBezTo>
                    <a:cubicBezTo>
                      <a:pt x="310" y="4890"/>
                      <a:pt x="499" y="5286"/>
                      <a:pt x="659" y="5683"/>
                    </a:cubicBezTo>
                    <a:cubicBezTo>
                      <a:pt x="860" y="6188"/>
                      <a:pt x="968" y="6718"/>
                      <a:pt x="1089" y="7248"/>
                    </a:cubicBezTo>
                    <a:cubicBezTo>
                      <a:pt x="1432" y="8767"/>
                      <a:pt x="1528" y="10321"/>
                      <a:pt x="1684" y="11866"/>
                    </a:cubicBezTo>
                    <a:cubicBezTo>
                      <a:pt x="1759" y="12601"/>
                      <a:pt x="1836" y="13336"/>
                      <a:pt x="1946" y="14068"/>
                    </a:cubicBezTo>
                    <a:cubicBezTo>
                      <a:pt x="2043" y="14702"/>
                      <a:pt x="2191" y="15261"/>
                      <a:pt x="2721" y="15676"/>
                    </a:cubicBezTo>
                    <a:cubicBezTo>
                      <a:pt x="3348" y="16168"/>
                      <a:pt x="4228" y="16291"/>
                      <a:pt x="4992" y="16425"/>
                    </a:cubicBezTo>
                    <a:cubicBezTo>
                      <a:pt x="5753" y="16560"/>
                      <a:pt x="6519" y="16613"/>
                      <a:pt x="7287" y="16613"/>
                    </a:cubicBezTo>
                    <a:cubicBezTo>
                      <a:pt x="7765" y="16613"/>
                      <a:pt x="8244" y="16593"/>
                      <a:pt x="8723" y="16559"/>
                    </a:cubicBezTo>
                    <a:cubicBezTo>
                      <a:pt x="10110" y="16461"/>
                      <a:pt x="12286" y="16352"/>
                      <a:pt x="12891" y="14820"/>
                    </a:cubicBezTo>
                    <a:cubicBezTo>
                      <a:pt x="13125" y="14225"/>
                      <a:pt x="13184" y="13557"/>
                      <a:pt x="13252" y="12927"/>
                    </a:cubicBezTo>
                    <a:cubicBezTo>
                      <a:pt x="13344" y="12064"/>
                      <a:pt x="13395" y="11197"/>
                      <a:pt x="13455" y="10332"/>
                    </a:cubicBezTo>
                    <a:cubicBezTo>
                      <a:pt x="13503" y="9648"/>
                      <a:pt x="13527" y="8949"/>
                      <a:pt x="13665" y="8275"/>
                    </a:cubicBezTo>
                    <a:cubicBezTo>
                      <a:pt x="13889" y="7186"/>
                      <a:pt x="14286" y="6085"/>
                      <a:pt x="14781" y="5092"/>
                    </a:cubicBezTo>
                    <a:cubicBezTo>
                      <a:pt x="15121" y="4410"/>
                      <a:pt x="15611" y="3800"/>
                      <a:pt x="14991" y="3139"/>
                    </a:cubicBezTo>
                    <a:cubicBezTo>
                      <a:pt x="14136" y="2231"/>
                      <a:pt x="12819" y="1936"/>
                      <a:pt x="11740" y="1394"/>
                    </a:cubicBezTo>
                    <a:cubicBezTo>
                      <a:pt x="10510" y="775"/>
                      <a:pt x="9398" y="1"/>
                      <a:pt x="8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54"/>
              <p:cNvSpPr/>
              <p:nvPr/>
            </p:nvSpPr>
            <p:spPr>
              <a:xfrm>
                <a:off x="277803" y="1853987"/>
                <a:ext cx="234018" cy="141649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3570" extrusionOk="0">
                    <a:moveTo>
                      <a:pt x="3154" y="0"/>
                    </a:moveTo>
                    <a:cubicBezTo>
                      <a:pt x="2978" y="0"/>
                      <a:pt x="2798" y="13"/>
                      <a:pt x="2612" y="41"/>
                    </a:cubicBezTo>
                    <a:cubicBezTo>
                      <a:pt x="1873" y="150"/>
                      <a:pt x="1183" y="509"/>
                      <a:pt x="534" y="859"/>
                    </a:cubicBezTo>
                    <a:cubicBezTo>
                      <a:pt x="464" y="891"/>
                      <a:pt x="394" y="925"/>
                      <a:pt x="324" y="958"/>
                    </a:cubicBezTo>
                    <a:cubicBezTo>
                      <a:pt x="180" y="1190"/>
                      <a:pt x="87" y="1451"/>
                      <a:pt x="63" y="1728"/>
                    </a:cubicBezTo>
                    <a:cubicBezTo>
                      <a:pt x="0" y="2463"/>
                      <a:pt x="662" y="3086"/>
                      <a:pt x="1285" y="3339"/>
                    </a:cubicBezTo>
                    <a:cubicBezTo>
                      <a:pt x="1680" y="3500"/>
                      <a:pt x="2125" y="3570"/>
                      <a:pt x="2580" y="3570"/>
                    </a:cubicBezTo>
                    <a:cubicBezTo>
                      <a:pt x="3323" y="3570"/>
                      <a:pt x="4091" y="3385"/>
                      <a:pt x="4711" y="3116"/>
                    </a:cubicBezTo>
                    <a:cubicBezTo>
                      <a:pt x="5156" y="2921"/>
                      <a:pt x="5568" y="2603"/>
                      <a:pt x="5718" y="2129"/>
                    </a:cubicBezTo>
                    <a:cubicBezTo>
                      <a:pt x="5897" y="1564"/>
                      <a:pt x="5547" y="934"/>
                      <a:pt x="5162" y="510"/>
                    </a:cubicBezTo>
                    <a:cubicBezTo>
                      <a:pt x="4528" y="216"/>
                      <a:pt x="3878" y="0"/>
                      <a:pt x="3154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54"/>
              <p:cNvSpPr/>
              <p:nvPr/>
            </p:nvSpPr>
            <p:spPr>
              <a:xfrm>
                <a:off x="88065" y="1985518"/>
                <a:ext cx="608812" cy="527671"/>
              </a:xfrm>
              <a:custGeom>
                <a:avLst/>
                <a:gdLst/>
                <a:ahLst/>
                <a:cxnLst/>
                <a:rect l="l" t="t" r="r" b="b"/>
                <a:pathLst>
                  <a:path w="15344" h="13299" extrusionOk="0">
                    <a:moveTo>
                      <a:pt x="461" y="0"/>
                    </a:moveTo>
                    <a:cubicBezTo>
                      <a:pt x="370" y="0"/>
                      <a:pt x="276" y="16"/>
                      <a:pt x="176" y="46"/>
                    </a:cubicBezTo>
                    <a:cubicBezTo>
                      <a:pt x="8" y="347"/>
                      <a:pt x="0" y="721"/>
                      <a:pt x="114" y="1159"/>
                    </a:cubicBezTo>
                    <a:cubicBezTo>
                      <a:pt x="222" y="1575"/>
                      <a:pt x="411" y="1971"/>
                      <a:pt x="571" y="2368"/>
                    </a:cubicBezTo>
                    <a:cubicBezTo>
                      <a:pt x="772" y="2873"/>
                      <a:pt x="880" y="3403"/>
                      <a:pt x="1001" y="3933"/>
                    </a:cubicBezTo>
                    <a:cubicBezTo>
                      <a:pt x="1345" y="5452"/>
                      <a:pt x="1440" y="7006"/>
                      <a:pt x="1597" y="8551"/>
                    </a:cubicBezTo>
                    <a:cubicBezTo>
                      <a:pt x="1671" y="9286"/>
                      <a:pt x="1748" y="10021"/>
                      <a:pt x="1859" y="10753"/>
                    </a:cubicBezTo>
                    <a:cubicBezTo>
                      <a:pt x="1955" y="11387"/>
                      <a:pt x="2103" y="11946"/>
                      <a:pt x="2633" y="12361"/>
                    </a:cubicBezTo>
                    <a:cubicBezTo>
                      <a:pt x="3260" y="12853"/>
                      <a:pt x="4140" y="12976"/>
                      <a:pt x="4904" y="13110"/>
                    </a:cubicBezTo>
                    <a:cubicBezTo>
                      <a:pt x="5665" y="13245"/>
                      <a:pt x="6431" y="13298"/>
                      <a:pt x="7199" y="13298"/>
                    </a:cubicBezTo>
                    <a:cubicBezTo>
                      <a:pt x="7677" y="13298"/>
                      <a:pt x="8156" y="13278"/>
                      <a:pt x="8635" y="13244"/>
                    </a:cubicBezTo>
                    <a:cubicBezTo>
                      <a:pt x="10022" y="13146"/>
                      <a:pt x="12198" y="13037"/>
                      <a:pt x="12803" y="11505"/>
                    </a:cubicBezTo>
                    <a:cubicBezTo>
                      <a:pt x="13038" y="10910"/>
                      <a:pt x="13096" y="10242"/>
                      <a:pt x="13164" y="9612"/>
                    </a:cubicBezTo>
                    <a:cubicBezTo>
                      <a:pt x="13256" y="8749"/>
                      <a:pt x="13307" y="7882"/>
                      <a:pt x="13367" y="7017"/>
                    </a:cubicBezTo>
                    <a:cubicBezTo>
                      <a:pt x="13415" y="6333"/>
                      <a:pt x="13439" y="5634"/>
                      <a:pt x="13578" y="4960"/>
                    </a:cubicBezTo>
                    <a:cubicBezTo>
                      <a:pt x="13801" y="3871"/>
                      <a:pt x="14198" y="2770"/>
                      <a:pt x="14694" y="1777"/>
                    </a:cubicBezTo>
                    <a:cubicBezTo>
                      <a:pt x="14970" y="1223"/>
                      <a:pt x="15344" y="717"/>
                      <a:pt x="15143" y="193"/>
                    </a:cubicBezTo>
                    <a:cubicBezTo>
                      <a:pt x="15042" y="139"/>
                      <a:pt x="14932" y="108"/>
                      <a:pt x="14810" y="108"/>
                    </a:cubicBezTo>
                    <a:cubicBezTo>
                      <a:pt x="14737" y="108"/>
                      <a:pt x="14660" y="119"/>
                      <a:pt x="14579" y="142"/>
                    </a:cubicBezTo>
                    <a:cubicBezTo>
                      <a:pt x="13719" y="390"/>
                      <a:pt x="12944" y="1572"/>
                      <a:pt x="12679" y="2356"/>
                    </a:cubicBezTo>
                    <a:cubicBezTo>
                      <a:pt x="12279" y="3542"/>
                      <a:pt x="11866" y="5242"/>
                      <a:pt x="11645" y="6475"/>
                    </a:cubicBezTo>
                    <a:cubicBezTo>
                      <a:pt x="11420" y="7728"/>
                      <a:pt x="10992" y="9171"/>
                      <a:pt x="10049" y="10082"/>
                    </a:cubicBezTo>
                    <a:cubicBezTo>
                      <a:pt x="9326" y="10782"/>
                      <a:pt x="8243" y="11018"/>
                      <a:pt x="7210" y="11018"/>
                    </a:cubicBezTo>
                    <a:cubicBezTo>
                      <a:pt x="6775" y="11018"/>
                      <a:pt x="6349" y="10976"/>
                      <a:pt x="5963" y="10910"/>
                    </a:cubicBezTo>
                    <a:cubicBezTo>
                      <a:pt x="5246" y="10787"/>
                      <a:pt x="4549" y="10498"/>
                      <a:pt x="3983" y="10018"/>
                    </a:cubicBezTo>
                    <a:cubicBezTo>
                      <a:pt x="3279" y="9417"/>
                      <a:pt x="3009" y="8564"/>
                      <a:pt x="2922" y="7648"/>
                    </a:cubicBezTo>
                    <a:cubicBezTo>
                      <a:pt x="2751" y="5866"/>
                      <a:pt x="2575" y="4048"/>
                      <a:pt x="2026" y="2328"/>
                    </a:cubicBezTo>
                    <a:cubicBezTo>
                      <a:pt x="1517" y="728"/>
                      <a:pt x="1087" y="0"/>
                      <a:pt x="4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54"/>
              <p:cNvSpPr/>
              <p:nvPr/>
            </p:nvSpPr>
            <p:spPr>
              <a:xfrm>
                <a:off x="581455" y="1983296"/>
                <a:ext cx="169859" cy="264808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6674" extrusionOk="0">
                    <a:moveTo>
                      <a:pt x="2301" y="1"/>
                    </a:moveTo>
                    <a:cubicBezTo>
                      <a:pt x="2035" y="1"/>
                      <a:pt x="1751" y="301"/>
                      <a:pt x="1383" y="841"/>
                    </a:cubicBezTo>
                    <a:cubicBezTo>
                      <a:pt x="986" y="1426"/>
                      <a:pt x="749" y="2131"/>
                      <a:pt x="544" y="2800"/>
                    </a:cubicBezTo>
                    <a:cubicBezTo>
                      <a:pt x="343" y="3451"/>
                      <a:pt x="136" y="4138"/>
                      <a:pt x="55" y="4815"/>
                    </a:cubicBezTo>
                    <a:cubicBezTo>
                      <a:pt x="5" y="5231"/>
                      <a:pt x="1" y="5654"/>
                      <a:pt x="203" y="6033"/>
                    </a:cubicBezTo>
                    <a:cubicBezTo>
                      <a:pt x="354" y="6317"/>
                      <a:pt x="720" y="6447"/>
                      <a:pt x="1011" y="6528"/>
                    </a:cubicBezTo>
                    <a:cubicBezTo>
                      <a:pt x="1329" y="6618"/>
                      <a:pt x="1715" y="6674"/>
                      <a:pt x="2108" y="6674"/>
                    </a:cubicBezTo>
                    <a:cubicBezTo>
                      <a:pt x="3141" y="6674"/>
                      <a:pt x="4224" y="6293"/>
                      <a:pt x="4262" y="5159"/>
                    </a:cubicBezTo>
                    <a:cubicBezTo>
                      <a:pt x="4281" y="4614"/>
                      <a:pt x="4101" y="4023"/>
                      <a:pt x="3967" y="3503"/>
                    </a:cubicBezTo>
                    <a:cubicBezTo>
                      <a:pt x="3808" y="2877"/>
                      <a:pt x="3594" y="2269"/>
                      <a:pt x="3361" y="1670"/>
                    </a:cubicBezTo>
                    <a:cubicBezTo>
                      <a:pt x="3225" y="1319"/>
                      <a:pt x="3092" y="872"/>
                      <a:pt x="2877" y="502"/>
                    </a:cubicBezTo>
                    <a:cubicBezTo>
                      <a:pt x="2678" y="160"/>
                      <a:pt x="2494" y="1"/>
                      <a:pt x="23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54"/>
              <p:cNvSpPr/>
              <p:nvPr/>
            </p:nvSpPr>
            <p:spPr>
              <a:xfrm>
                <a:off x="-22913" y="2207870"/>
                <a:ext cx="393006" cy="234573"/>
              </a:xfrm>
              <a:custGeom>
                <a:avLst/>
                <a:gdLst/>
                <a:ahLst/>
                <a:cxnLst/>
                <a:rect l="l" t="t" r="r" b="b"/>
                <a:pathLst>
                  <a:path w="9905" h="5912" extrusionOk="0">
                    <a:moveTo>
                      <a:pt x="1643" y="0"/>
                    </a:moveTo>
                    <a:cubicBezTo>
                      <a:pt x="1421" y="0"/>
                      <a:pt x="1255" y="67"/>
                      <a:pt x="1189" y="252"/>
                    </a:cubicBezTo>
                    <a:cubicBezTo>
                      <a:pt x="919" y="1016"/>
                      <a:pt x="731" y="1821"/>
                      <a:pt x="476" y="2587"/>
                    </a:cubicBezTo>
                    <a:cubicBezTo>
                      <a:pt x="267" y="3210"/>
                      <a:pt x="1" y="3986"/>
                      <a:pt x="237" y="4638"/>
                    </a:cubicBezTo>
                    <a:cubicBezTo>
                      <a:pt x="481" y="5310"/>
                      <a:pt x="1628" y="5431"/>
                      <a:pt x="2211" y="5538"/>
                    </a:cubicBezTo>
                    <a:cubicBezTo>
                      <a:pt x="2846" y="5655"/>
                      <a:pt x="4602" y="5815"/>
                      <a:pt x="5432" y="5815"/>
                    </a:cubicBezTo>
                    <a:cubicBezTo>
                      <a:pt x="5610" y="5815"/>
                      <a:pt x="5746" y="5808"/>
                      <a:pt x="5819" y="5791"/>
                    </a:cubicBezTo>
                    <a:cubicBezTo>
                      <a:pt x="5965" y="5839"/>
                      <a:pt x="6120" y="5866"/>
                      <a:pt x="6253" y="5886"/>
                    </a:cubicBezTo>
                    <a:cubicBezTo>
                      <a:pt x="6380" y="5904"/>
                      <a:pt x="6506" y="5912"/>
                      <a:pt x="6633" y="5912"/>
                    </a:cubicBezTo>
                    <a:cubicBezTo>
                      <a:pt x="6999" y="5912"/>
                      <a:pt x="7364" y="5851"/>
                      <a:pt x="7729" y="5824"/>
                    </a:cubicBezTo>
                    <a:cubicBezTo>
                      <a:pt x="8198" y="5788"/>
                      <a:pt x="8664" y="5736"/>
                      <a:pt x="9132" y="5686"/>
                    </a:cubicBezTo>
                    <a:cubicBezTo>
                      <a:pt x="9309" y="5667"/>
                      <a:pt x="9689" y="5673"/>
                      <a:pt x="9794" y="5491"/>
                    </a:cubicBezTo>
                    <a:cubicBezTo>
                      <a:pt x="9904" y="5290"/>
                      <a:pt x="9665" y="5155"/>
                      <a:pt x="9521" y="5070"/>
                    </a:cubicBezTo>
                    <a:cubicBezTo>
                      <a:pt x="8986" y="4761"/>
                      <a:pt x="8422" y="4523"/>
                      <a:pt x="7899" y="4188"/>
                    </a:cubicBezTo>
                    <a:cubicBezTo>
                      <a:pt x="7627" y="4013"/>
                      <a:pt x="7355" y="3871"/>
                      <a:pt x="7050" y="3871"/>
                    </a:cubicBezTo>
                    <a:cubicBezTo>
                      <a:pt x="6970" y="3871"/>
                      <a:pt x="6889" y="3881"/>
                      <a:pt x="6804" y="3902"/>
                    </a:cubicBezTo>
                    <a:cubicBezTo>
                      <a:pt x="6586" y="3957"/>
                      <a:pt x="5984" y="4056"/>
                      <a:pt x="5538" y="4056"/>
                    </a:cubicBezTo>
                    <a:cubicBezTo>
                      <a:pt x="5369" y="4056"/>
                      <a:pt x="5222" y="4042"/>
                      <a:pt x="5126" y="4006"/>
                    </a:cubicBezTo>
                    <a:cubicBezTo>
                      <a:pt x="4424" y="3744"/>
                      <a:pt x="3543" y="3475"/>
                      <a:pt x="3330" y="3387"/>
                    </a:cubicBezTo>
                    <a:cubicBezTo>
                      <a:pt x="3628" y="2981"/>
                      <a:pt x="3912" y="2562"/>
                      <a:pt x="4197" y="2151"/>
                    </a:cubicBezTo>
                    <a:cubicBezTo>
                      <a:pt x="4363" y="1911"/>
                      <a:pt x="4914" y="1284"/>
                      <a:pt x="4716" y="935"/>
                    </a:cubicBezTo>
                    <a:cubicBezTo>
                      <a:pt x="4498" y="548"/>
                      <a:pt x="2441" y="130"/>
                      <a:pt x="1998" y="41"/>
                    </a:cubicBezTo>
                    <a:cubicBezTo>
                      <a:pt x="1870" y="16"/>
                      <a:pt x="1750" y="0"/>
                      <a:pt x="1643" y="0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54"/>
              <p:cNvSpPr/>
              <p:nvPr/>
            </p:nvSpPr>
            <p:spPr>
              <a:xfrm>
                <a:off x="28628" y="2207870"/>
                <a:ext cx="341465" cy="23457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5912" extrusionOk="0">
                    <a:moveTo>
                      <a:pt x="343" y="0"/>
                    </a:moveTo>
                    <a:cubicBezTo>
                      <a:pt x="203" y="0"/>
                      <a:pt x="85" y="27"/>
                      <a:pt x="1" y="94"/>
                    </a:cubicBezTo>
                    <a:cubicBezTo>
                      <a:pt x="114" y="345"/>
                      <a:pt x="255" y="582"/>
                      <a:pt x="440" y="796"/>
                    </a:cubicBezTo>
                    <a:cubicBezTo>
                      <a:pt x="764" y="1168"/>
                      <a:pt x="1226" y="1412"/>
                      <a:pt x="1589" y="1743"/>
                    </a:cubicBezTo>
                    <a:cubicBezTo>
                      <a:pt x="2083" y="2197"/>
                      <a:pt x="1657" y="2802"/>
                      <a:pt x="1602" y="3336"/>
                    </a:cubicBezTo>
                    <a:cubicBezTo>
                      <a:pt x="1506" y="4256"/>
                      <a:pt x="1902" y="5071"/>
                      <a:pt x="2500" y="5724"/>
                    </a:cubicBezTo>
                    <a:cubicBezTo>
                      <a:pt x="3107" y="5777"/>
                      <a:pt x="3731" y="5816"/>
                      <a:pt x="4135" y="5816"/>
                    </a:cubicBezTo>
                    <a:cubicBezTo>
                      <a:pt x="4313" y="5816"/>
                      <a:pt x="4448" y="5808"/>
                      <a:pt x="4520" y="5791"/>
                    </a:cubicBezTo>
                    <a:cubicBezTo>
                      <a:pt x="4666" y="5839"/>
                      <a:pt x="4821" y="5866"/>
                      <a:pt x="4954" y="5886"/>
                    </a:cubicBezTo>
                    <a:cubicBezTo>
                      <a:pt x="5081" y="5904"/>
                      <a:pt x="5207" y="5912"/>
                      <a:pt x="5334" y="5912"/>
                    </a:cubicBezTo>
                    <a:cubicBezTo>
                      <a:pt x="5700" y="5912"/>
                      <a:pt x="6065" y="5851"/>
                      <a:pt x="6430" y="5824"/>
                    </a:cubicBezTo>
                    <a:cubicBezTo>
                      <a:pt x="6899" y="5788"/>
                      <a:pt x="7365" y="5736"/>
                      <a:pt x="7833" y="5686"/>
                    </a:cubicBezTo>
                    <a:cubicBezTo>
                      <a:pt x="8010" y="5667"/>
                      <a:pt x="8390" y="5673"/>
                      <a:pt x="8495" y="5491"/>
                    </a:cubicBezTo>
                    <a:cubicBezTo>
                      <a:pt x="8605" y="5290"/>
                      <a:pt x="8366" y="5155"/>
                      <a:pt x="8222" y="5070"/>
                    </a:cubicBezTo>
                    <a:cubicBezTo>
                      <a:pt x="7687" y="4761"/>
                      <a:pt x="7123" y="4523"/>
                      <a:pt x="6600" y="4188"/>
                    </a:cubicBezTo>
                    <a:cubicBezTo>
                      <a:pt x="6328" y="4013"/>
                      <a:pt x="6056" y="3871"/>
                      <a:pt x="5751" y="3871"/>
                    </a:cubicBezTo>
                    <a:cubicBezTo>
                      <a:pt x="5671" y="3871"/>
                      <a:pt x="5590" y="3881"/>
                      <a:pt x="5505" y="3902"/>
                    </a:cubicBezTo>
                    <a:cubicBezTo>
                      <a:pt x="5287" y="3957"/>
                      <a:pt x="4685" y="4056"/>
                      <a:pt x="4239" y="4056"/>
                    </a:cubicBezTo>
                    <a:cubicBezTo>
                      <a:pt x="4070" y="4056"/>
                      <a:pt x="3923" y="4042"/>
                      <a:pt x="3827" y="4006"/>
                    </a:cubicBezTo>
                    <a:cubicBezTo>
                      <a:pt x="3125" y="3744"/>
                      <a:pt x="2244" y="3475"/>
                      <a:pt x="2031" y="3387"/>
                    </a:cubicBezTo>
                    <a:cubicBezTo>
                      <a:pt x="2329" y="2981"/>
                      <a:pt x="2613" y="2562"/>
                      <a:pt x="2898" y="2151"/>
                    </a:cubicBezTo>
                    <a:cubicBezTo>
                      <a:pt x="3064" y="1911"/>
                      <a:pt x="3615" y="1284"/>
                      <a:pt x="3417" y="935"/>
                    </a:cubicBezTo>
                    <a:cubicBezTo>
                      <a:pt x="3199" y="548"/>
                      <a:pt x="1142" y="130"/>
                      <a:pt x="699" y="41"/>
                    </a:cubicBezTo>
                    <a:cubicBezTo>
                      <a:pt x="570" y="16"/>
                      <a:pt x="450" y="0"/>
                      <a:pt x="343" y="0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54"/>
              <p:cNvSpPr/>
              <p:nvPr/>
            </p:nvSpPr>
            <p:spPr>
              <a:xfrm>
                <a:off x="6845" y="1980399"/>
                <a:ext cx="181247" cy="284131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7161" extrusionOk="0">
                    <a:moveTo>
                      <a:pt x="2560" y="1"/>
                    </a:moveTo>
                    <a:cubicBezTo>
                      <a:pt x="2452" y="1"/>
                      <a:pt x="2333" y="68"/>
                      <a:pt x="2199" y="233"/>
                    </a:cubicBezTo>
                    <a:cubicBezTo>
                      <a:pt x="1947" y="543"/>
                      <a:pt x="1775" y="924"/>
                      <a:pt x="1615" y="1311"/>
                    </a:cubicBezTo>
                    <a:cubicBezTo>
                      <a:pt x="1199" y="2327"/>
                      <a:pt x="824" y="3351"/>
                      <a:pt x="516" y="4405"/>
                    </a:cubicBezTo>
                    <a:cubicBezTo>
                      <a:pt x="360" y="4934"/>
                      <a:pt x="1" y="5669"/>
                      <a:pt x="261" y="6215"/>
                    </a:cubicBezTo>
                    <a:cubicBezTo>
                      <a:pt x="569" y="6866"/>
                      <a:pt x="1752" y="7022"/>
                      <a:pt x="2362" y="7084"/>
                    </a:cubicBezTo>
                    <a:cubicBezTo>
                      <a:pt x="2626" y="7112"/>
                      <a:pt x="2950" y="7160"/>
                      <a:pt x="3266" y="7160"/>
                    </a:cubicBezTo>
                    <a:cubicBezTo>
                      <a:pt x="3587" y="7160"/>
                      <a:pt x="3900" y="7110"/>
                      <a:pt x="4134" y="6936"/>
                    </a:cubicBezTo>
                    <a:cubicBezTo>
                      <a:pt x="4568" y="6611"/>
                      <a:pt x="4401" y="5737"/>
                      <a:pt x="4345" y="5294"/>
                    </a:cubicBezTo>
                    <a:cubicBezTo>
                      <a:pt x="4135" y="3660"/>
                      <a:pt x="3755" y="2120"/>
                      <a:pt x="3106" y="631"/>
                    </a:cubicBezTo>
                    <a:cubicBezTo>
                      <a:pt x="2966" y="308"/>
                      <a:pt x="2790" y="1"/>
                      <a:pt x="2560" y="1"/>
                    </a:cubicBezTo>
                    <a:close/>
                  </a:path>
                </a:pathLst>
              </a:custGeom>
              <a:solidFill>
                <a:srgbClr val="EBAF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54"/>
              <p:cNvSpPr/>
              <p:nvPr/>
            </p:nvSpPr>
            <p:spPr>
              <a:xfrm>
                <a:off x="72551" y="2432445"/>
                <a:ext cx="703919" cy="341187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8599" extrusionOk="0">
                    <a:moveTo>
                      <a:pt x="14944" y="1"/>
                    </a:moveTo>
                    <a:cubicBezTo>
                      <a:pt x="14170" y="1"/>
                      <a:pt x="13348" y="181"/>
                      <a:pt x="12763" y="339"/>
                    </a:cubicBezTo>
                    <a:cubicBezTo>
                      <a:pt x="12723" y="349"/>
                      <a:pt x="12685" y="359"/>
                      <a:pt x="12646" y="370"/>
                    </a:cubicBezTo>
                    <a:cubicBezTo>
                      <a:pt x="11602" y="565"/>
                      <a:pt x="10566" y="778"/>
                      <a:pt x="9504" y="896"/>
                    </a:cubicBezTo>
                    <a:cubicBezTo>
                      <a:pt x="8659" y="991"/>
                      <a:pt x="7810" y="1040"/>
                      <a:pt x="6960" y="1040"/>
                    </a:cubicBezTo>
                    <a:cubicBezTo>
                      <a:pt x="6457" y="1040"/>
                      <a:pt x="5953" y="1023"/>
                      <a:pt x="5450" y="988"/>
                    </a:cubicBezTo>
                    <a:cubicBezTo>
                      <a:pt x="5172" y="968"/>
                      <a:pt x="4894" y="945"/>
                      <a:pt x="4619" y="908"/>
                    </a:cubicBezTo>
                    <a:cubicBezTo>
                      <a:pt x="4299" y="840"/>
                      <a:pt x="3979" y="770"/>
                      <a:pt x="3660" y="696"/>
                    </a:cubicBezTo>
                    <a:cubicBezTo>
                      <a:pt x="3223" y="564"/>
                      <a:pt x="2793" y="411"/>
                      <a:pt x="2346" y="311"/>
                    </a:cubicBezTo>
                    <a:cubicBezTo>
                      <a:pt x="2195" y="278"/>
                      <a:pt x="2050" y="262"/>
                      <a:pt x="1912" y="262"/>
                    </a:cubicBezTo>
                    <a:cubicBezTo>
                      <a:pt x="674" y="262"/>
                      <a:pt x="1" y="1551"/>
                      <a:pt x="436" y="3061"/>
                    </a:cubicBezTo>
                    <a:cubicBezTo>
                      <a:pt x="663" y="3846"/>
                      <a:pt x="1019" y="4620"/>
                      <a:pt x="1395" y="5346"/>
                    </a:cubicBezTo>
                    <a:cubicBezTo>
                      <a:pt x="1832" y="6190"/>
                      <a:pt x="2418" y="6947"/>
                      <a:pt x="3193" y="7521"/>
                    </a:cubicBezTo>
                    <a:cubicBezTo>
                      <a:pt x="3537" y="7775"/>
                      <a:pt x="3902" y="7961"/>
                      <a:pt x="4281" y="8098"/>
                    </a:cubicBezTo>
                    <a:cubicBezTo>
                      <a:pt x="4297" y="8119"/>
                      <a:pt x="4319" y="8135"/>
                      <a:pt x="4355" y="8140"/>
                    </a:cubicBezTo>
                    <a:cubicBezTo>
                      <a:pt x="4390" y="8145"/>
                      <a:pt x="4426" y="8152"/>
                      <a:pt x="4460" y="8157"/>
                    </a:cubicBezTo>
                    <a:cubicBezTo>
                      <a:pt x="5034" y="8338"/>
                      <a:pt x="5638" y="8410"/>
                      <a:pt x="6255" y="8425"/>
                    </a:cubicBezTo>
                    <a:cubicBezTo>
                      <a:pt x="7063" y="8528"/>
                      <a:pt x="7881" y="8599"/>
                      <a:pt x="8693" y="8599"/>
                    </a:cubicBezTo>
                    <a:cubicBezTo>
                      <a:pt x="9636" y="8599"/>
                      <a:pt x="10569" y="8503"/>
                      <a:pt x="11467" y="8249"/>
                    </a:cubicBezTo>
                    <a:cubicBezTo>
                      <a:pt x="11933" y="8119"/>
                      <a:pt x="12373" y="7939"/>
                      <a:pt x="12794" y="7724"/>
                    </a:cubicBezTo>
                    <a:cubicBezTo>
                      <a:pt x="13467" y="7486"/>
                      <a:pt x="14095" y="7142"/>
                      <a:pt x="14630" y="6629"/>
                    </a:cubicBezTo>
                    <a:cubicBezTo>
                      <a:pt x="14923" y="6348"/>
                      <a:pt x="15187" y="6037"/>
                      <a:pt x="15431" y="5705"/>
                    </a:cubicBezTo>
                    <a:cubicBezTo>
                      <a:pt x="15802" y="5318"/>
                      <a:pt x="16150" y="4911"/>
                      <a:pt x="16476" y="4494"/>
                    </a:cubicBezTo>
                    <a:cubicBezTo>
                      <a:pt x="17065" y="3743"/>
                      <a:pt x="17740" y="2826"/>
                      <a:pt x="17735" y="1838"/>
                    </a:cubicBezTo>
                    <a:cubicBezTo>
                      <a:pt x="17728" y="1132"/>
                      <a:pt x="17221" y="509"/>
                      <a:pt x="16568" y="245"/>
                    </a:cubicBezTo>
                    <a:cubicBezTo>
                      <a:pt x="16187" y="92"/>
                      <a:pt x="15779" y="29"/>
                      <a:pt x="15363" y="20"/>
                    </a:cubicBezTo>
                    <a:cubicBezTo>
                      <a:pt x="15226" y="7"/>
                      <a:pt x="15086" y="1"/>
                      <a:pt x="14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54"/>
              <p:cNvSpPr/>
              <p:nvPr/>
            </p:nvSpPr>
            <p:spPr>
              <a:xfrm>
                <a:off x="485316" y="2655075"/>
                <a:ext cx="314762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3890" extrusionOk="0">
                    <a:moveTo>
                      <a:pt x="5695" y="1"/>
                    </a:moveTo>
                    <a:cubicBezTo>
                      <a:pt x="5343" y="1"/>
                      <a:pt x="4998" y="109"/>
                      <a:pt x="4648" y="201"/>
                    </a:cubicBezTo>
                    <a:cubicBezTo>
                      <a:pt x="4466" y="249"/>
                      <a:pt x="4289" y="268"/>
                      <a:pt x="4114" y="268"/>
                    </a:cubicBezTo>
                    <a:cubicBezTo>
                      <a:pt x="3465" y="268"/>
                      <a:pt x="2852" y="8"/>
                      <a:pt x="2209" y="8"/>
                    </a:cubicBezTo>
                    <a:cubicBezTo>
                      <a:pt x="2011" y="8"/>
                      <a:pt x="1810" y="33"/>
                      <a:pt x="1605" y="97"/>
                    </a:cubicBezTo>
                    <a:cubicBezTo>
                      <a:pt x="888" y="319"/>
                      <a:pt x="252" y="905"/>
                      <a:pt x="92" y="1653"/>
                    </a:cubicBezTo>
                    <a:cubicBezTo>
                      <a:pt x="1" y="2080"/>
                      <a:pt x="105" y="2431"/>
                      <a:pt x="341" y="2662"/>
                    </a:cubicBezTo>
                    <a:cubicBezTo>
                      <a:pt x="472" y="2841"/>
                      <a:pt x="657" y="2960"/>
                      <a:pt x="884" y="3034"/>
                    </a:cubicBezTo>
                    <a:cubicBezTo>
                      <a:pt x="1097" y="3105"/>
                      <a:pt x="1346" y="3088"/>
                      <a:pt x="1565" y="3093"/>
                    </a:cubicBezTo>
                    <a:cubicBezTo>
                      <a:pt x="1978" y="3103"/>
                      <a:pt x="2386" y="3115"/>
                      <a:pt x="2796" y="3171"/>
                    </a:cubicBezTo>
                    <a:cubicBezTo>
                      <a:pt x="3902" y="3322"/>
                      <a:pt x="4972" y="3890"/>
                      <a:pt x="6097" y="3890"/>
                    </a:cubicBezTo>
                    <a:cubicBezTo>
                      <a:pt x="6151" y="3890"/>
                      <a:pt x="6204" y="3888"/>
                      <a:pt x="6258" y="3886"/>
                    </a:cubicBezTo>
                    <a:cubicBezTo>
                      <a:pt x="7933" y="3803"/>
                      <a:pt x="7518" y="1497"/>
                      <a:pt x="6827" y="618"/>
                    </a:cubicBezTo>
                    <a:cubicBezTo>
                      <a:pt x="6648" y="390"/>
                      <a:pt x="6412" y="147"/>
                      <a:pt x="6124" y="61"/>
                    </a:cubicBezTo>
                    <a:cubicBezTo>
                      <a:pt x="5979" y="18"/>
                      <a:pt x="5837" y="1"/>
                      <a:pt x="5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4"/>
              <p:cNvSpPr/>
              <p:nvPr/>
            </p:nvSpPr>
            <p:spPr>
              <a:xfrm>
                <a:off x="485356" y="2655393"/>
                <a:ext cx="297264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3881" extrusionOk="0">
                    <a:moveTo>
                      <a:pt x="2208" y="0"/>
                    </a:moveTo>
                    <a:cubicBezTo>
                      <a:pt x="2011" y="0"/>
                      <a:pt x="1811" y="25"/>
                      <a:pt x="1606" y="89"/>
                    </a:cubicBezTo>
                    <a:cubicBezTo>
                      <a:pt x="888" y="311"/>
                      <a:pt x="252" y="897"/>
                      <a:pt x="92" y="1645"/>
                    </a:cubicBezTo>
                    <a:cubicBezTo>
                      <a:pt x="1" y="2072"/>
                      <a:pt x="106" y="2423"/>
                      <a:pt x="342" y="2654"/>
                    </a:cubicBezTo>
                    <a:cubicBezTo>
                      <a:pt x="472" y="2833"/>
                      <a:pt x="657" y="2952"/>
                      <a:pt x="884" y="3026"/>
                    </a:cubicBezTo>
                    <a:cubicBezTo>
                      <a:pt x="1098" y="3097"/>
                      <a:pt x="1346" y="3080"/>
                      <a:pt x="1566" y="3085"/>
                    </a:cubicBezTo>
                    <a:cubicBezTo>
                      <a:pt x="1978" y="3095"/>
                      <a:pt x="2386" y="3107"/>
                      <a:pt x="2796" y="3163"/>
                    </a:cubicBezTo>
                    <a:cubicBezTo>
                      <a:pt x="3901" y="3312"/>
                      <a:pt x="4973" y="3881"/>
                      <a:pt x="6099" y="3881"/>
                    </a:cubicBezTo>
                    <a:cubicBezTo>
                      <a:pt x="6151" y="3881"/>
                      <a:pt x="6204" y="3879"/>
                      <a:pt x="6257" y="3877"/>
                    </a:cubicBezTo>
                    <a:cubicBezTo>
                      <a:pt x="7219" y="3828"/>
                      <a:pt x="7492" y="3047"/>
                      <a:pt x="7419" y="2224"/>
                    </a:cubicBezTo>
                    <a:lnTo>
                      <a:pt x="7419" y="2224"/>
                    </a:lnTo>
                    <a:cubicBezTo>
                      <a:pt x="7339" y="2701"/>
                      <a:pt x="7132" y="3124"/>
                      <a:pt x="6614" y="3296"/>
                    </a:cubicBezTo>
                    <a:cubicBezTo>
                      <a:pt x="6470" y="3343"/>
                      <a:pt x="6321" y="3364"/>
                      <a:pt x="6170" y="3364"/>
                    </a:cubicBezTo>
                    <a:cubicBezTo>
                      <a:pt x="5645" y="3364"/>
                      <a:pt x="5100" y="3112"/>
                      <a:pt x="4674" y="2861"/>
                    </a:cubicBezTo>
                    <a:cubicBezTo>
                      <a:pt x="3781" y="2332"/>
                      <a:pt x="2627" y="1118"/>
                      <a:pt x="3084" y="115"/>
                    </a:cubicBezTo>
                    <a:cubicBezTo>
                      <a:pt x="2794" y="56"/>
                      <a:pt x="2504" y="0"/>
                      <a:pt x="2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4"/>
              <p:cNvSpPr/>
              <p:nvPr/>
            </p:nvSpPr>
            <p:spPr>
              <a:xfrm>
                <a:off x="385964" y="2671819"/>
                <a:ext cx="169780" cy="92726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2337" extrusionOk="0">
                    <a:moveTo>
                      <a:pt x="1515" y="1"/>
                    </a:moveTo>
                    <a:cubicBezTo>
                      <a:pt x="1131" y="1"/>
                      <a:pt x="772" y="75"/>
                      <a:pt x="514" y="296"/>
                    </a:cubicBezTo>
                    <a:cubicBezTo>
                      <a:pt x="0" y="734"/>
                      <a:pt x="113" y="1797"/>
                      <a:pt x="597" y="1934"/>
                    </a:cubicBezTo>
                    <a:cubicBezTo>
                      <a:pt x="1085" y="2072"/>
                      <a:pt x="2533" y="2265"/>
                      <a:pt x="2885" y="2319"/>
                    </a:cubicBezTo>
                    <a:cubicBezTo>
                      <a:pt x="2960" y="2331"/>
                      <a:pt x="3031" y="2337"/>
                      <a:pt x="3100" y="2337"/>
                    </a:cubicBezTo>
                    <a:cubicBezTo>
                      <a:pt x="3933" y="2337"/>
                      <a:pt x="4278" y="1495"/>
                      <a:pt x="4083" y="794"/>
                    </a:cubicBezTo>
                    <a:cubicBezTo>
                      <a:pt x="3972" y="390"/>
                      <a:pt x="3459" y="322"/>
                      <a:pt x="3119" y="250"/>
                    </a:cubicBezTo>
                    <a:cubicBezTo>
                      <a:pt x="2687" y="159"/>
                      <a:pt x="2075" y="1"/>
                      <a:pt x="1515" y="1"/>
                    </a:cubicBezTo>
                    <a:close/>
                  </a:path>
                </a:pathLst>
              </a:custGeom>
              <a:solidFill>
                <a:srgbClr val="E8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4"/>
              <p:cNvSpPr/>
              <p:nvPr/>
            </p:nvSpPr>
            <p:spPr>
              <a:xfrm>
                <a:off x="-83897" y="2362890"/>
                <a:ext cx="568936" cy="413678"/>
              </a:xfrm>
              <a:custGeom>
                <a:avLst/>
                <a:gdLst/>
                <a:ahLst/>
                <a:cxnLst/>
                <a:rect l="l" t="t" r="r" b="b"/>
                <a:pathLst>
                  <a:path w="14339" h="10426" extrusionOk="0">
                    <a:moveTo>
                      <a:pt x="2927" y="1"/>
                    </a:moveTo>
                    <a:cubicBezTo>
                      <a:pt x="2813" y="1"/>
                      <a:pt x="2698" y="9"/>
                      <a:pt x="2585" y="27"/>
                    </a:cubicBezTo>
                    <a:cubicBezTo>
                      <a:pt x="823" y="299"/>
                      <a:pt x="0" y="2570"/>
                      <a:pt x="561" y="4101"/>
                    </a:cubicBezTo>
                    <a:cubicBezTo>
                      <a:pt x="1131" y="5656"/>
                      <a:pt x="2782" y="6773"/>
                      <a:pt x="4103" y="7667"/>
                    </a:cubicBezTo>
                    <a:cubicBezTo>
                      <a:pt x="5388" y="8537"/>
                      <a:pt x="6771" y="9285"/>
                      <a:pt x="8230" y="9822"/>
                    </a:cubicBezTo>
                    <a:cubicBezTo>
                      <a:pt x="9141" y="10160"/>
                      <a:pt x="10140" y="10426"/>
                      <a:pt x="11129" y="10426"/>
                    </a:cubicBezTo>
                    <a:cubicBezTo>
                      <a:pt x="11526" y="10426"/>
                      <a:pt x="11922" y="10383"/>
                      <a:pt x="12309" y="10284"/>
                    </a:cubicBezTo>
                    <a:cubicBezTo>
                      <a:pt x="12850" y="10148"/>
                      <a:pt x="13403" y="9900"/>
                      <a:pt x="13639" y="9369"/>
                    </a:cubicBezTo>
                    <a:cubicBezTo>
                      <a:pt x="14338" y="7794"/>
                      <a:pt x="13591" y="6750"/>
                      <a:pt x="12638" y="6359"/>
                    </a:cubicBezTo>
                    <a:cubicBezTo>
                      <a:pt x="10422" y="5451"/>
                      <a:pt x="8125" y="3480"/>
                      <a:pt x="7284" y="2718"/>
                    </a:cubicBezTo>
                    <a:cubicBezTo>
                      <a:pt x="6466" y="1978"/>
                      <a:pt x="5659" y="1150"/>
                      <a:pt x="4713" y="571"/>
                    </a:cubicBezTo>
                    <a:cubicBezTo>
                      <a:pt x="4187" y="250"/>
                      <a:pt x="3555" y="1"/>
                      <a:pt x="29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4"/>
              <p:cNvSpPr/>
              <p:nvPr/>
            </p:nvSpPr>
            <p:spPr>
              <a:xfrm>
                <a:off x="-75525" y="2403798"/>
                <a:ext cx="560564" cy="372810"/>
              </a:xfrm>
              <a:custGeom>
                <a:avLst/>
                <a:gdLst/>
                <a:ahLst/>
                <a:cxnLst/>
                <a:rect l="l" t="t" r="r" b="b"/>
                <a:pathLst>
                  <a:path w="14128" h="9396" extrusionOk="0">
                    <a:moveTo>
                      <a:pt x="816" y="1"/>
                    </a:moveTo>
                    <a:lnTo>
                      <a:pt x="816" y="1"/>
                    </a:lnTo>
                    <a:cubicBezTo>
                      <a:pt x="192" y="866"/>
                      <a:pt x="0" y="2114"/>
                      <a:pt x="352" y="3071"/>
                    </a:cubicBezTo>
                    <a:cubicBezTo>
                      <a:pt x="921" y="4626"/>
                      <a:pt x="2573" y="5744"/>
                      <a:pt x="3893" y="6637"/>
                    </a:cubicBezTo>
                    <a:cubicBezTo>
                      <a:pt x="5178" y="7508"/>
                      <a:pt x="6561" y="8255"/>
                      <a:pt x="8020" y="8793"/>
                    </a:cubicBezTo>
                    <a:cubicBezTo>
                      <a:pt x="8930" y="9131"/>
                      <a:pt x="9930" y="9396"/>
                      <a:pt x="10918" y="9396"/>
                    </a:cubicBezTo>
                    <a:cubicBezTo>
                      <a:pt x="11316" y="9396"/>
                      <a:pt x="11712" y="9353"/>
                      <a:pt x="12099" y="9254"/>
                    </a:cubicBezTo>
                    <a:cubicBezTo>
                      <a:pt x="12641" y="9118"/>
                      <a:pt x="13193" y="8871"/>
                      <a:pt x="13429" y="8339"/>
                    </a:cubicBezTo>
                    <a:cubicBezTo>
                      <a:pt x="14127" y="6763"/>
                      <a:pt x="13380" y="5719"/>
                      <a:pt x="12427" y="5328"/>
                    </a:cubicBezTo>
                    <a:cubicBezTo>
                      <a:pt x="12346" y="5294"/>
                      <a:pt x="12264" y="5257"/>
                      <a:pt x="12184" y="5221"/>
                    </a:cubicBezTo>
                    <a:cubicBezTo>
                      <a:pt x="11911" y="5189"/>
                      <a:pt x="11638" y="5175"/>
                      <a:pt x="11365" y="5175"/>
                    </a:cubicBezTo>
                    <a:cubicBezTo>
                      <a:pt x="11315" y="5175"/>
                      <a:pt x="11265" y="5176"/>
                      <a:pt x="11215" y="5177"/>
                    </a:cubicBezTo>
                    <a:cubicBezTo>
                      <a:pt x="10340" y="5196"/>
                      <a:pt x="9543" y="5464"/>
                      <a:pt x="8724" y="5751"/>
                    </a:cubicBezTo>
                    <a:cubicBezTo>
                      <a:pt x="7957" y="6020"/>
                      <a:pt x="7215" y="6170"/>
                      <a:pt x="6457" y="6170"/>
                    </a:cubicBezTo>
                    <a:cubicBezTo>
                      <a:pt x="5985" y="6170"/>
                      <a:pt x="5507" y="6112"/>
                      <a:pt x="5012" y="5989"/>
                    </a:cubicBezTo>
                    <a:cubicBezTo>
                      <a:pt x="3848" y="5701"/>
                      <a:pt x="2867" y="4955"/>
                      <a:pt x="2078" y="4076"/>
                    </a:cubicBezTo>
                    <a:cubicBezTo>
                      <a:pt x="1522" y="3457"/>
                      <a:pt x="1139" y="2724"/>
                      <a:pt x="939" y="1920"/>
                    </a:cubicBezTo>
                    <a:cubicBezTo>
                      <a:pt x="791" y="1320"/>
                      <a:pt x="708" y="633"/>
                      <a:pt x="8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4"/>
              <p:cNvSpPr/>
              <p:nvPr/>
            </p:nvSpPr>
            <p:spPr>
              <a:xfrm>
                <a:off x="304903" y="2264847"/>
                <a:ext cx="581474" cy="513228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2935" extrusionOk="0">
                    <a:moveTo>
                      <a:pt x="11718" y="0"/>
                    </a:moveTo>
                    <a:cubicBezTo>
                      <a:pt x="11402" y="0"/>
                      <a:pt x="11082" y="59"/>
                      <a:pt x="10780" y="174"/>
                    </a:cubicBezTo>
                    <a:cubicBezTo>
                      <a:pt x="9388" y="702"/>
                      <a:pt x="8229" y="2182"/>
                      <a:pt x="7261" y="3254"/>
                    </a:cubicBezTo>
                    <a:cubicBezTo>
                      <a:pt x="5987" y="4663"/>
                      <a:pt x="3573" y="7090"/>
                      <a:pt x="1072" y="8960"/>
                    </a:cubicBezTo>
                    <a:cubicBezTo>
                      <a:pt x="52" y="9724"/>
                      <a:pt x="0" y="10633"/>
                      <a:pt x="433" y="11620"/>
                    </a:cubicBezTo>
                    <a:cubicBezTo>
                      <a:pt x="663" y="12144"/>
                      <a:pt x="1102" y="12594"/>
                      <a:pt x="1621" y="12793"/>
                    </a:cubicBezTo>
                    <a:cubicBezTo>
                      <a:pt x="1877" y="12892"/>
                      <a:pt x="2135" y="12934"/>
                      <a:pt x="2391" y="12934"/>
                    </a:cubicBezTo>
                    <a:cubicBezTo>
                      <a:pt x="2956" y="12934"/>
                      <a:pt x="3514" y="12730"/>
                      <a:pt x="4033" y="12476"/>
                    </a:cubicBezTo>
                    <a:cubicBezTo>
                      <a:pt x="5122" y="11944"/>
                      <a:pt x="6116" y="11173"/>
                      <a:pt x="7106" y="10486"/>
                    </a:cubicBezTo>
                    <a:cubicBezTo>
                      <a:pt x="9026" y="9152"/>
                      <a:pt x="11087" y="7793"/>
                      <a:pt x="12607" y="5990"/>
                    </a:cubicBezTo>
                    <a:cubicBezTo>
                      <a:pt x="13673" y="4727"/>
                      <a:pt x="14655" y="2754"/>
                      <a:pt x="13734" y="1151"/>
                    </a:cubicBezTo>
                    <a:cubicBezTo>
                      <a:pt x="13286" y="369"/>
                      <a:pt x="12511" y="0"/>
                      <a:pt x="11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54"/>
              <p:cNvSpPr/>
              <p:nvPr/>
            </p:nvSpPr>
            <p:spPr>
              <a:xfrm>
                <a:off x="313473" y="2339203"/>
                <a:ext cx="561437" cy="438833"/>
              </a:xfrm>
              <a:custGeom>
                <a:avLst/>
                <a:gdLst/>
                <a:ahLst/>
                <a:cxnLst/>
                <a:rect l="l" t="t" r="r" b="b"/>
                <a:pathLst>
                  <a:path w="14150" h="11060" extrusionOk="0">
                    <a:moveTo>
                      <a:pt x="13806" y="1"/>
                    </a:moveTo>
                    <a:lnTo>
                      <a:pt x="13806" y="1"/>
                    </a:lnTo>
                    <a:cubicBezTo>
                      <a:pt x="13791" y="325"/>
                      <a:pt x="13766" y="648"/>
                      <a:pt x="13714" y="968"/>
                    </a:cubicBezTo>
                    <a:cubicBezTo>
                      <a:pt x="13554" y="1923"/>
                      <a:pt x="12980" y="2808"/>
                      <a:pt x="12389" y="3555"/>
                    </a:cubicBezTo>
                    <a:cubicBezTo>
                      <a:pt x="11302" y="4932"/>
                      <a:pt x="9766" y="6074"/>
                      <a:pt x="8284" y="6991"/>
                    </a:cubicBezTo>
                    <a:cubicBezTo>
                      <a:pt x="7497" y="7478"/>
                      <a:pt x="6658" y="7878"/>
                      <a:pt x="5769" y="8146"/>
                    </a:cubicBezTo>
                    <a:cubicBezTo>
                      <a:pt x="5253" y="8301"/>
                      <a:pt x="4758" y="8379"/>
                      <a:pt x="4260" y="8379"/>
                    </a:cubicBezTo>
                    <a:cubicBezTo>
                      <a:pt x="3848" y="8379"/>
                      <a:pt x="3434" y="8326"/>
                      <a:pt x="3004" y="8220"/>
                    </a:cubicBezTo>
                    <a:cubicBezTo>
                      <a:pt x="2580" y="8115"/>
                      <a:pt x="2139" y="8009"/>
                      <a:pt x="1703" y="8009"/>
                    </a:cubicBezTo>
                    <a:cubicBezTo>
                      <a:pt x="1405" y="8009"/>
                      <a:pt x="1110" y="8059"/>
                      <a:pt x="824" y="8192"/>
                    </a:cubicBezTo>
                    <a:cubicBezTo>
                      <a:pt x="94" y="8531"/>
                      <a:pt x="0" y="9245"/>
                      <a:pt x="219" y="9745"/>
                    </a:cubicBezTo>
                    <a:cubicBezTo>
                      <a:pt x="449" y="10269"/>
                      <a:pt x="890" y="10718"/>
                      <a:pt x="1407" y="10918"/>
                    </a:cubicBezTo>
                    <a:cubicBezTo>
                      <a:pt x="1663" y="11017"/>
                      <a:pt x="1921" y="11059"/>
                      <a:pt x="2177" y="11059"/>
                    </a:cubicBezTo>
                    <a:cubicBezTo>
                      <a:pt x="2742" y="11059"/>
                      <a:pt x="3301" y="10854"/>
                      <a:pt x="3821" y="10600"/>
                    </a:cubicBezTo>
                    <a:cubicBezTo>
                      <a:pt x="4907" y="10069"/>
                      <a:pt x="5900" y="9298"/>
                      <a:pt x="6891" y="8611"/>
                    </a:cubicBezTo>
                    <a:cubicBezTo>
                      <a:pt x="8812" y="7277"/>
                      <a:pt x="10872" y="5918"/>
                      <a:pt x="12392" y="4115"/>
                    </a:cubicBezTo>
                    <a:cubicBezTo>
                      <a:pt x="13301" y="3037"/>
                      <a:pt x="14150" y="1441"/>
                      <a:pt x="138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4"/>
              <p:cNvSpPr/>
              <p:nvPr/>
            </p:nvSpPr>
            <p:spPr>
              <a:xfrm>
                <a:off x="122307" y="2149612"/>
                <a:ext cx="513228" cy="308770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2" extrusionOk="0">
                    <a:moveTo>
                      <a:pt x="1397" y="0"/>
                    </a:moveTo>
                    <a:cubicBezTo>
                      <a:pt x="950" y="0"/>
                      <a:pt x="495" y="61"/>
                      <a:pt x="232" y="391"/>
                    </a:cubicBezTo>
                    <a:cubicBezTo>
                      <a:pt x="1" y="682"/>
                      <a:pt x="53" y="1139"/>
                      <a:pt x="77" y="1491"/>
                    </a:cubicBezTo>
                    <a:cubicBezTo>
                      <a:pt x="161" y="2799"/>
                      <a:pt x="263" y="4107"/>
                      <a:pt x="362" y="5414"/>
                    </a:cubicBezTo>
                    <a:cubicBezTo>
                      <a:pt x="380" y="5657"/>
                      <a:pt x="382" y="5948"/>
                      <a:pt x="403" y="6238"/>
                    </a:cubicBezTo>
                    <a:cubicBezTo>
                      <a:pt x="452" y="6945"/>
                      <a:pt x="612" y="7659"/>
                      <a:pt x="1392" y="7731"/>
                    </a:cubicBezTo>
                    <a:cubicBezTo>
                      <a:pt x="1808" y="7769"/>
                      <a:pt x="3522" y="7782"/>
                      <a:pt x="5412" y="7782"/>
                    </a:cubicBezTo>
                    <a:cubicBezTo>
                      <a:pt x="8002" y="7782"/>
                      <a:pt x="10923" y="7759"/>
                      <a:pt x="11283" y="7747"/>
                    </a:cubicBezTo>
                    <a:cubicBezTo>
                      <a:pt x="11734" y="7731"/>
                      <a:pt x="12244" y="7640"/>
                      <a:pt x="12407" y="7132"/>
                    </a:cubicBezTo>
                    <a:cubicBezTo>
                      <a:pt x="12528" y="6750"/>
                      <a:pt x="12527" y="6322"/>
                      <a:pt x="12558" y="5924"/>
                    </a:cubicBezTo>
                    <a:cubicBezTo>
                      <a:pt x="12612" y="5235"/>
                      <a:pt x="12664" y="4546"/>
                      <a:pt x="12713" y="3857"/>
                    </a:cubicBezTo>
                    <a:cubicBezTo>
                      <a:pt x="12762" y="3192"/>
                      <a:pt x="12811" y="2525"/>
                      <a:pt x="12857" y="1860"/>
                    </a:cubicBezTo>
                    <a:cubicBezTo>
                      <a:pt x="12886" y="1481"/>
                      <a:pt x="12934" y="1091"/>
                      <a:pt x="12864" y="712"/>
                    </a:cubicBezTo>
                    <a:cubicBezTo>
                      <a:pt x="12784" y="281"/>
                      <a:pt x="12404" y="88"/>
                      <a:pt x="12012" y="47"/>
                    </a:cubicBezTo>
                    <a:cubicBezTo>
                      <a:pt x="11699" y="15"/>
                      <a:pt x="11381" y="5"/>
                      <a:pt x="11063" y="5"/>
                    </a:cubicBezTo>
                    <a:cubicBezTo>
                      <a:pt x="10653" y="5"/>
                      <a:pt x="10241" y="21"/>
                      <a:pt x="9837" y="21"/>
                    </a:cubicBezTo>
                    <a:cubicBezTo>
                      <a:pt x="9640" y="22"/>
                      <a:pt x="9320" y="22"/>
                      <a:pt x="8916" y="22"/>
                    </a:cubicBezTo>
                    <a:cubicBezTo>
                      <a:pt x="7585" y="22"/>
                      <a:pt x="5355" y="20"/>
                      <a:pt x="3738" y="20"/>
                    </a:cubicBezTo>
                    <a:cubicBezTo>
                      <a:pt x="3062" y="20"/>
                      <a:pt x="2493" y="20"/>
                      <a:pt x="2141" y="21"/>
                    </a:cubicBezTo>
                    <a:cubicBezTo>
                      <a:pt x="2137" y="21"/>
                      <a:pt x="2133" y="21"/>
                      <a:pt x="2130" y="21"/>
                    </a:cubicBezTo>
                    <a:cubicBezTo>
                      <a:pt x="1915" y="21"/>
                      <a:pt x="1657" y="0"/>
                      <a:pt x="1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4"/>
              <p:cNvSpPr/>
              <p:nvPr/>
            </p:nvSpPr>
            <p:spPr>
              <a:xfrm>
                <a:off x="34381" y="2677017"/>
                <a:ext cx="312857" cy="161845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4079" extrusionOk="0">
                    <a:moveTo>
                      <a:pt x="5863" y="1"/>
                    </a:moveTo>
                    <a:cubicBezTo>
                      <a:pt x="5614" y="1"/>
                      <a:pt x="5340" y="35"/>
                      <a:pt x="5035" y="103"/>
                    </a:cubicBezTo>
                    <a:cubicBezTo>
                      <a:pt x="4696" y="178"/>
                      <a:pt x="4377" y="290"/>
                      <a:pt x="4028" y="321"/>
                    </a:cubicBezTo>
                    <a:cubicBezTo>
                      <a:pt x="3970" y="326"/>
                      <a:pt x="3912" y="328"/>
                      <a:pt x="3853" y="328"/>
                    </a:cubicBezTo>
                    <a:cubicBezTo>
                      <a:pt x="3587" y="328"/>
                      <a:pt x="3318" y="278"/>
                      <a:pt x="3058" y="228"/>
                    </a:cubicBezTo>
                    <a:cubicBezTo>
                      <a:pt x="2945" y="206"/>
                      <a:pt x="2834" y="191"/>
                      <a:pt x="2724" y="181"/>
                    </a:cubicBezTo>
                    <a:cubicBezTo>
                      <a:pt x="2565" y="138"/>
                      <a:pt x="2401" y="104"/>
                      <a:pt x="2231" y="94"/>
                    </a:cubicBezTo>
                    <a:cubicBezTo>
                      <a:pt x="2209" y="93"/>
                      <a:pt x="2187" y="93"/>
                      <a:pt x="2166" y="93"/>
                    </a:cubicBezTo>
                    <a:cubicBezTo>
                      <a:pt x="1566" y="93"/>
                      <a:pt x="963" y="494"/>
                      <a:pt x="631" y="975"/>
                    </a:cubicBezTo>
                    <a:cubicBezTo>
                      <a:pt x="505" y="1156"/>
                      <a:pt x="418" y="1346"/>
                      <a:pt x="361" y="1541"/>
                    </a:cubicBezTo>
                    <a:cubicBezTo>
                      <a:pt x="1" y="2289"/>
                      <a:pt x="15" y="3171"/>
                      <a:pt x="749" y="3704"/>
                    </a:cubicBezTo>
                    <a:cubicBezTo>
                      <a:pt x="1148" y="3993"/>
                      <a:pt x="1678" y="4078"/>
                      <a:pt x="2187" y="4078"/>
                    </a:cubicBezTo>
                    <a:cubicBezTo>
                      <a:pt x="2396" y="4078"/>
                      <a:pt x="2601" y="4064"/>
                      <a:pt x="2793" y="4043"/>
                    </a:cubicBezTo>
                    <a:cubicBezTo>
                      <a:pt x="3317" y="3987"/>
                      <a:pt x="3815" y="3817"/>
                      <a:pt x="4316" y="3663"/>
                    </a:cubicBezTo>
                    <a:cubicBezTo>
                      <a:pt x="4972" y="3461"/>
                      <a:pt x="5639" y="3441"/>
                      <a:pt x="6314" y="3345"/>
                    </a:cubicBezTo>
                    <a:cubicBezTo>
                      <a:pt x="7050" y="3242"/>
                      <a:pt x="7669" y="2733"/>
                      <a:pt x="7801" y="1984"/>
                    </a:cubicBezTo>
                    <a:cubicBezTo>
                      <a:pt x="7885" y="1508"/>
                      <a:pt x="7730" y="1082"/>
                      <a:pt x="7447" y="742"/>
                    </a:cubicBezTo>
                    <a:cubicBezTo>
                      <a:pt x="7040" y="254"/>
                      <a:pt x="6547" y="1"/>
                      <a:pt x="5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4"/>
              <p:cNvSpPr/>
              <p:nvPr/>
            </p:nvSpPr>
            <p:spPr>
              <a:xfrm>
                <a:off x="36881" y="2683365"/>
                <a:ext cx="310278" cy="155456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3918" extrusionOk="0">
                    <a:moveTo>
                      <a:pt x="6631" y="0"/>
                    </a:moveTo>
                    <a:cubicBezTo>
                      <a:pt x="6302" y="113"/>
                      <a:pt x="6016" y="363"/>
                      <a:pt x="5779" y="674"/>
                    </a:cubicBezTo>
                    <a:cubicBezTo>
                      <a:pt x="5527" y="1003"/>
                      <a:pt x="5336" y="1377"/>
                      <a:pt x="5110" y="1724"/>
                    </a:cubicBezTo>
                    <a:cubicBezTo>
                      <a:pt x="4847" y="2128"/>
                      <a:pt x="4505" y="2429"/>
                      <a:pt x="4098" y="2683"/>
                    </a:cubicBezTo>
                    <a:cubicBezTo>
                      <a:pt x="3493" y="3060"/>
                      <a:pt x="2751" y="3300"/>
                      <a:pt x="2022" y="3300"/>
                    </a:cubicBezTo>
                    <a:cubicBezTo>
                      <a:pt x="1765" y="3300"/>
                      <a:pt x="1509" y="3270"/>
                      <a:pt x="1261" y="3206"/>
                    </a:cubicBezTo>
                    <a:cubicBezTo>
                      <a:pt x="660" y="3048"/>
                      <a:pt x="262" y="2580"/>
                      <a:pt x="91" y="2025"/>
                    </a:cubicBezTo>
                    <a:lnTo>
                      <a:pt x="91" y="2025"/>
                    </a:lnTo>
                    <a:cubicBezTo>
                      <a:pt x="0" y="2592"/>
                      <a:pt x="154" y="3159"/>
                      <a:pt x="683" y="3543"/>
                    </a:cubicBezTo>
                    <a:cubicBezTo>
                      <a:pt x="1082" y="3832"/>
                      <a:pt x="1612" y="3917"/>
                      <a:pt x="2121" y="3917"/>
                    </a:cubicBezTo>
                    <a:cubicBezTo>
                      <a:pt x="2330" y="3917"/>
                      <a:pt x="2535" y="3903"/>
                      <a:pt x="2727" y="3882"/>
                    </a:cubicBezTo>
                    <a:cubicBezTo>
                      <a:pt x="3251" y="3826"/>
                      <a:pt x="3749" y="3656"/>
                      <a:pt x="4251" y="3502"/>
                    </a:cubicBezTo>
                    <a:cubicBezTo>
                      <a:pt x="4906" y="3300"/>
                      <a:pt x="5573" y="3280"/>
                      <a:pt x="6248" y="3184"/>
                    </a:cubicBezTo>
                    <a:cubicBezTo>
                      <a:pt x="6984" y="3081"/>
                      <a:pt x="7603" y="2572"/>
                      <a:pt x="7735" y="1823"/>
                    </a:cubicBezTo>
                    <a:cubicBezTo>
                      <a:pt x="7819" y="1347"/>
                      <a:pt x="7665" y="921"/>
                      <a:pt x="7382" y="581"/>
                    </a:cubicBezTo>
                    <a:cubicBezTo>
                      <a:pt x="7162" y="319"/>
                      <a:pt x="6917" y="125"/>
                      <a:pt x="66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4"/>
              <p:cNvSpPr/>
              <p:nvPr/>
            </p:nvSpPr>
            <p:spPr>
              <a:xfrm>
                <a:off x="279073" y="2667018"/>
                <a:ext cx="145854" cy="12569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168" extrusionOk="0">
                    <a:moveTo>
                      <a:pt x="2568" y="0"/>
                    </a:moveTo>
                    <a:cubicBezTo>
                      <a:pt x="2336" y="0"/>
                      <a:pt x="2106" y="62"/>
                      <a:pt x="1918" y="118"/>
                    </a:cubicBezTo>
                    <a:cubicBezTo>
                      <a:pt x="1530" y="234"/>
                      <a:pt x="1129" y="313"/>
                      <a:pt x="755" y="485"/>
                    </a:cubicBezTo>
                    <a:cubicBezTo>
                      <a:pt x="223" y="730"/>
                      <a:pt x="20" y="1208"/>
                      <a:pt x="13" y="1765"/>
                    </a:cubicBezTo>
                    <a:cubicBezTo>
                      <a:pt x="9" y="2173"/>
                      <a:pt x="0" y="2797"/>
                      <a:pt x="364" y="3065"/>
                    </a:cubicBezTo>
                    <a:cubicBezTo>
                      <a:pt x="467" y="3140"/>
                      <a:pt x="600" y="3168"/>
                      <a:pt x="744" y="3168"/>
                    </a:cubicBezTo>
                    <a:cubicBezTo>
                      <a:pt x="1038" y="3168"/>
                      <a:pt x="1378" y="3054"/>
                      <a:pt x="1595" y="2998"/>
                    </a:cubicBezTo>
                    <a:cubicBezTo>
                      <a:pt x="2412" y="2784"/>
                      <a:pt x="3569" y="2334"/>
                      <a:pt x="3651" y="1358"/>
                    </a:cubicBezTo>
                    <a:cubicBezTo>
                      <a:pt x="3676" y="1062"/>
                      <a:pt x="3552" y="711"/>
                      <a:pt x="3366" y="427"/>
                    </a:cubicBezTo>
                    <a:cubicBezTo>
                      <a:pt x="3153" y="98"/>
                      <a:pt x="2860" y="0"/>
                      <a:pt x="2568" y="0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4"/>
              <p:cNvSpPr/>
              <p:nvPr/>
            </p:nvSpPr>
            <p:spPr>
              <a:xfrm>
                <a:off x="293436" y="1770664"/>
                <a:ext cx="210886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5287" extrusionOk="0">
                    <a:moveTo>
                      <a:pt x="2442" y="1"/>
                    </a:moveTo>
                    <a:cubicBezTo>
                      <a:pt x="1725" y="1"/>
                      <a:pt x="1063" y="377"/>
                      <a:pt x="856" y="869"/>
                    </a:cubicBezTo>
                    <a:cubicBezTo>
                      <a:pt x="774" y="1062"/>
                      <a:pt x="702" y="1321"/>
                      <a:pt x="655" y="1596"/>
                    </a:cubicBezTo>
                    <a:cubicBezTo>
                      <a:pt x="476" y="2645"/>
                      <a:pt x="0" y="2866"/>
                      <a:pt x="1" y="3625"/>
                    </a:cubicBezTo>
                    <a:cubicBezTo>
                      <a:pt x="2" y="4235"/>
                      <a:pt x="478" y="4769"/>
                      <a:pt x="984" y="5015"/>
                    </a:cubicBezTo>
                    <a:cubicBezTo>
                      <a:pt x="1365" y="5200"/>
                      <a:pt x="1812" y="5286"/>
                      <a:pt x="2272" y="5286"/>
                    </a:cubicBezTo>
                    <a:cubicBezTo>
                      <a:pt x="3118" y="5286"/>
                      <a:pt x="4004" y="4993"/>
                      <a:pt x="4584" y="4480"/>
                    </a:cubicBezTo>
                    <a:cubicBezTo>
                      <a:pt x="5315" y="3834"/>
                      <a:pt x="4840" y="3216"/>
                      <a:pt x="4471" y="2521"/>
                    </a:cubicBezTo>
                    <a:cubicBezTo>
                      <a:pt x="4281" y="2169"/>
                      <a:pt x="4242" y="1745"/>
                      <a:pt x="4152" y="1349"/>
                    </a:cubicBezTo>
                    <a:cubicBezTo>
                      <a:pt x="4071" y="992"/>
                      <a:pt x="3950" y="657"/>
                      <a:pt x="3647" y="416"/>
                    </a:cubicBezTo>
                    <a:cubicBezTo>
                      <a:pt x="3277" y="123"/>
                      <a:pt x="2851" y="1"/>
                      <a:pt x="2442" y="1"/>
                    </a:cubicBezTo>
                    <a:close/>
                  </a:path>
                </a:pathLst>
              </a:custGeom>
              <a:solidFill>
                <a:srgbClr val="E8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4"/>
              <p:cNvSpPr/>
              <p:nvPr/>
            </p:nvSpPr>
            <p:spPr>
              <a:xfrm>
                <a:off x="293436" y="1770664"/>
                <a:ext cx="183350" cy="20505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5168" extrusionOk="0">
                    <a:moveTo>
                      <a:pt x="2442" y="1"/>
                    </a:moveTo>
                    <a:cubicBezTo>
                      <a:pt x="1725" y="1"/>
                      <a:pt x="1063" y="377"/>
                      <a:pt x="856" y="869"/>
                    </a:cubicBezTo>
                    <a:cubicBezTo>
                      <a:pt x="774" y="1062"/>
                      <a:pt x="702" y="1321"/>
                      <a:pt x="655" y="1596"/>
                    </a:cubicBezTo>
                    <a:cubicBezTo>
                      <a:pt x="476" y="2645"/>
                      <a:pt x="0" y="2866"/>
                      <a:pt x="1" y="3625"/>
                    </a:cubicBezTo>
                    <a:cubicBezTo>
                      <a:pt x="2" y="4235"/>
                      <a:pt x="478" y="4769"/>
                      <a:pt x="984" y="5015"/>
                    </a:cubicBezTo>
                    <a:cubicBezTo>
                      <a:pt x="1112" y="5077"/>
                      <a:pt x="1248" y="5126"/>
                      <a:pt x="1389" y="5167"/>
                    </a:cubicBezTo>
                    <a:cubicBezTo>
                      <a:pt x="1301" y="5080"/>
                      <a:pt x="1229" y="4977"/>
                      <a:pt x="1184" y="4851"/>
                    </a:cubicBezTo>
                    <a:cubicBezTo>
                      <a:pt x="871" y="3969"/>
                      <a:pt x="2703" y="4132"/>
                      <a:pt x="3179" y="4003"/>
                    </a:cubicBezTo>
                    <a:cubicBezTo>
                      <a:pt x="3815" y="3831"/>
                      <a:pt x="4299" y="3373"/>
                      <a:pt x="4621" y="2796"/>
                    </a:cubicBezTo>
                    <a:cubicBezTo>
                      <a:pt x="4571" y="2706"/>
                      <a:pt x="4520" y="2615"/>
                      <a:pt x="4471" y="2521"/>
                    </a:cubicBezTo>
                    <a:cubicBezTo>
                      <a:pt x="4281" y="2169"/>
                      <a:pt x="4242" y="1745"/>
                      <a:pt x="4152" y="1349"/>
                    </a:cubicBezTo>
                    <a:cubicBezTo>
                      <a:pt x="4071" y="992"/>
                      <a:pt x="3950" y="657"/>
                      <a:pt x="3647" y="416"/>
                    </a:cubicBezTo>
                    <a:cubicBezTo>
                      <a:pt x="3277" y="123"/>
                      <a:pt x="2851" y="1"/>
                      <a:pt x="2442" y="1"/>
                    </a:cubicBezTo>
                    <a:close/>
                  </a:path>
                </a:pathLst>
              </a:custGeom>
              <a:solidFill>
                <a:srgbClr val="D6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4"/>
              <p:cNvSpPr/>
              <p:nvPr/>
            </p:nvSpPr>
            <p:spPr>
              <a:xfrm>
                <a:off x="237133" y="1507999"/>
                <a:ext cx="300359" cy="38717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758" extrusionOk="0">
                    <a:moveTo>
                      <a:pt x="3907" y="0"/>
                    </a:moveTo>
                    <a:cubicBezTo>
                      <a:pt x="3612" y="0"/>
                      <a:pt x="3312" y="37"/>
                      <a:pt x="3016" y="109"/>
                    </a:cubicBezTo>
                    <a:cubicBezTo>
                      <a:pt x="2226" y="303"/>
                      <a:pt x="1518" y="793"/>
                      <a:pt x="1077" y="1476"/>
                    </a:cubicBezTo>
                    <a:cubicBezTo>
                      <a:pt x="617" y="2187"/>
                      <a:pt x="504" y="3154"/>
                      <a:pt x="469" y="4006"/>
                    </a:cubicBezTo>
                    <a:cubicBezTo>
                      <a:pt x="456" y="4004"/>
                      <a:pt x="444" y="4003"/>
                      <a:pt x="431" y="4003"/>
                    </a:cubicBezTo>
                    <a:cubicBezTo>
                      <a:pt x="348" y="4003"/>
                      <a:pt x="264" y="4049"/>
                      <a:pt x="190" y="4156"/>
                    </a:cubicBezTo>
                    <a:cubicBezTo>
                      <a:pt x="1" y="4428"/>
                      <a:pt x="100" y="4849"/>
                      <a:pt x="154" y="5149"/>
                    </a:cubicBezTo>
                    <a:cubicBezTo>
                      <a:pt x="214" y="5476"/>
                      <a:pt x="304" y="5849"/>
                      <a:pt x="516" y="6116"/>
                    </a:cubicBezTo>
                    <a:cubicBezTo>
                      <a:pt x="546" y="6155"/>
                      <a:pt x="584" y="6191"/>
                      <a:pt x="625" y="6226"/>
                    </a:cubicBezTo>
                    <a:cubicBezTo>
                      <a:pt x="920" y="7621"/>
                      <a:pt x="1632" y="8895"/>
                      <a:pt x="3000" y="9539"/>
                    </a:cubicBezTo>
                    <a:cubicBezTo>
                      <a:pt x="3321" y="9690"/>
                      <a:pt x="3631" y="9757"/>
                      <a:pt x="3926" y="9757"/>
                    </a:cubicBezTo>
                    <a:cubicBezTo>
                      <a:pt x="4108" y="9757"/>
                      <a:pt x="4285" y="9732"/>
                      <a:pt x="4455" y="9684"/>
                    </a:cubicBezTo>
                    <a:cubicBezTo>
                      <a:pt x="4936" y="9601"/>
                      <a:pt x="5391" y="9369"/>
                      <a:pt x="5765" y="8985"/>
                    </a:cubicBezTo>
                    <a:cubicBezTo>
                      <a:pt x="6475" y="8258"/>
                      <a:pt x="6823" y="7217"/>
                      <a:pt x="6993" y="6204"/>
                    </a:cubicBezTo>
                    <a:cubicBezTo>
                      <a:pt x="7005" y="6193"/>
                      <a:pt x="7020" y="6181"/>
                      <a:pt x="7031" y="6169"/>
                    </a:cubicBezTo>
                    <a:cubicBezTo>
                      <a:pt x="7279" y="5908"/>
                      <a:pt x="7368" y="5490"/>
                      <a:pt x="7436" y="5150"/>
                    </a:cubicBezTo>
                    <a:cubicBezTo>
                      <a:pt x="7493" y="4865"/>
                      <a:pt x="7570" y="4496"/>
                      <a:pt x="7435" y="4226"/>
                    </a:cubicBezTo>
                    <a:cubicBezTo>
                      <a:pt x="7362" y="4076"/>
                      <a:pt x="7258" y="4009"/>
                      <a:pt x="7154" y="4009"/>
                    </a:cubicBezTo>
                    <a:cubicBezTo>
                      <a:pt x="7142" y="4009"/>
                      <a:pt x="7130" y="4010"/>
                      <a:pt x="7117" y="4012"/>
                    </a:cubicBezTo>
                    <a:cubicBezTo>
                      <a:pt x="7066" y="3156"/>
                      <a:pt x="6885" y="2302"/>
                      <a:pt x="6518" y="1541"/>
                    </a:cubicBezTo>
                    <a:cubicBezTo>
                      <a:pt x="6014" y="494"/>
                      <a:pt x="4992" y="0"/>
                      <a:pt x="3907" y="0"/>
                    </a:cubicBezTo>
                    <a:close/>
                  </a:path>
                </a:pathLst>
              </a:custGeom>
              <a:solidFill>
                <a:srgbClr val="F7A5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54"/>
              <p:cNvSpPr/>
              <p:nvPr/>
            </p:nvSpPr>
            <p:spPr>
              <a:xfrm>
                <a:off x="237173" y="1546962"/>
                <a:ext cx="271116" cy="348210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8776" extrusionOk="0">
                    <a:moveTo>
                      <a:pt x="1474" y="1"/>
                    </a:moveTo>
                    <a:lnTo>
                      <a:pt x="1474" y="1"/>
                    </a:lnTo>
                    <a:cubicBezTo>
                      <a:pt x="1327" y="151"/>
                      <a:pt x="1191" y="316"/>
                      <a:pt x="1077" y="494"/>
                    </a:cubicBezTo>
                    <a:cubicBezTo>
                      <a:pt x="617" y="1205"/>
                      <a:pt x="504" y="2172"/>
                      <a:pt x="469" y="3024"/>
                    </a:cubicBezTo>
                    <a:cubicBezTo>
                      <a:pt x="456" y="3022"/>
                      <a:pt x="444" y="3021"/>
                      <a:pt x="432" y="3021"/>
                    </a:cubicBezTo>
                    <a:cubicBezTo>
                      <a:pt x="349" y="3021"/>
                      <a:pt x="265" y="3067"/>
                      <a:pt x="190" y="3174"/>
                    </a:cubicBezTo>
                    <a:cubicBezTo>
                      <a:pt x="1" y="3446"/>
                      <a:pt x="100" y="3867"/>
                      <a:pt x="154" y="4167"/>
                    </a:cubicBezTo>
                    <a:cubicBezTo>
                      <a:pt x="215" y="4494"/>
                      <a:pt x="304" y="4867"/>
                      <a:pt x="516" y="5134"/>
                    </a:cubicBezTo>
                    <a:cubicBezTo>
                      <a:pt x="546" y="5173"/>
                      <a:pt x="585" y="5209"/>
                      <a:pt x="626" y="5244"/>
                    </a:cubicBezTo>
                    <a:cubicBezTo>
                      <a:pt x="920" y="6639"/>
                      <a:pt x="1632" y="7913"/>
                      <a:pt x="3000" y="8557"/>
                    </a:cubicBezTo>
                    <a:cubicBezTo>
                      <a:pt x="3321" y="8708"/>
                      <a:pt x="3631" y="8775"/>
                      <a:pt x="3926" y="8775"/>
                    </a:cubicBezTo>
                    <a:cubicBezTo>
                      <a:pt x="4109" y="8775"/>
                      <a:pt x="4285" y="8750"/>
                      <a:pt x="4455" y="8702"/>
                    </a:cubicBezTo>
                    <a:cubicBezTo>
                      <a:pt x="4936" y="8619"/>
                      <a:pt x="5391" y="8387"/>
                      <a:pt x="5765" y="8003"/>
                    </a:cubicBezTo>
                    <a:cubicBezTo>
                      <a:pt x="6300" y="7456"/>
                      <a:pt x="6629" y="6729"/>
                      <a:pt x="6833" y="5971"/>
                    </a:cubicBezTo>
                    <a:lnTo>
                      <a:pt x="6833" y="5971"/>
                    </a:lnTo>
                    <a:cubicBezTo>
                      <a:pt x="6171" y="7298"/>
                      <a:pt x="5230" y="8400"/>
                      <a:pt x="4027" y="8400"/>
                    </a:cubicBezTo>
                    <a:cubicBezTo>
                      <a:pt x="3553" y="8400"/>
                      <a:pt x="3037" y="8229"/>
                      <a:pt x="2482" y="7831"/>
                    </a:cubicBezTo>
                    <a:cubicBezTo>
                      <a:pt x="1272" y="6964"/>
                      <a:pt x="880" y="5293"/>
                      <a:pt x="814" y="3892"/>
                    </a:cubicBezTo>
                    <a:cubicBezTo>
                      <a:pt x="752" y="2562"/>
                      <a:pt x="974" y="1226"/>
                      <a:pt x="1474" y="1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4"/>
              <p:cNvSpPr/>
              <p:nvPr/>
            </p:nvSpPr>
            <p:spPr>
              <a:xfrm>
                <a:off x="229912" y="1492644"/>
                <a:ext cx="308810" cy="25223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6357" extrusionOk="0">
                    <a:moveTo>
                      <a:pt x="4257" y="0"/>
                    </a:moveTo>
                    <a:cubicBezTo>
                      <a:pt x="1850" y="0"/>
                      <a:pt x="825" y="1112"/>
                      <a:pt x="260" y="2740"/>
                    </a:cubicBezTo>
                    <a:cubicBezTo>
                      <a:pt x="92" y="3227"/>
                      <a:pt x="0" y="3754"/>
                      <a:pt x="259" y="3754"/>
                    </a:cubicBezTo>
                    <a:cubicBezTo>
                      <a:pt x="332" y="3754"/>
                      <a:pt x="434" y="3712"/>
                      <a:pt x="570" y="3614"/>
                    </a:cubicBezTo>
                    <a:lnTo>
                      <a:pt x="570" y="3614"/>
                    </a:lnTo>
                    <a:cubicBezTo>
                      <a:pt x="523" y="3884"/>
                      <a:pt x="656" y="4956"/>
                      <a:pt x="814" y="5696"/>
                    </a:cubicBezTo>
                    <a:cubicBezTo>
                      <a:pt x="849" y="5863"/>
                      <a:pt x="897" y="6015"/>
                      <a:pt x="940" y="6138"/>
                    </a:cubicBezTo>
                    <a:cubicBezTo>
                      <a:pt x="995" y="6295"/>
                      <a:pt x="1028" y="6357"/>
                      <a:pt x="1048" y="6357"/>
                    </a:cubicBezTo>
                    <a:cubicBezTo>
                      <a:pt x="1083" y="6357"/>
                      <a:pt x="1080" y="6171"/>
                      <a:pt x="1090" y="5988"/>
                    </a:cubicBezTo>
                    <a:cubicBezTo>
                      <a:pt x="1151" y="4848"/>
                      <a:pt x="1071" y="3279"/>
                      <a:pt x="1732" y="2461"/>
                    </a:cubicBezTo>
                    <a:cubicBezTo>
                      <a:pt x="1876" y="2283"/>
                      <a:pt x="2048" y="2219"/>
                      <a:pt x="2227" y="2219"/>
                    </a:cubicBezTo>
                    <a:cubicBezTo>
                      <a:pt x="2449" y="2219"/>
                      <a:pt x="2681" y="2318"/>
                      <a:pt x="2882" y="2420"/>
                    </a:cubicBezTo>
                    <a:cubicBezTo>
                      <a:pt x="3285" y="2626"/>
                      <a:pt x="3628" y="2774"/>
                      <a:pt x="4094" y="2774"/>
                    </a:cubicBezTo>
                    <a:cubicBezTo>
                      <a:pt x="4105" y="2774"/>
                      <a:pt x="4116" y="2774"/>
                      <a:pt x="4127" y="2774"/>
                    </a:cubicBezTo>
                    <a:cubicBezTo>
                      <a:pt x="4566" y="2766"/>
                      <a:pt x="4997" y="2554"/>
                      <a:pt x="5377" y="2372"/>
                    </a:cubicBezTo>
                    <a:cubicBezTo>
                      <a:pt x="5545" y="2292"/>
                      <a:pt x="5714" y="2229"/>
                      <a:pt x="5870" y="2229"/>
                    </a:cubicBezTo>
                    <a:cubicBezTo>
                      <a:pt x="6036" y="2229"/>
                      <a:pt x="6188" y="2299"/>
                      <a:pt x="6310" y="2493"/>
                    </a:cubicBezTo>
                    <a:cubicBezTo>
                      <a:pt x="6478" y="2758"/>
                      <a:pt x="6551" y="3084"/>
                      <a:pt x="6613" y="3383"/>
                    </a:cubicBezTo>
                    <a:cubicBezTo>
                      <a:pt x="6767" y="4117"/>
                      <a:pt x="6873" y="5362"/>
                      <a:pt x="6927" y="6058"/>
                    </a:cubicBezTo>
                    <a:cubicBezTo>
                      <a:pt x="6939" y="6213"/>
                      <a:pt x="6974" y="6270"/>
                      <a:pt x="7011" y="6270"/>
                    </a:cubicBezTo>
                    <a:cubicBezTo>
                      <a:pt x="7049" y="6270"/>
                      <a:pt x="7090" y="6209"/>
                      <a:pt x="7109" y="6134"/>
                    </a:cubicBezTo>
                    <a:cubicBezTo>
                      <a:pt x="7177" y="5868"/>
                      <a:pt x="7225" y="5592"/>
                      <a:pt x="7295" y="5330"/>
                    </a:cubicBezTo>
                    <a:cubicBezTo>
                      <a:pt x="7405" y="4914"/>
                      <a:pt x="7498" y="4492"/>
                      <a:pt x="7574" y="4070"/>
                    </a:cubicBezTo>
                    <a:cubicBezTo>
                      <a:pt x="7725" y="3257"/>
                      <a:pt x="7783" y="2628"/>
                      <a:pt x="7466" y="1851"/>
                    </a:cubicBezTo>
                    <a:cubicBezTo>
                      <a:pt x="7050" y="829"/>
                      <a:pt x="6014" y="103"/>
                      <a:pt x="4871" y="23"/>
                    </a:cubicBezTo>
                    <a:cubicBezTo>
                      <a:pt x="4657" y="8"/>
                      <a:pt x="4453" y="0"/>
                      <a:pt x="4257" y="0"/>
                    </a:cubicBezTo>
                    <a:close/>
                  </a:path>
                </a:pathLst>
              </a:custGeom>
              <a:solidFill>
                <a:srgbClr val="0A2B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4"/>
              <p:cNvSpPr/>
              <p:nvPr/>
            </p:nvSpPr>
            <p:spPr>
              <a:xfrm>
                <a:off x="6845" y="1994643"/>
                <a:ext cx="113716" cy="269053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6781" extrusionOk="0">
                    <a:moveTo>
                      <a:pt x="2108" y="1"/>
                    </a:moveTo>
                    <a:lnTo>
                      <a:pt x="2108" y="1"/>
                    </a:lnTo>
                    <a:cubicBezTo>
                      <a:pt x="1905" y="287"/>
                      <a:pt x="1754" y="616"/>
                      <a:pt x="1615" y="952"/>
                    </a:cubicBezTo>
                    <a:cubicBezTo>
                      <a:pt x="1199" y="1968"/>
                      <a:pt x="824" y="2992"/>
                      <a:pt x="516" y="4046"/>
                    </a:cubicBezTo>
                    <a:cubicBezTo>
                      <a:pt x="360" y="4575"/>
                      <a:pt x="1" y="5310"/>
                      <a:pt x="261" y="5856"/>
                    </a:cubicBezTo>
                    <a:cubicBezTo>
                      <a:pt x="569" y="6507"/>
                      <a:pt x="1752" y="6663"/>
                      <a:pt x="2362" y="6725"/>
                    </a:cubicBezTo>
                    <a:cubicBezTo>
                      <a:pt x="2515" y="6741"/>
                      <a:pt x="2688" y="6765"/>
                      <a:pt x="2866" y="6781"/>
                    </a:cubicBezTo>
                    <a:cubicBezTo>
                      <a:pt x="2794" y="6760"/>
                      <a:pt x="2724" y="6740"/>
                      <a:pt x="2652" y="6718"/>
                    </a:cubicBezTo>
                    <a:cubicBezTo>
                      <a:pt x="1873" y="6475"/>
                      <a:pt x="844" y="6032"/>
                      <a:pt x="792" y="5095"/>
                    </a:cubicBezTo>
                    <a:cubicBezTo>
                      <a:pt x="740" y="4149"/>
                      <a:pt x="1153" y="3101"/>
                      <a:pt x="1434" y="2215"/>
                    </a:cubicBezTo>
                    <a:cubicBezTo>
                      <a:pt x="1667" y="1478"/>
                      <a:pt x="1904" y="745"/>
                      <a:pt x="2108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4"/>
              <p:cNvSpPr/>
              <p:nvPr/>
            </p:nvSpPr>
            <p:spPr>
              <a:xfrm>
                <a:off x="645970" y="2031067"/>
                <a:ext cx="105304" cy="217036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5470" extrusionOk="0">
                    <a:moveTo>
                      <a:pt x="1564" y="0"/>
                    </a:moveTo>
                    <a:lnTo>
                      <a:pt x="1564" y="0"/>
                    </a:lnTo>
                    <a:cubicBezTo>
                      <a:pt x="1678" y="569"/>
                      <a:pt x="1761" y="1147"/>
                      <a:pt x="1858" y="1697"/>
                    </a:cubicBezTo>
                    <a:cubicBezTo>
                      <a:pt x="1947" y="2208"/>
                      <a:pt x="2026" y="2722"/>
                      <a:pt x="2114" y="3234"/>
                    </a:cubicBezTo>
                    <a:cubicBezTo>
                      <a:pt x="2199" y="3738"/>
                      <a:pt x="2254" y="4288"/>
                      <a:pt x="1905" y="4708"/>
                    </a:cubicBezTo>
                    <a:cubicBezTo>
                      <a:pt x="1487" y="5214"/>
                      <a:pt x="686" y="5360"/>
                      <a:pt x="1" y="5442"/>
                    </a:cubicBezTo>
                    <a:cubicBezTo>
                      <a:pt x="156" y="5460"/>
                      <a:pt x="317" y="5469"/>
                      <a:pt x="480" y="5469"/>
                    </a:cubicBezTo>
                    <a:cubicBezTo>
                      <a:pt x="1514" y="5469"/>
                      <a:pt x="2596" y="5089"/>
                      <a:pt x="2635" y="3954"/>
                    </a:cubicBezTo>
                    <a:cubicBezTo>
                      <a:pt x="2654" y="3410"/>
                      <a:pt x="2474" y="2819"/>
                      <a:pt x="2341" y="2299"/>
                    </a:cubicBezTo>
                    <a:cubicBezTo>
                      <a:pt x="2182" y="1673"/>
                      <a:pt x="1968" y="1065"/>
                      <a:pt x="1735" y="466"/>
                    </a:cubicBezTo>
                    <a:cubicBezTo>
                      <a:pt x="1680" y="324"/>
                      <a:pt x="1623" y="162"/>
                      <a:pt x="1564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4"/>
              <p:cNvSpPr/>
              <p:nvPr/>
            </p:nvSpPr>
            <p:spPr>
              <a:xfrm>
                <a:off x="279152" y="2671264"/>
                <a:ext cx="145815" cy="121453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061" extrusionOk="0">
                    <a:moveTo>
                      <a:pt x="3029" y="1"/>
                    </a:moveTo>
                    <a:lnTo>
                      <a:pt x="3029" y="1"/>
                    </a:lnTo>
                    <a:cubicBezTo>
                      <a:pt x="3292" y="400"/>
                      <a:pt x="3397" y="871"/>
                      <a:pt x="3090" y="1327"/>
                    </a:cubicBezTo>
                    <a:cubicBezTo>
                      <a:pt x="2795" y="1764"/>
                      <a:pt x="2260" y="2068"/>
                      <a:pt x="1781" y="2259"/>
                    </a:cubicBezTo>
                    <a:cubicBezTo>
                      <a:pt x="1559" y="2348"/>
                      <a:pt x="1298" y="2419"/>
                      <a:pt x="1047" y="2419"/>
                    </a:cubicBezTo>
                    <a:cubicBezTo>
                      <a:pt x="806" y="2419"/>
                      <a:pt x="574" y="2354"/>
                      <a:pt x="393" y="2179"/>
                    </a:cubicBezTo>
                    <a:cubicBezTo>
                      <a:pt x="176" y="1968"/>
                      <a:pt x="79" y="1533"/>
                      <a:pt x="93" y="1130"/>
                    </a:cubicBezTo>
                    <a:lnTo>
                      <a:pt x="93" y="1130"/>
                    </a:lnTo>
                    <a:cubicBezTo>
                      <a:pt x="41" y="1293"/>
                      <a:pt x="13" y="1471"/>
                      <a:pt x="12" y="1658"/>
                    </a:cubicBezTo>
                    <a:cubicBezTo>
                      <a:pt x="8" y="2066"/>
                      <a:pt x="0" y="2690"/>
                      <a:pt x="363" y="2958"/>
                    </a:cubicBezTo>
                    <a:cubicBezTo>
                      <a:pt x="466" y="3033"/>
                      <a:pt x="599" y="3061"/>
                      <a:pt x="743" y="3061"/>
                    </a:cubicBezTo>
                    <a:cubicBezTo>
                      <a:pt x="1037" y="3061"/>
                      <a:pt x="1378" y="2947"/>
                      <a:pt x="1595" y="2891"/>
                    </a:cubicBezTo>
                    <a:cubicBezTo>
                      <a:pt x="2411" y="2677"/>
                      <a:pt x="3568" y="2227"/>
                      <a:pt x="3650" y="1251"/>
                    </a:cubicBezTo>
                    <a:cubicBezTo>
                      <a:pt x="3675" y="955"/>
                      <a:pt x="3551" y="604"/>
                      <a:pt x="3365" y="320"/>
                    </a:cubicBezTo>
                    <a:cubicBezTo>
                      <a:pt x="3267" y="167"/>
                      <a:pt x="3152" y="66"/>
                      <a:pt x="3029" y="1"/>
                    </a:cubicBezTo>
                    <a:close/>
                  </a:path>
                </a:pathLst>
              </a:custGeom>
              <a:solidFill>
                <a:srgbClr val="ED92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4"/>
              <p:cNvSpPr/>
              <p:nvPr/>
            </p:nvSpPr>
            <p:spPr>
              <a:xfrm>
                <a:off x="114689" y="1982264"/>
                <a:ext cx="60032" cy="118517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987" extrusionOk="0">
                    <a:moveTo>
                      <a:pt x="38" y="1"/>
                    </a:moveTo>
                    <a:cubicBezTo>
                      <a:pt x="15" y="1"/>
                      <a:pt x="1" y="31"/>
                      <a:pt x="18" y="48"/>
                    </a:cubicBezTo>
                    <a:cubicBezTo>
                      <a:pt x="417" y="457"/>
                      <a:pt x="716" y="851"/>
                      <a:pt x="953" y="1376"/>
                    </a:cubicBezTo>
                    <a:cubicBezTo>
                      <a:pt x="1180" y="1880"/>
                      <a:pt x="1344" y="2439"/>
                      <a:pt x="1478" y="2975"/>
                    </a:cubicBezTo>
                    <a:cubicBezTo>
                      <a:pt x="1481" y="2983"/>
                      <a:pt x="1488" y="2987"/>
                      <a:pt x="1495" y="2987"/>
                    </a:cubicBezTo>
                    <a:cubicBezTo>
                      <a:pt x="1504" y="2987"/>
                      <a:pt x="1512" y="2981"/>
                      <a:pt x="1512" y="2970"/>
                    </a:cubicBezTo>
                    <a:cubicBezTo>
                      <a:pt x="1497" y="2376"/>
                      <a:pt x="1338" y="1832"/>
                      <a:pt x="1106" y="1288"/>
                    </a:cubicBezTo>
                    <a:cubicBezTo>
                      <a:pt x="911" y="829"/>
                      <a:pt x="568" y="15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4"/>
              <p:cNvSpPr/>
              <p:nvPr/>
            </p:nvSpPr>
            <p:spPr>
              <a:xfrm>
                <a:off x="595937" y="1984803"/>
                <a:ext cx="70666" cy="126333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3184" extrusionOk="0">
                    <a:moveTo>
                      <a:pt x="1764" y="1"/>
                    </a:moveTo>
                    <a:cubicBezTo>
                      <a:pt x="1763" y="1"/>
                      <a:pt x="1762" y="1"/>
                      <a:pt x="1761" y="1"/>
                    </a:cubicBezTo>
                    <a:cubicBezTo>
                      <a:pt x="1213" y="129"/>
                      <a:pt x="825" y="857"/>
                      <a:pt x="579" y="1307"/>
                    </a:cubicBezTo>
                    <a:cubicBezTo>
                      <a:pt x="264" y="1882"/>
                      <a:pt x="70" y="2514"/>
                      <a:pt x="2" y="3164"/>
                    </a:cubicBezTo>
                    <a:cubicBezTo>
                      <a:pt x="0" y="3177"/>
                      <a:pt x="9" y="3183"/>
                      <a:pt x="19" y="3183"/>
                    </a:cubicBezTo>
                    <a:cubicBezTo>
                      <a:pt x="28" y="3183"/>
                      <a:pt x="37" y="3178"/>
                      <a:pt x="40" y="3169"/>
                    </a:cubicBezTo>
                    <a:cubicBezTo>
                      <a:pt x="244" y="2571"/>
                      <a:pt x="475" y="1977"/>
                      <a:pt x="760" y="1412"/>
                    </a:cubicBezTo>
                    <a:cubicBezTo>
                      <a:pt x="902" y="1132"/>
                      <a:pt x="1073" y="866"/>
                      <a:pt x="1268" y="618"/>
                    </a:cubicBezTo>
                    <a:cubicBezTo>
                      <a:pt x="1429" y="413"/>
                      <a:pt x="1642" y="242"/>
                      <a:pt x="1776" y="17"/>
                    </a:cubicBezTo>
                    <a:cubicBezTo>
                      <a:pt x="1780" y="11"/>
                      <a:pt x="1773" y="1"/>
                      <a:pt x="1764" y="1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4"/>
              <p:cNvSpPr/>
              <p:nvPr/>
            </p:nvSpPr>
            <p:spPr>
              <a:xfrm>
                <a:off x="353389" y="1927707"/>
                <a:ext cx="136848" cy="57453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1448" extrusionOk="0">
                    <a:moveTo>
                      <a:pt x="3422" y="0"/>
                    </a:moveTo>
                    <a:cubicBezTo>
                      <a:pt x="3415" y="0"/>
                      <a:pt x="3407" y="3"/>
                      <a:pt x="3402" y="10"/>
                    </a:cubicBezTo>
                    <a:cubicBezTo>
                      <a:pt x="2772" y="855"/>
                      <a:pt x="1702" y="1297"/>
                      <a:pt x="657" y="1297"/>
                    </a:cubicBezTo>
                    <a:cubicBezTo>
                      <a:pt x="439" y="1297"/>
                      <a:pt x="223" y="1278"/>
                      <a:pt x="11" y="1239"/>
                    </a:cubicBezTo>
                    <a:cubicBezTo>
                      <a:pt x="4" y="1239"/>
                      <a:pt x="1" y="1248"/>
                      <a:pt x="6" y="1250"/>
                    </a:cubicBezTo>
                    <a:cubicBezTo>
                      <a:pt x="257" y="1394"/>
                      <a:pt x="546" y="1448"/>
                      <a:pt x="842" y="1448"/>
                    </a:cubicBezTo>
                    <a:cubicBezTo>
                      <a:pt x="1204" y="1448"/>
                      <a:pt x="1574" y="1367"/>
                      <a:pt x="1894" y="1270"/>
                    </a:cubicBezTo>
                    <a:cubicBezTo>
                      <a:pt x="2537" y="1078"/>
                      <a:pt x="3221" y="695"/>
                      <a:pt x="3443" y="29"/>
                    </a:cubicBezTo>
                    <a:cubicBezTo>
                      <a:pt x="3449" y="11"/>
                      <a:pt x="3436" y="0"/>
                      <a:pt x="3422" y="0"/>
                    </a:cubicBezTo>
                    <a:close/>
                  </a:path>
                </a:pathLst>
              </a:custGeom>
              <a:solidFill>
                <a:srgbClr val="0A2B37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3" name="Google Shape;1173;p54"/>
            <p:cNvSpPr/>
            <p:nvPr/>
          </p:nvSpPr>
          <p:spPr>
            <a:xfrm>
              <a:off x="124525" y="3240911"/>
              <a:ext cx="483534" cy="394495"/>
            </a:xfrm>
            <a:custGeom>
              <a:avLst/>
              <a:gdLst/>
              <a:ahLst/>
              <a:cxnLst/>
              <a:rect l="l" t="t" r="r" b="b"/>
              <a:pathLst>
                <a:path w="9862" h="8046" extrusionOk="0">
                  <a:moveTo>
                    <a:pt x="1051" y="0"/>
                  </a:moveTo>
                  <a:cubicBezTo>
                    <a:pt x="470" y="0"/>
                    <a:pt x="0" y="472"/>
                    <a:pt x="0" y="1053"/>
                  </a:cubicBezTo>
                  <a:lnTo>
                    <a:pt x="0" y="5414"/>
                  </a:lnTo>
                  <a:cubicBezTo>
                    <a:pt x="0" y="5995"/>
                    <a:pt x="472" y="6467"/>
                    <a:pt x="1051" y="6467"/>
                  </a:cubicBezTo>
                  <a:lnTo>
                    <a:pt x="4396" y="6467"/>
                  </a:lnTo>
                  <a:lnTo>
                    <a:pt x="6599" y="7948"/>
                  </a:lnTo>
                  <a:cubicBezTo>
                    <a:pt x="6697" y="8013"/>
                    <a:pt x="6771" y="8046"/>
                    <a:pt x="6813" y="8046"/>
                  </a:cubicBezTo>
                  <a:cubicBezTo>
                    <a:pt x="6855" y="8046"/>
                    <a:pt x="6864" y="8013"/>
                    <a:pt x="6831" y="7948"/>
                  </a:cubicBezTo>
                  <a:lnTo>
                    <a:pt x="6074" y="6467"/>
                  </a:lnTo>
                  <a:lnTo>
                    <a:pt x="8810" y="6467"/>
                  </a:lnTo>
                  <a:cubicBezTo>
                    <a:pt x="9391" y="6467"/>
                    <a:pt x="9862" y="5996"/>
                    <a:pt x="9862" y="5414"/>
                  </a:cubicBezTo>
                  <a:lnTo>
                    <a:pt x="9862" y="1053"/>
                  </a:lnTo>
                  <a:cubicBezTo>
                    <a:pt x="9862" y="472"/>
                    <a:pt x="9390" y="0"/>
                    <a:pt x="8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174;p54"/>
          <p:cNvGrpSpPr/>
          <p:nvPr/>
        </p:nvGrpSpPr>
        <p:grpSpPr>
          <a:xfrm rot="899931" flipH="1">
            <a:off x="7555828" y="284643"/>
            <a:ext cx="1075163" cy="1209015"/>
            <a:chOff x="7225700" y="349275"/>
            <a:chExt cx="1205075" cy="1355100"/>
          </a:xfrm>
        </p:grpSpPr>
        <p:sp>
          <p:nvSpPr>
            <p:cNvPr id="1175" name="Google Shape;1175;p54"/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9" name="Google Shape;1179;p54"/>
          <p:cNvSpPr/>
          <p:nvPr/>
        </p:nvSpPr>
        <p:spPr>
          <a:xfrm>
            <a:off x="8243838" y="2325102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54"/>
          <p:cNvSpPr/>
          <p:nvPr/>
        </p:nvSpPr>
        <p:spPr>
          <a:xfrm>
            <a:off x="6115221" y="183168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54"/>
          <p:cNvSpPr/>
          <p:nvPr/>
        </p:nvSpPr>
        <p:spPr>
          <a:xfrm>
            <a:off x="3158563" y="4302303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54"/>
          <p:cNvSpPr/>
          <p:nvPr/>
        </p:nvSpPr>
        <p:spPr>
          <a:xfrm>
            <a:off x="5798008" y="398582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54"/>
          <p:cNvSpPr/>
          <p:nvPr/>
        </p:nvSpPr>
        <p:spPr>
          <a:xfrm>
            <a:off x="677638" y="1365019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54"/>
          <p:cNvSpPr/>
          <p:nvPr/>
        </p:nvSpPr>
        <p:spPr>
          <a:xfrm>
            <a:off x="3533108" y="154136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54"/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0" name="Google Shape;1190;p54"/>
          <p:cNvGrpSpPr/>
          <p:nvPr/>
        </p:nvGrpSpPr>
        <p:grpSpPr>
          <a:xfrm>
            <a:off x="1827854" y="1983449"/>
            <a:ext cx="394847" cy="394499"/>
            <a:chOff x="1535425" y="537550"/>
            <a:chExt cx="255300" cy="255075"/>
          </a:xfrm>
        </p:grpSpPr>
        <p:sp>
          <p:nvSpPr>
            <p:cNvPr id="1191" name="Google Shape;1191;p54"/>
            <p:cNvSpPr/>
            <p:nvPr/>
          </p:nvSpPr>
          <p:spPr>
            <a:xfrm>
              <a:off x="1535425" y="537550"/>
              <a:ext cx="255300" cy="255075"/>
            </a:xfrm>
            <a:custGeom>
              <a:avLst/>
              <a:gdLst/>
              <a:ahLst/>
              <a:cxnLst/>
              <a:rect l="l" t="t" r="r" b="b"/>
              <a:pathLst>
                <a:path w="10212" h="10203" extrusionOk="0">
                  <a:moveTo>
                    <a:pt x="6998" y="6785"/>
                  </a:moveTo>
                  <a:lnTo>
                    <a:pt x="7518" y="7305"/>
                  </a:lnTo>
                  <a:lnTo>
                    <a:pt x="7306" y="7517"/>
                  </a:lnTo>
                  <a:lnTo>
                    <a:pt x="6787" y="6997"/>
                  </a:lnTo>
                  <a:cubicBezTo>
                    <a:pt x="6860" y="6929"/>
                    <a:pt x="6931" y="6858"/>
                    <a:pt x="6998" y="6785"/>
                  </a:cubicBezTo>
                  <a:close/>
                  <a:moveTo>
                    <a:pt x="7943" y="7305"/>
                  </a:moveTo>
                  <a:lnTo>
                    <a:pt x="8189" y="7551"/>
                  </a:lnTo>
                  <a:lnTo>
                    <a:pt x="7554" y="8186"/>
                  </a:lnTo>
                  <a:lnTo>
                    <a:pt x="7307" y="7939"/>
                  </a:lnTo>
                  <a:lnTo>
                    <a:pt x="7943" y="7305"/>
                  </a:lnTo>
                  <a:close/>
                  <a:moveTo>
                    <a:pt x="8400" y="7762"/>
                  </a:moveTo>
                  <a:lnTo>
                    <a:pt x="8612" y="7974"/>
                  </a:lnTo>
                  <a:lnTo>
                    <a:pt x="7976" y="8610"/>
                  </a:lnTo>
                  <a:lnTo>
                    <a:pt x="7765" y="8397"/>
                  </a:lnTo>
                  <a:lnTo>
                    <a:pt x="8400" y="7762"/>
                  </a:lnTo>
                  <a:close/>
                  <a:moveTo>
                    <a:pt x="4041" y="1"/>
                  </a:moveTo>
                  <a:cubicBezTo>
                    <a:pt x="1813" y="1"/>
                    <a:pt x="0" y="1814"/>
                    <a:pt x="0" y="4042"/>
                  </a:cubicBezTo>
                  <a:cubicBezTo>
                    <a:pt x="0" y="6009"/>
                    <a:pt x="1413" y="7651"/>
                    <a:pt x="3274" y="8010"/>
                  </a:cubicBezTo>
                  <a:lnTo>
                    <a:pt x="3274" y="9019"/>
                  </a:lnTo>
                  <a:cubicBezTo>
                    <a:pt x="3279" y="9101"/>
                    <a:pt x="3346" y="9168"/>
                    <a:pt x="3428" y="9168"/>
                  </a:cubicBezTo>
                  <a:cubicBezTo>
                    <a:pt x="3510" y="9168"/>
                    <a:pt x="3573" y="9019"/>
                    <a:pt x="3573" y="9019"/>
                  </a:cubicBezTo>
                  <a:lnTo>
                    <a:pt x="3573" y="8051"/>
                  </a:lnTo>
                  <a:cubicBezTo>
                    <a:pt x="3665" y="8062"/>
                    <a:pt x="3758" y="8070"/>
                    <a:pt x="3852" y="8073"/>
                  </a:cubicBezTo>
                  <a:lnTo>
                    <a:pt x="3852" y="9716"/>
                  </a:lnTo>
                  <a:cubicBezTo>
                    <a:pt x="3852" y="9778"/>
                    <a:pt x="3888" y="9836"/>
                    <a:pt x="3945" y="9859"/>
                  </a:cubicBezTo>
                  <a:cubicBezTo>
                    <a:pt x="3967" y="9868"/>
                    <a:pt x="3989" y="9872"/>
                    <a:pt x="4010" y="9872"/>
                  </a:cubicBezTo>
                  <a:cubicBezTo>
                    <a:pt x="4099" y="9872"/>
                    <a:pt x="4170" y="9800"/>
                    <a:pt x="4170" y="9712"/>
                  </a:cubicBezTo>
                  <a:lnTo>
                    <a:pt x="4170" y="8074"/>
                  </a:lnTo>
                  <a:cubicBezTo>
                    <a:pt x="4264" y="8072"/>
                    <a:pt x="4359" y="8066"/>
                    <a:pt x="4449" y="8056"/>
                  </a:cubicBezTo>
                  <a:lnTo>
                    <a:pt x="4449" y="9063"/>
                  </a:lnTo>
                  <a:cubicBezTo>
                    <a:pt x="4449" y="9071"/>
                    <a:pt x="4453" y="9081"/>
                    <a:pt x="4459" y="9089"/>
                  </a:cubicBezTo>
                  <a:cubicBezTo>
                    <a:pt x="4505" y="9136"/>
                    <a:pt x="4554" y="9156"/>
                    <a:pt x="4599" y="9156"/>
                  </a:cubicBezTo>
                  <a:cubicBezTo>
                    <a:pt x="4682" y="9156"/>
                    <a:pt x="4749" y="9089"/>
                    <a:pt x="4749" y="9007"/>
                  </a:cubicBezTo>
                  <a:lnTo>
                    <a:pt x="4749" y="8006"/>
                  </a:lnTo>
                  <a:cubicBezTo>
                    <a:pt x="5425" y="7886"/>
                    <a:pt x="6042" y="7596"/>
                    <a:pt x="6557" y="7183"/>
                  </a:cubicBezTo>
                  <a:lnTo>
                    <a:pt x="7094" y="7719"/>
                  </a:lnTo>
                  <a:lnTo>
                    <a:pt x="7045" y="7768"/>
                  </a:lnTo>
                  <a:cubicBezTo>
                    <a:pt x="7040" y="7774"/>
                    <a:pt x="7035" y="7778"/>
                    <a:pt x="7033" y="7784"/>
                  </a:cubicBezTo>
                  <a:cubicBezTo>
                    <a:pt x="6966" y="7904"/>
                    <a:pt x="6987" y="8037"/>
                    <a:pt x="7071" y="8122"/>
                  </a:cubicBezTo>
                  <a:lnTo>
                    <a:pt x="7446" y="8496"/>
                  </a:lnTo>
                  <a:lnTo>
                    <a:pt x="7868" y="8919"/>
                  </a:lnTo>
                  <a:lnTo>
                    <a:pt x="9075" y="10125"/>
                  </a:lnTo>
                  <a:cubicBezTo>
                    <a:pt x="9126" y="10176"/>
                    <a:pt x="9193" y="10203"/>
                    <a:pt x="9265" y="10203"/>
                  </a:cubicBezTo>
                  <a:cubicBezTo>
                    <a:pt x="9337" y="10203"/>
                    <a:pt x="9405" y="10175"/>
                    <a:pt x="9455" y="10125"/>
                  </a:cubicBezTo>
                  <a:lnTo>
                    <a:pt x="10133" y="9447"/>
                  </a:lnTo>
                  <a:cubicBezTo>
                    <a:pt x="10184" y="9395"/>
                    <a:pt x="10211" y="9329"/>
                    <a:pt x="10211" y="9257"/>
                  </a:cubicBezTo>
                  <a:cubicBezTo>
                    <a:pt x="10211" y="9185"/>
                    <a:pt x="10182" y="9119"/>
                    <a:pt x="10133" y="9067"/>
                  </a:cubicBezTo>
                  <a:lnTo>
                    <a:pt x="9946" y="8880"/>
                  </a:lnTo>
                  <a:cubicBezTo>
                    <a:pt x="9940" y="8874"/>
                    <a:pt x="9930" y="8870"/>
                    <a:pt x="9922" y="8870"/>
                  </a:cubicBezTo>
                  <a:cubicBezTo>
                    <a:pt x="9921" y="8870"/>
                    <a:pt x="9919" y="8870"/>
                    <a:pt x="9917" y="8870"/>
                  </a:cubicBezTo>
                  <a:cubicBezTo>
                    <a:pt x="9733" y="8870"/>
                    <a:pt x="9686" y="9044"/>
                    <a:pt x="9775" y="9134"/>
                  </a:cubicBezTo>
                  <a:lnTo>
                    <a:pt x="9900" y="9259"/>
                  </a:lnTo>
                  <a:lnTo>
                    <a:pt x="9265" y="9893"/>
                  </a:lnTo>
                  <a:lnTo>
                    <a:pt x="8185" y="8813"/>
                  </a:lnTo>
                  <a:lnTo>
                    <a:pt x="8820" y="8179"/>
                  </a:lnTo>
                  <a:lnTo>
                    <a:pt x="9324" y="8683"/>
                  </a:lnTo>
                  <a:cubicBezTo>
                    <a:pt x="9353" y="8712"/>
                    <a:pt x="9391" y="8726"/>
                    <a:pt x="9430" y="8726"/>
                  </a:cubicBezTo>
                  <a:cubicBezTo>
                    <a:pt x="9509" y="8726"/>
                    <a:pt x="9589" y="8663"/>
                    <a:pt x="9588" y="8536"/>
                  </a:cubicBezTo>
                  <a:cubicBezTo>
                    <a:pt x="9588" y="8527"/>
                    <a:pt x="9584" y="8518"/>
                    <a:pt x="9578" y="8512"/>
                  </a:cubicBezTo>
                  <a:lnTo>
                    <a:pt x="8928" y="7862"/>
                  </a:lnTo>
                  <a:lnTo>
                    <a:pt x="8505" y="7439"/>
                  </a:lnTo>
                  <a:lnTo>
                    <a:pt x="8131" y="7065"/>
                  </a:lnTo>
                  <a:cubicBezTo>
                    <a:pt x="8080" y="7015"/>
                    <a:pt x="8013" y="6987"/>
                    <a:pt x="7941" y="6987"/>
                  </a:cubicBezTo>
                  <a:cubicBezTo>
                    <a:pt x="7893" y="6987"/>
                    <a:pt x="7842" y="7000"/>
                    <a:pt x="7793" y="7027"/>
                  </a:cubicBezTo>
                  <a:cubicBezTo>
                    <a:pt x="7788" y="7029"/>
                    <a:pt x="7783" y="7034"/>
                    <a:pt x="7778" y="7038"/>
                  </a:cubicBezTo>
                  <a:lnTo>
                    <a:pt x="7729" y="7088"/>
                  </a:lnTo>
                  <a:lnTo>
                    <a:pt x="7193" y="6551"/>
                  </a:lnTo>
                  <a:cubicBezTo>
                    <a:pt x="7575" y="6073"/>
                    <a:pt x="7852" y="5506"/>
                    <a:pt x="7986" y="4888"/>
                  </a:cubicBezTo>
                  <a:lnTo>
                    <a:pt x="9097" y="4888"/>
                  </a:lnTo>
                  <a:cubicBezTo>
                    <a:pt x="9107" y="4888"/>
                    <a:pt x="9116" y="4884"/>
                    <a:pt x="9123" y="4878"/>
                  </a:cubicBezTo>
                  <a:cubicBezTo>
                    <a:pt x="9259" y="4748"/>
                    <a:pt x="9168" y="4588"/>
                    <a:pt x="9041" y="4588"/>
                  </a:cubicBezTo>
                  <a:lnTo>
                    <a:pt x="8043" y="4588"/>
                  </a:lnTo>
                  <a:cubicBezTo>
                    <a:pt x="8057" y="4495"/>
                    <a:pt x="8066" y="4402"/>
                    <a:pt x="8072" y="4309"/>
                  </a:cubicBezTo>
                  <a:lnTo>
                    <a:pt x="9753" y="4309"/>
                  </a:lnTo>
                  <a:cubicBezTo>
                    <a:pt x="9830" y="4309"/>
                    <a:pt x="9898" y="4253"/>
                    <a:pt x="9907" y="4178"/>
                  </a:cubicBezTo>
                  <a:cubicBezTo>
                    <a:pt x="9918" y="4087"/>
                    <a:pt x="9847" y="4010"/>
                    <a:pt x="9758" y="4010"/>
                  </a:cubicBezTo>
                  <a:lnTo>
                    <a:pt x="8081" y="4010"/>
                  </a:lnTo>
                  <a:cubicBezTo>
                    <a:pt x="8079" y="3916"/>
                    <a:pt x="8076" y="3824"/>
                    <a:pt x="8069" y="3731"/>
                  </a:cubicBezTo>
                  <a:lnTo>
                    <a:pt x="9044" y="3731"/>
                  </a:lnTo>
                  <a:cubicBezTo>
                    <a:pt x="9044" y="3731"/>
                    <a:pt x="9193" y="3654"/>
                    <a:pt x="9193" y="3572"/>
                  </a:cubicBezTo>
                  <a:cubicBezTo>
                    <a:pt x="9193" y="3489"/>
                    <a:pt x="9126" y="3422"/>
                    <a:pt x="9044" y="3412"/>
                  </a:cubicBezTo>
                  <a:lnTo>
                    <a:pt x="8035" y="3412"/>
                  </a:lnTo>
                  <a:cubicBezTo>
                    <a:pt x="7930" y="2734"/>
                    <a:pt x="7650" y="2091"/>
                    <a:pt x="7210" y="1535"/>
                  </a:cubicBezTo>
                  <a:cubicBezTo>
                    <a:pt x="7181" y="1498"/>
                    <a:pt x="7137" y="1478"/>
                    <a:pt x="7093" y="1478"/>
                  </a:cubicBezTo>
                  <a:cubicBezTo>
                    <a:pt x="7060" y="1478"/>
                    <a:pt x="7027" y="1489"/>
                    <a:pt x="6999" y="1511"/>
                  </a:cubicBezTo>
                  <a:cubicBezTo>
                    <a:pt x="6936" y="1562"/>
                    <a:pt x="6924" y="1656"/>
                    <a:pt x="6976" y="1721"/>
                  </a:cubicBezTo>
                  <a:cubicBezTo>
                    <a:pt x="7502" y="2387"/>
                    <a:pt x="7781" y="3189"/>
                    <a:pt x="7781" y="4042"/>
                  </a:cubicBezTo>
                  <a:cubicBezTo>
                    <a:pt x="7781" y="6105"/>
                    <a:pt x="6103" y="7783"/>
                    <a:pt x="4041" y="7783"/>
                  </a:cubicBezTo>
                  <a:cubicBezTo>
                    <a:pt x="1979" y="7783"/>
                    <a:pt x="299" y="6103"/>
                    <a:pt x="299" y="4042"/>
                  </a:cubicBezTo>
                  <a:cubicBezTo>
                    <a:pt x="299" y="1980"/>
                    <a:pt x="1979" y="301"/>
                    <a:pt x="4041" y="301"/>
                  </a:cubicBezTo>
                  <a:cubicBezTo>
                    <a:pt x="4972" y="301"/>
                    <a:pt x="5866" y="646"/>
                    <a:pt x="6556" y="1273"/>
                  </a:cubicBezTo>
                  <a:cubicBezTo>
                    <a:pt x="6585" y="1299"/>
                    <a:pt x="6621" y="1312"/>
                    <a:pt x="6657" y="1312"/>
                  </a:cubicBezTo>
                  <a:cubicBezTo>
                    <a:pt x="6698" y="1312"/>
                    <a:pt x="6738" y="1295"/>
                    <a:pt x="6767" y="1263"/>
                  </a:cubicBezTo>
                  <a:cubicBezTo>
                    <a:pt x="6823" y="1201"/>
                    <a:pt x="6818" y="1106"/>
                    <a:pt x="6757" y="1052"/>
                  </a:cubicBezTo>
                  <a:cubicBezTo>
                    <a:pt x="6012" y="374"/>
                    <a:pt x="5048" y="1"/>
                    <a:pt x="4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4"/>
            <p:cNvSpPr/>
            <p:nvPr/>
          </p:nvSpPr>
          <p:spPr>
            <a:xfrm>
              <a:off x="1550100" y="552425"/>
              <a:ext cx="172350" cy="172100"/>
            </a:xfrm>
            <a:custGeom>
              <a:avLst/>
              <a:gdLst/>
              <a:ahLst/>
              <a:cxnLst/>
              <a:rect l="l" t="t" r="r" b="b"/>
              <a:pathLst>
                <a:path w="6894" h="6884" extrusionOk="0">
                  <a:moveTo>
                    <a:pt x="3453" y="0"/>
                  </a:moveTo>
                  <a:cubicBezTo>
                    <a:pt x="2537" y="0"/>
                    <a:pt x="1675" y="359"/>
                    <a:pt x="1027" y="1009"/>
                  </a:cubicBezTo>
                  <a:cubicBezTo>
                    <a:pt x="381" y="1657"/>
                    <a:pt x="20" y="2521"/>
                    <a:pt x="10" y="3440"/>
                  </a:cubicBezTo>
                  <a:cubicBezTo>
                    <a:pt x="0" y="4287"/>
                    <a:pt x="308" y="5100"/>
                    <a:pt x="877" y="5732"/>
                  </a:cubicBezTo>
                  <a:cubicBezTo>
                    <a:pt x="906" y="5765"/>
                    <a:pt x="947" y="5781"/>
                    <a:pt x="988" y="5781"/>
                  </a:cubicBezTo>
                  <a:cubicBezTo>
                    <a:pt x="1023" y="5781"/>
                    <a:pt x="1059" y="5769"/>
                    <a:pt x="1087" y="5743"/>
                  </a:cubicBezTo>
                  <a:cubicBezTo>
                    <a:pt x="1149" y="5687"/>
                    <a:pt x="1154" y="5593"/>
                    <a:pt x="1099" y="5532"/>
                  </a:cubicBezTo>
                  <a:cubicBezTo>
                    <a:pt x="581" y="4957"/>
                    <a:pt x="302" y="4216"/>
                    <a:pt x="309" y="3444"/>
                  </a:cubicBezTo>
                  <a:cubicBezTo>
                    <a:pt x="318" y="2603"/>
                    <a:pt x="648" y="1814"/>
                    <a:pt x="1239" y="1221"/>
                  </a:cubicBezTo>
                  <a:cubicBezTo>
                    <a:pt x="1830" y="628"/>
                    <a:pt x="2617" y="300"/>
                    <a:pt x="3453" y="300"/>
                  </a:cubicBezTo>
                  <a:cubicBezTo>
                    <a:pt x="5186" y="300"/>
                    <a:pt x="6596" y="1710"/>
                    <a:pt x="6596" y="3442"/>
                  </a:cubicBezTo>
                  <a:cubicBezTo>
                    <a:pt x="6596" y="5175"/>
                    <a:pt x="5186" y="6586"/>
                    <a:pt x="3455" y="6586"/>
                  </a:cubicBezTo>
                  <a:cubicBezTo>
                    <a:pt x="2755" y="6578"/>
                    <a:pt x="2097" y="6356"/>
                    <a:pt x="1548" y="5944"/>
                  </a:cubicBezTo>
                  <a:cubicBezTo>
                    <a:pt x="1522" y="5923"/>
                    <a:pt x="1490" y="5913"/>
                    <a:pt x="1459" y="5913"/>
                  </a:cubicBezTo>
                  <a:cubicBezTo>
                    <a:pt x="1414" y="5913"/>
                    <a:pt x="1369" y="5934"/>
                    <a:pt x="1339" y="5972"/>
                  </a:cubicBezTo>
                  <a:cubicBezTo>
                    <a:pt x="1289" y="6038"/>
                    <a:pt x="1301" y="6133"/>
                    <a:pt x="1368" y="6181"/>
                  </a:cubicBezTo>
                  <a:cubicBezTo>
                    <a:pt x="1968" y="6632"/>
                    <a:pt x="2688" y="6874"/>
                    <a:pt x="3453" y="6883"/>
                  </a:cubicBezTo>
                  <a:cubicBezTo>
                    <a:pt x="5349" y="6883"/>
                    <a:pt x="6894" y="5339"/>
                    <a:pt x="6894" y="3441"/>
                  </a:cubicBezTo>
                  <a:cubicBezTo>
                    <a:pt x="6894" y="1544"/>
                    <a:pt x="5350" y="0"/>
                    <a:pt x="3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4"/>
            <p:cNvSpPr/>
            <p:nvPr/>
          </p:nvSpPr>
          <p:spPr>
            <a:xfrm>
              <a:off x="1580275" y="571850"/>
              <a:ext cx="115350" cy="72300"/>
            </a:xfrm>
            <a:custGeom>
              <a:avLst/>
              <a:gdLst/>
              <a:ahLst/>
              <a:cxnLst/>
              <a:rect l="l" t="t" r="r" b="b"/>
              <a:pathLst>
                <a:path w="4614" h="2892" extrusionOk="0">
                  <a:moveTo>
                    <a:pt x="1557" y="1059"/>
                  </a:moveTo>
                  <a:lnTo>
                    <a:pt x="1557" y="2595"/>
                  </a:lnTo>
                  <a:lnTo>
                    <a:pt x="659" y="2595"/>
                  </a:lnTo>
                  <a:lnTo>
                    <a:pt x="659" y="1059"/>
                  </a:lnTo>
                  <a:close/>
                  <a:moveTo>
                    <a:pt x="2753" y="301"/>
                  </a:moveTo>
                  <a:lnTo>
                    <a:pt x="2753" y="2595"/>
                  </a:lnTo>
                  <a:lnTo>
                    <a:pt x="1856" y="2595"/>
                  </a:lnTo>
                  <a:lnTo>
                    <a:pt x="1856" y="301"/>
                  </a:lnTo>
                  <a:close/>
                  <a:moveTo>
                    <a:pt x="3951" y="1818"/>
                  </a:moveTo>
                  <a:lnTo>
                    <a:pt x="3951" y="2595"/>
                  </a:lnTo>
                  <a:lnTo>
                    <a:pt x="3054" y="2595"/>
                  </a:lnTo>
                  <a:lnTo>
                    <a:pt x="3054" y="1818"/>
                  </a:lnTo>
                  <a:close/>
                  <a:moveTo>
                    <a:pt x="1786" y="1"/>
                  </a:moveTo>
                  <a:cubicBezTo>
                    <a:pt x="1660" y="1"/>
                    <a:pt x="1558" y="104"/>
                    <a:pt x="1558" y="230"/>
                  </a:cubicBezTo>
                  <a:lnTo>
                    <a:pt x="1558" y="758"/>
                  </a:lnTo>
                  <a:lnTo>
                    <a:pt x="590" y="758"/>
                  </a:lnTo>
                  <a:cubicBezTo>
                    <a:pt x="462" y="758"/>
                    <a:pt x="361" y="861"/>
                    <a:pt x="361" y="987"/>
                  </a:cubicBezTo>
                  <a:lnTo>
                    <a:pt x="361" y="2592"/>
                  </a:lnTo>
                  <a:lnTo>
                    <a:pt x="166" y="2592"/>
                  </a:lnTo>
                  <a:cubicBezTo>
                    <a:pt x="89" y="2592"/>
                    <a:pt x="21" y="2648"/>
                    <a:pt x="12" y="2724"/>
                  </a:cubicBezTo>
                  <a:cubicBezTo>
                    <a:pt x="1" y="2815"/>
                    <a:pt x="72" y="2892"/>
                    <a:pt x="161" y="2892"/>
                  </a:cubicBezTo>
                  <a:lnTo>
                    <a:pt x="4448" y="2892"/>
                  </a:lnTo>
                  <a:cubicBezTo>
                    <a:pt x="4525" y="2892"/>
                    <a:pt x="4593" y="2837"/>
                    <a:pt x="4602" y="2761"/>
                  </a:cubicBezTo>
                  <a:cubicBezTo>
                    <a:pt x="4613" y="2670"/>
                    <a:pt x="4542" y="2592"/>
                    <a:pt x="4453" y="2592"/>
                  </a:cubicBezTo>
                  <a:lnTo>
                    <a:pt x="4252" y="2592"/>
                  </a:lnTo>
                  <a:lnTo>
                    <a:pt x="4252" y="1744"/>
                  </a:lnTo>
                  <a:cubicBezTo>
                    <a:pt x="4252" y="1616"/>
                    <a:pt x="4149" y="1516"/>
                    <a:pt x="4023" y="1516"/>
                  </a:cubicBezTo>
                  <a:lnTo>
                    <a:pt x="3055" y="1516"/>
                  </a:lnTo>
                  <a:lnTo>
                    <a:pt x="3055" y="229"/>
                  </a:lnTo>
                  <a:cubicBezTo>
                    <a:pt x="3054" y="104"/>
                    <a:pt x="2951" y="1"/>
                    <a:pt x="2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4"/>
            <p:cNvSpPr/>
            <p:nvPr/>
          </p:nvSpPr>
          <p:spPr>
            <a:xfrm>
              <a:off x="1592675" y="652825"/>
              <a:ext cx="90875" cy="46800"/>
            </a:xfrm>
            <a:custGeom>
              <a:avLst/>
              <a:gdLst/>
              <a:ahLst/>
              <a:cxnLst/>
              <a:rect l="l" t="t" r="r" b="b"/>
              <a:pathLst>
                <a:path w="3635" h="1872" extrusionOk="0">
                  <a:moveTo>
                    <a:pt x="2311" y="0"/>
                  </a:moveTo>
                  <a:cubicBezTo>
                    <a:pt x="2250" y="0"/>
                    <a:pt x="2194" y="40"/>
                    <a:pt x="2172" y="98"/>
                  </a:cubicBezTo>
                  <a:lnTo>
                    <a:pt x="1735" y="1279"/>
                  </a:lnTo>
                  <a:lnTo>
                    <a:pt x="1429" y="412"/>
                  </a:lnTo>
                  <a:cubicBezTo>
                    <a:pt x="1410" y="356"/>
                    <a:pt x="1360" y="318"/>
                    <a:pt x="1300" y="313"/>
                  </a:cubicBezTo>
                  <a:cubicBezTo>
                    <a:pt x="1296" y="313"/>
                    <a:pt x="1292" y="312"/>
                    <a:pt x="1287" y="312"/>
                  </a:cubicBezTo>
                  <a:cubicBezTo>
                    <a:pt x="1234" y="312"/>
                    <a:pt x="1184" y="341"/>
                    <a:pt x="1156" y="389"/>
                  </a:cubicBezTo>
                  <a:lnTo>
                    <a:pt x="863" y="915"/>
                  </a:lnTo>
                  <a:lnTo>
                    <a:pt x="167" y="915"/>
                  </a:lnTo>
                  <a:cubicBezTo>
                    <a:pt x="90" y="915"/>
                    <a:pt x="22" y="970"/>
                    <a:pt x="13" y="1045"/>
                  </a:cubicBezTo>
                  <a:cubicBezTo>
                    <a:pt x="0" y="1137"/>
                    <a:pt x="71" y="1214"/>
                    <a:pt x="162" y="1214"/>
                  </a:cubicBezTo>
                  <a:lnTo>
                    <a:pt x="947" y="1214"/>
                  </a:lnTo>
                  <a:cubicBezTo>
                    <a:pt x="1001" y="1214"/>
                    <a:pt x="1051" y="1184"/>
                    <a:pt x="1078" y="1137"/>
                  </a:cubicBezTo>
                  <a:lnTo>
                    <a:pt x="1254" y="821"/>
                  </a:lnTo>
                  <a:lnTo>
                    <a:pt x="1589" y="1773"/>
                  </a:lnTo>
                  <a:cubicBezTo>
                    <a:pt x="1610" y="1832"/>
                    <a:pt x="1666" y="1872"/>
                    <a:pt x="1730" y="1872"/>
                  </a:cubicBezTo>
                  <a:lnTo>
                    <a:pt x="1732" y="1872"/>
                  </a:lnTo>
                  <a:cubicBezTo>
                    <a:pt x="1796" y="1872"/>
                    <a:pt x="1853" y="1834"/>
                    <a:pt x="1874" y="1774"/>
                  </a:cubicBezTo>
                  <a:lnTo>
                    <a:pt x="2322" y="567"/>
                  </a:lnTo>
                  <a:lnTo>
                    <a:pt x="2537" y="1119"/>
                  </a:lnTo>
                  <a:cubicBezTo>
                    <a:pt x="2560" y="1177"/>
                    <a:pt x="2616" y="1215"/>
                    <a:pt x="2677" y="1215"/>
                  </a:cubicBezTo>
                  <a:lnTo>
                    <a:pt x="3473" y="1215"/>
                  </a:lnTo>
                  <a:cubicBezTo>
                    <a:pt x="3550" y="1215"/>
                    <a:pt x="3618" y="1160"/>
                    <a:pt x="3628" y="1084"/>
                  </a:cubicBezTo>
                  <a:cubicBezTo>
                    <a:pt x="3635" y="991"/>
                    <a:pt x="3565" y="913"/>
                    <a:pt x="3475" y="913"/>
                  </a:cubicBezTo>
                  <a:lnTo>
                    <a:pt x="2771" y="913"/>
                  </a:lnTo>
                  <a:lnTo>
                    <a:pt x="2451" y="96"/>
                  </a:lnTo>
                  <a:cubicBezTo>
                    <a:pt x="2428" y="37"/>
                    <a:pt x="2373" y="0"/>
                    <a:pt x="2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54"/>
          <p:cNvGrpSpPr/>
          <p:nvPr/>
        </p:nvGrpSpPr>
        <p:grpSpPr>
          <a:xfrm>
            <a:off x="4374582" y="2023701"/>
            <a:ext cx="394839" cy="313995"/>
            <a:chOff x="4713900" y="1166450"/>
            <a:chExt cx="255675" cy="203325"/>
          </a:xfrm>
        </p:grpSpPr>
        <p:sp>
          <p:nvSpPr>
            <p:cNvPr id="1196" name="Google Shape;1196;p54"/>
            <p:cNvSpPr/>
            <p:nvPr/>
          </p:nvSpPr>
          <p:spPr>
            <a:xfrm>
              <a:off x="4729100" y="1166450"/>
              <a:ext cx="240475" cy="187525"/>
            </a:xfrm>
            <a:custGeom>
              <a:avLst/>
              <a:gdLst/>
              <a:ahLst/>
              <a:cxnLst/>
              <a:rect l="l" t="t" r="r" b="b"/>
              <a:pathLst>
                <a:path w="9619" h="7501" extrusionOk="0">
                  <a:moveTo>
                    <a:pt x="6594" y="4269"/>
                  </a:moveTo>
                  <a:lnTo>
                    <a:pt x="6922" y="4596"/>
                  </a:lnTo>
                  <a:lnTo>
                    <a:pt x="6711" y="4809"/>
                  </a:lnTo>
                  <a:lnTo>
                    <a:pt x="6382" y="4481"/>
                  </a:lnTo>
                  <a:cubicBezTo>
                    <a:pt x="6419" y="4447"/>
                    <a:pt x="6455" y="4413"/>
                    <a:pt x="6491" y="4378"/>
                  </a:cubicBezTo>
                  <a:cubicBezTo>
                    <a:pt x="6527" y="4342"/>
                    <a:pt x="6561" y="4306"/>
                    <a:pt x="6594" y="4269"/>
                  </a:cubicBezTo>
                  <a:close/>
                  <a:moveTo>
                    <a:pt x="7345" y="4596"/>
                  </a:moveTo>
                  <a:lnTo>
                    <a:pt x="7592" y="4843"/>
                  </a:lnTo>
                  <a:lnTo>
                    <a:pt x="6957" y="5478"/>
                  </a:lnTo>
                  <a:lnTo>
                    <a:pt x="6711" y="5231"/>
                  </a:lnTo>
                  <a:lnTo>
                    <a:pt x="7345" y="4596"/>
                  </a:lnTo>
                  <a:close/>
                  <a:moveTo>
                    <a:pt x="7804" y="5053"/>
                  </a:moveTo>
                  <a:lnTo>
                    <a:pt x="8017" y="5266"/>
                  </a:lnTo>
                  <a:lnTo>
                    <a:pt x="7381" y="5901"/>
                  </a:lnTo>
                  <a:lnTo>
                    <a:pt x="7169" y="5689"/>
                  </a:lnTo>
                  <a:lnTo>
                    <a:pt x="7804" y="5053"/>
                  </a:lnTo>
                  <a:close/>
                  <a:moveTo>
                    <a:pt x="4677" y="1"/>
                  </a:moveTo>
                  <a:cubicBezTo>
                    <a:pt x="3992" y="1"/>
                    <a:pt x="3349" y="266"/>
                    <a:pt x="2865" y="750"/>
                  </a:cubicBezTo>
                  <a:cubicBezTo>
                    <a:pt x="2405" y="1210"/>
                    <a:pt x="2121" y="2404"/>
                    <a:pt x="2121" y="2404"/>
                  </a:cubicBezTo>
                  <a:lnTo>
                    <a:pt x="1878" y="2404"/>
                  </a:lnTo>
                  <a:cubicBezTo>
                    <a:pt x="1829" y="2404"/>
                    <a:pt x="1784" y="2428"/>
                    <a:pt x="1756" y="2467"/>
                  </a:cubicBezTo>
                  <a:lnTo>
                    <a:pt x="1412" y="2954"/>
                  </a:lnTo>
                  <a:lnTo>
                    <a:pt x="1049" y="1757"/>
                  </a:lnTo>
                  <a:cubicBezTo>
                    <a:pt x="1031" y="1700"/>
                    <a:pt x="980" y="1659"/>
                    <a:pt x="921" y="1652"/>
                  </a:cubicBezTo>
                  <a:cubicBezTo>
                    <a:pt x="916" y="1652"/>
                    <a:pt x="912" y="1652"/>
                    <a:pt x="907" y="1652"/>
                  </a:cubicBezTo>
                  <a:cubicBezTo>
                    <a:pt x="851" y="1652"/>
                    <a:pt x="800" y="1681"/>
                    <a:pt x="773" y="1731"/>
                  </a:cubicBezTo>
                  <a:lnTo>
                    <a:pt x="413" y="2404"/>
                  </a:lnTo>
                  <a:lnTo>
                    <a:pt x="166" y="2404"/>
                  </a:lnTo>
                  <a:cubicBezTo>
                    <a:pt x="89" y="2404"/>
                    <a:pt x="21" y="2460"/>
                    <a:pt x="11" y="2536"/>
                  </a:cubicBezTo>
                  <a:cubicBezTo>
                    <a:pt x="0" y="2626"/>
                    <a:pt x="70" y="2704"/>
                    <a:pt x="161" y="2704"/>
                  </a:cubicBezTo>
                  <a:lnTo>
                    <a:pt x="502" y="2704"/>
                  </a:lnTo>
                  <a:cubicBezTo>
                    <a:pt x="502" y="2704"/>
                    <a:pt x="608" y="2677"/>
                    <a:pt x="635" y="2628"/>
                  </a:cubicBezTo>
                  <a:lnTo>
                    <a:pt x="869" y="2192"/>
                  </a:lnTo>
                  <a:lnTo>
                    <a:pt x="1217" y="3338"/>
                  </a:lnTo>
                  <a:cubicBezTo>
                    <a:pt x="1234" y="3393"/>
                    <a:pt x="1280" y="3433"/>
                    <a:pt x="1337" y="3442"/>
                  </a:cubicBezTo>
                  <a:cubicBezTo>
                    <a:pt x="1344" y="3443"/>
                    <a:pt x="1352" y="3443"/>
                    <a:pt x="1360" y="3443"/>
                  </a:cubicBezTo>
                  <a:cubicBezTo>
                    <a:pt x="1407" y="3443"/>
                    <a:pt x="1453" y="3419"/>
                    <a:pt x="1482" y="3380"/>
                  </a:cubicBezTo>
                  <a:lnTo>
                    <a:pt x="1956" y="2702"/>
                  </a:lnTo>
                  <a:lnTo>
                    <a:pt x="2121" y="2702"/>
                  </a:lnTo>
                  <a:cubicBezTo>
                    <a:pt x="2155" y="3313"/>
                    <a:pt x="2404" y="3911"/>
                    <a:pt x="2866" y="4375"/>
                  </a:cubicBezTo>
                  <a:cubicBezTo>
                    <a:pt x="3350" y="4858"/>
                    <a:pt x="3993" y="5124"/>
                    <a:pt x="4679" y="5124"/>
                  </a:cubicBezTo>
                  <a:cubicBezTo>
                    <a:pt x="5212" y="5124"/>
                    <a:pt x="5720" y="4964"/>
                    <a:pt x="6147" y="4664"/>
                  </a:cubicBezTo>
                  <a:lnTo>
                    <a:pt x="6500" y="5016"/>
                  </a:lnTo>
                  <a:lnTo>
                    <a:pt x="6479" y="5037"/>
                  </a:lnTo>
                  <a:cubicBezTo>
                    <a:pt x="6428" y="5088"/>
                    <a:pt x="6400" y="5155"/>
                    <a:pt x="6400" y="5227"/>
                  </a:cubicBezTo>
                  <a:cubicBezTo>
                    <a:pt x="6400" y="5299"/>
                    <a:pt x="6429" y="5367"/>
                    <a:pt x="6479" y="5417"/>
                  </a:cubicBezTo>
                  <a:lnTo>
                    <a:pt x="8482" y="7422"/>
                  </a:lnTo>
                  <a:cubicBezTo>
                    <a:pt x="8534" y="7473"/>
                    <a:pt x="8601" y="7500"/>
                    <a:pt x="8673" y="7500"/>
                  </a:cubicBezTo>
                  <a:cubicBezTo>
                    <a:pt x="8745" y="7500"/>
                    <a:pt x="8814" y="7472"/>
                    <a:pt x="8863" y="7422"/>
                  </a:cubicBezTo>
                  <a:lnTo>
                    <a:pt x="9541" y="6744"/>
                  </a:lnTo>
                  <a:cubicBezTo>
                    <a:pt x="9592" y="6693"/>
                    <a:pt x="9619" y="6626"/>
                    <a:pt x="9619" y="6554"/>
                  </a:cubicBezTo>
                  <a:cubicBezTo>
                    <a:pt x="9618" y="6486"/>
                    <a:pt x="9591" y="6418"/>
                    <a:pt x="9540" y="6368"/>
                  </a:cubicBezTo>
                  <a:lnTo>
                    <a:pt x="9098" y="5927"/>
                  </a:lnTo>
                  <a:cubicBezTo>
                    <a:pt x="9070" y="5898"/>
                    <a:pt x="9031" y="5883"/>
                    <a:pt x="8993" y="5883"/>
                  </a:cubicBezTo>
                  <a:cubicBezTo>
                    <a:pt x="8954" y="5883"/>
                    <a:pt x="8916" y="5898"/>
                    <a:pt x="8887" y="5927"/>
                  </a:cubicBezTo>
                  <a:cubicBezTo>
                    <a:pt x="8829" y="5984"/>
                    <a:pt x="8829" y="6080"/>
                    <a:pt x="8887" y="6138"/>
                  </a:cubicBezTo>
                  <a:lnTo>
                    <a:pt x="9305" y="6558"/>
                  </a:lnTo>
                  <a:lnTo>
                    <a:pt x="8671" y="7193"/>
                  </a:lnTo>
                  <a:lnTo>
                    <a:pt x="7591" y="6113"/>
                  </a:lnTo>
                  <a:lnTo>
                    <a:pt x="8225" y="5478"/>
                  </a:lnTo>
                  <a:lnTo>
                    <a:pt x="8434" y="5686"/>
                  </a:lnTo>
                  <a:cubicBezTo>
                    <a:pt x="8463" y="5715"/>
                    <a:pt x="8501" y="5729"/>
                    <a:pt x="8540" y="5729"/>
                  </a:cubicBezTo>
                  <a:cubicBezTo>
                    <a:pt x="8578" y="5729"/>
                    <a:pt x="8617" y="5715"/>
                    <a:pt x="8646" y="5686"/>
                  </a:cubicBezTo>
                  <a:cubicBezTo>
                    <a:pt x="8704" y="5628"/>
                    <a:pt x="8704" y="5533"/>
                    <a:pt x="8646" y="5474"/>
                  </a:cubicBezTo>
                  <a:lnTo>
                    <a:pt x="8111" y="4939"/>
                  </a:lnTo>
                  <a:lnTo>
                    <a:pt x="7909" y="4736"/>
                  </a:lnTo>
                  <a:lnTo>
                    <a:pt x="7534" y="4362"/>
                  </a:lnTo>
                  <a:cubicBezTo>
                    <a:pt x="7481" y="4309"/>
                    <a:pt x="7412" y="4283"/>
                    <a:pt x="7343" y="4283"/>
                  </a:cubicBezTo>
                  <a:cubicBezTo>
                    <a:pt x="7274" y="4283"/>
                    <a:pt x="7206" y="4309"/>
                    <a:pt x="7154" y="4362"/>
                  </a:cubicBezTo>
                  <a:lnTo>
                    <a:pt x="7133" y="4383"/>
                  </a:lnTo>
                  <a:lnTo>
                    <a:pt x="6780" y="4029"/>
                  </a:lnTo>
                  <a:cubicBezTo>
                    <a:pt x="6993" y="3726"/>
                    <a:pt x="7137" y="3381"/>
                    <a:pt x="7201" y="3011"/>
                  </a:cubicBezTo>
                  <a:cubicBezTo>
                    <a:pt x="7220" y="2912"/>
                    <a:pt x="7236" y="2702"/>
                    <a:pt x="7236" y="2702"/>
                  </a:cubicBezTo>
                  <a:lnTo>
                    <a:pt x="8361" y="2702"/>
                  </a:lnTo>
                  <a:cubicBezTo>
                    <a:pt x="8438" y="2702"/>
                    <a:pt x="8506" y="2647"/>
                    <a:pt x="8515" y="2572"/>
                  </a:cubicBezTo>
                  <a:cubicBezTo>
                    <a:pt x="8527" y="2480"/>
                    <a:pt x="8456" y="2403"/>
                    <a:pt x="8366" y="2403"/>
                  </a:cubicBezTo>
                  <a:lnTo>
                    <a:pt x="7236" y="2403"/>
                  </a:lnTo>
                  <a:cubicBezTo>
                    <a:pt x="7236" y="2403"/>
                    <a:pt x="7146" y="1806"/>
                    <a:pt x="7020" y="1521"/>
                  </a:cubicBezTo>
                  <a:cubicBezTo>
                    <a:pt x="6995" y="1466"/>
                    <a:pt x="6941" y="1433"/>
                    <a:pt x="6883" y="1433"/>
                  </a:cubicBezTo>
                  <a:cubicBezTo>
                    <a:pt x="6863" y="1433"/>
                    <a:pt x="6842" y="1437"/>
                    <a:pt x="6822" y="1446"/>
                  </a:cubicBezTo>
                  <a:cubicBezTo>
                    <a:pt x="6746" y="1479"/>
                    <a:pt x="6713" y="1567"/>
                    <a:pt x="6746" y="1643"/>
                  </a:cubicBezTo>
                  <a:cubicBezTo>
                    <a:pt x="6876" y="1936"/>
                    <a:pt x="6940" y="2249"/>
                    <a:pt x="6940" y="2567"/>
                  </a:cubicBezTo>
                  <a:cubicBezTo>
                    <a:pt x="6940" y="2697"/>
                    <a:pt x="6929" y="2829"/>
                    <a:pt x="6906" y="2960"/>
                  </a:cubicBezTo>
                  <a:cubicBezTo>
                    <a:pt x="6825" y="3417"/>
                    <a:pt x="6608" y="3834"/>
                    <a:pt x="6279" y="4163"/>
                  </a:cubicBezTo>
                  <a:cubicBezTo>
                    <a:pt x="5852" y="4590"/>
                    <a:pt x="5282" y="4825"/>
                    <a:pt x="4676" y="4825"/>
                  </a:cubicBezTo>
                  <a:cubicBezTo>
                    <a:pt x="4071" y="4825"/>
                    <a:pt x="3502" y="4590"/>
                    <a:pt x="3075" y="4163"/>
                  </a:cubicBezTo>
                  <a:cubicBezTo>
                    <a:pt x="2192" y="3279"/>
                    <a:pt x="2192" y="1843"/>
                    <a:pt x="3075" y="960"/>
                  </a:cubicBezTo>
                  <a:cubicBezTo>
                    <a:pt x="3502" y="534"/>
                    <a:pt x="4071" y="299"/>
                    <a:pt x="4676" y="299"/>
                  </a:cubicBezTo>
                  <a:cubicBezTo>
                    <a:pt x="5282" y="299"/>
                    <a:pt x="5852" y="534"/>
                    <a:pt x="6279" y="960"/>
                  </a:cubicBezTo>
                  <a:cubicBezTo>
                    <a:pt x="6332" y="1015"/>
                    <a:pt x="6384" y="1072"/>
                    <a:pt x="6434" y="1133"/>
                  </a:cubicBezTo>
                  <a:cubicBezTo>
                    <a:pt x="6464" y="1169"/>
                    <a:pt x="6507" y="1188"/>
                    <a:pt x="6550" y="1188"/>
                  </a:cubicBezTo>
                  <a:cubicBezTo>
                    <a:pt x="6583" y="1188"/>
                    <a:pt x="6617" y="1177"/>
                    <a:pt x="6645" y="1155"/>
                  </a:cubicBezTo>
                  <a:cubicBezTo>
                    <a:pt x="6708" y="1103"/>
                    <a:pt x="6718" y="1009"/>
                    <a:pt x="6666" y="944"/>
                  </a:cubicBezTo>
                  <a:cubicBezTo>
                    <a:pt x="6611" y="877"/>
                    <a:pt x="6552" y="811"/>
                    <a:pt x="6490" y="750"/>
                  </a:cubicBezTo>
                  <a:cubicBezTo>
                    <a:pt x="6007" y="266"/>
                    <a:pt x="5363" y="1"/>
                    <a:pt x="4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4"/>
            <p:cNvSpPr/>
            <p:nvPr/>
          </p:nvSpPr>
          <p:spPr>
            <a:xfrm>
              <a:off x="4796975" y="1181425"/>
              <a:ext cx="98225" cy="98225"/>
            </a:xfrm>
            <a:custGeom>
              <a:avLst/>
              <a:gdLst/>
              <a:ahLst/>
              <a:cxnLst/>
              <a:rect l="l" t="t" r="r" b="b"/>
              <a:pathLst>
                <a:path w="3929" h="3929" extrusionOk="0">
                  <a:moveTo>
                    <a:pt x="1964" y="302"/>
                  </a:moveTo>
                  <a:cubicBezTo>
                    <a:pt x="2391" y="302"/>
                    <a:pt x="2818" y="463"/>
                    <a:pt x="3142" y="788"/>
                  </a:cubicBezTo>
                  <a:cubicBezTo>
                    <a:pt x="3456" y="1102"/>
                    <a:pt x="3628" y="1521"/>
                    <a:pt x="3628" y="1966"/>
                  </a:cubicBezTo>
                  <a:cubicBezTo>
                    <a:pt x="3628" y="2411"/>
                    <a:pt x="3456" y="2830"/>
                    <a:pt x="3142" y="3143"/>
                  </a:cubicBezTo>
                  <a:cubicBezTo>
                    <a:pt x="2828" y="3457"/>
                    <a:pt x="2409" y="3631"/>
                    <a:pt x="1964" y="3631"/>
                  </a:cubicBezTo>
                  <a:cubicBezTo>
                    <a:pt x="1518" y="3631"/>
                    <a:pt x="1101" y="3457"/>
                    <a:pt x="787" y="3143"/>
                  </a:cubicBezTo>
                  <a:cubicBezTo>
                    <a:pt x="473" y="2830"/>
                    <a:pt x="299" y="2411"/>
                    <a:pt x="299" y="1966"/>
                  </a:cubicBezTo>
                  <a:cubicBezTo>
                    <a:pt x="299" y="1521"/>
                    <a:pt x="473" y="1102"/>
                    <a:pt x="787" y="788"/>
                  </a:cubicBezTo>
                  <a:cubicBezTo>
                    <a:pt x="1112" y="463"/>
                    <a:pt x="1539" y="302"/>
                    <a:pt x="1964" y="302"/>
                  </a:cubicBezTo>
                  <a:close/>
                  <a:moveTo>
                    <a:pt x="1964" y="1"/>
                  </a:moveTo>
                  <a:cubicBezTo>
                    <a:pt x="1460" y="1"/>
                    <a:pt x="957" y="192"/>
                    <a:pt x="574" y="575"/>
                  </a:cubicBezTo>
                  <a:cubicBezTo>
                    <a:pt x="204" y="946"/>
                    <a:pt x="0" y="1439"/>
                    <a:pt x="0" y="1965"/>
                  </a:cubicBezTo>
                  <a:cubicBezTo>
                    <a:pt x="0" y="2490"/>
                    <a:pt x="204" y="2984"/>
                    <a:pt x="574" y="3354"/>
                  </a:cubicBezTo>
                  <a:cubicBezTo>
                    <a:pt x="944" y="3724"/>
                    <a:pt x="1438" y="3929"/>
                    <a:pt x="1964" y="3929"/>
                  </a:cubicBezTo>
                  <a:cubicBezTo>
                    <a:pt x="2490" y="3929"/>
                    <a:pt x="2984" y="3724"/>
                    <a:pt x="3354" y="3354"/>
                  </a:cubicBezTo>
                  <a:cubicBezTo>
                    <a:pt x="3724" y="2984"/>
                    <a:pt x="3929" y="2490"/>
                    <a:pt x="3929" y="1965"/>
                  </a:cubicBezTo>
                  <a:cubicBezTo>
                    <a:pt x="3929" y="1439"/>
                    <a:pt x="3724" y="946"/>
                    <a:pt x="3354" y="575"/>
                  </a:cubicBezTo>
                  <a:cubicBezTo>
                    <a:pt x="2971" y="192"/>
                    <a:pt x="2467" y="1"/>
                    <a:pt x="1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4830725" y="1200025"/>
              <a:ext cx="31650" cy="61150"/>
            </a:xfrm>
            <a:custGeom>
              <a:avLst/>
              <a:gdLst/>
              <a:ahLst/>
              <a:cxnLst/>
              <a:rect l="l" t="t" r="r" b="b"/>
              <a:pathLst>
                <a:path w="1266" h="2446" extrusionOk="0">
                  <a:moveTo>
                    <a:pt x="464" y="573"/>
                  </a:moveTo>
                  <a:lnTo>
                    <a:pt x="464" y="907"/>
                  </a:lnTo>
                  <a:cubicBezTo>
                    <a:pt x="448" y="896"/>
                    <a:pt x="431" y="885"/>
                    <a:pt x="417" y="874"/>
                  </a:cubicBezTo>
                  <a:cubicBezTo>
                    <a:pt x="380" y="844"/>
                    <a:pt x="364" y="783"/>
                    <a:pt x="376" y="717"/>
                  </a:cubicBezTo>
                  <a:cubicBezTo>
                    <a:pt x="385" y="666"/>
                    <a:pt x="413" y="609"/>
                    <a:pt x="464" y="573"/>
                  </a:cubicBezTo>
                  <a:close/>
                  <a:moveTo>
                    <a:pt x="765" y="1363"/>
                  </a:moveTo>
                  <a:cubicBezTo>
                    <a:pt x="938" y="1433"/>
                    <a:pt x="934" y="1580"/>
                    <a:pt x="924" y="1641"/>
                  </a:cubicBezTo>
                  <a:cubicBezTo>
                    <a:pt x="910" y="1727"/>
                    <a:pt x="856" y="1817"/>
                    <a:pt x="765" y="1866"/>
                  </a:cubicBezTo>
                  <a:lnTo>
                    <a:pt x="765" y="1363"/>
                  </a:lnTo>
                  <a:close/>
                  <a:moveTo>
                    <a:pt x="612" y="1"/>
                  </a:moveTo>
                  <a:cubicBezTo>
                    <a:pt x="530" y="1"/>
                    <a:pt x="463" y="67"/>
                    <a:pt x="463" y="151"/>
                  </a:cubicBezTo>
                  <a:lnTo>
                    <a:pt x="463" y="249"/>
                  </a:lnTo>
                  <a:cubicBezTo>
                    <a:pt x="453" y="251"/>
                    <a:pt x="443" y="254"/>
                    <a:pt x="432" y="258"/>
                  </a:cubicBezTo>
                  <a:cubicBezTo>
                    <a:pt x="252" y="312"/>
                    <a:pt x="118" y="466"/>
                    <a:pt x="82" y="660"/>
                  </a:cubicBezTo>
                  <a:cubicBezTo>
                    <a:pt x="48" y="837"/>
                    <a:pt x="106" y="1010"/>
                    <a:pt x="232" y="1109"/>
                  </a:cubicBezTo>
                  <a:cubicBezTo>
                    <a:pt x="293" y="1156"/>
                    <a:pt x="366" y="1199"/>
                    <a:pt x="464" y="1245"/>
                  </a:cubicBezTo>
                  <a:lnTo>
                    <a:pt x="464" y="1898"/>
                  </a:lnTo>
                  <a:cubicBezTo>
                    <a:pt x="394" y="1889"/>
                    <a:pt x="341" y="1865"/>
                    <a:pt x="259" y="1812"/>
                  </a:cubicBezTo>
                  <a:cubicBezTo>
                    <a:pt x="232" y="1795"/>
                    <a:pt x="201" y="1786"/>
                    <a:pt x="171" y="1786"/>
                  </a:cubicBezTo>
                  <a:cubicBezTo>
                    <a:pt x="129" y="1786"/>
                    <a:pt x="88" y="1803"/>
                    <a:pt x="60" y="1837"/>
                  </a:cubicBezTo>
                  <a:cubicBezTo>
                    <a:pt x="0" y="1907"/>
                    <a:pt x="18" y="2009"/>
                    <a:pt x="92" y="2059"/>
                  </a:cubicBezTo>
                  <a:cubicBezTo>
                    <a:pt x="238" y="2154"/>
                    <a:pt x="340" y="2187"/>
                    <a:pt x="464" y="2198"/>
                  </a:cubicBezTo>
                  <a:lnTo>
                    <a:pt x="464" y="2290"/>
                  </a:lnTo>
                  <a:cubicBezTo>
                    <a:pt x="464" y="2367"/>
                    <a:pt x="520" y="2435"/>
                    <a:pt x="596" y="2444"/>
                  </a:cubicBezTo>
                  <a:cubicBezTo>
                    <a:pt x="602" y="2445"/>
                    <a:pt x="609" y="2446"/>
                    <a:pt x="615" y="2446"/>
                  </a:cubicBezTo>
                  <a:cubicBezTo>
                    <a:pt x="698" y="2446"/>
                    <a:pt x="765" y="2379"/>
                    <a:pt x="765" y="2295"/>
                  </a:cubicBezTo>
                  <a:lnTo>
                    <a:pt x="765" y="2182"/>
                  </a:lnTo>
                  <a:cubicBezTo>
                    <a:pt x="1019" y="2119"/>
                    <a:pt x="1182" y="1901"/>
                    <a:pt x="1218" y="1688"/>
                  </a:cubicBezTo>
                  <a:cubicBezTo>
                    <a:pt x="1265" y="1412"/>
                    <a:pt x="1120" y="1170"/>
                    <a:pt x="848" y="1075"/>
                  </a:cubicBezTo>
                  <a:cubicBezTo>
                    <a:pt x="821" y="1064"/>
                    <a:pt x="792" y="1055"/>
                    <a:pt x="765" y="1044"/>
                  </a:cubicBezTo>
                  <a:lnTo>
                    <a:pt x="765" y="548"/>
                  </a:lnTo>
                  <a:cubicBezTo>
                    <a:pt x="808" y="564"/>
                    <a:pt x="839" y="586"/>
                    <a:pt x="853" y="595"/>
                  </a:cubicBezTo>
                  <a:cubicBezTo>
                    <a:pt x="881" y="616"/>
                    <a:pt x="913" y="627"/>
                    <a:pt x="945" y="627"/>
                  </a:cubicBezTo>
                  <a:cubicBezTo>
                    <a:pt x="990" y="627"/>
                    <a:pt x="1033" y="607"/>
                    <a:pt x="1063" y="569"/>
                  </a:cubicBezTo>
                  <a:cubicBezTo>
                    <a:pt x="1112" y="504"/>
                    <a:pt x="1101" y="409"/>
                    <a:pt x="1035" y="359"/>
                  </a:cubicBezTo>
                  <a:cubicBezTo>
                    <a:pt x="998" y="331"/>
                    <a:pt x="903" y="265"/>
                    <a:pt x="762" y="239"/>
                  </a:cubicBezTo>
                  <a:lnTo>
                    <a:pt x="762" y="156"/>
                  </a:lnTo>
                  <a:cubicBezTo>
                    <a:pt x="762" y="79"/>
                    <a:pt x="708" y="11"/>
                    <a:pt x="632" y="2"/>
                  </a:cubicBezTo>
                  <a:cubicBezTo>
                    <a:pt x="625" y="1"/>
                    <a:pt x="619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4713900" y="1297375"/>
              <a:ext cx="222900" cy="72400"/>
            </a:xfrm>
            <a:custGeom>
              <a:avLst/>
              <a:gdLst/>
              <a:ahLst/>
              <a:cxnLst/>
              <a:rect l="l" t="t" r="r" b="b"/>
              <a:pathLst>
                <a:path w="8916" h="2896" extrusionOk="0">
                  <a:moveTo>
                    <a:pt x="3073" y="302"/>
                  </a:moveTo>
                  <a:cubicBezTo>
                    <a:pt x="3078" y="302"/>
                    <a:pt x="3084" y="305"/>
                    <a:pt x="3084" y="312"/>
                  </a:cubicBezTo>
                  <a:lnTo>
                    <a:pt x="3084" y="2596"/>
                  </a:lnTo>
                  <a:lnTo>
                    <a:pt x="2187" y="2596"/>
                  </a:lnTo>
                  <a:lnTo>
                    <a:pt x="2187" y="312"/>
                  </a:lnTo>
                  <a:cubicBezTo>
                    <a:pt x="2185" y="307"/>
                    <a:pt x="2190" y="302"/>
                    <a:pt x="2195" y="302"/>
                  </a:cubicBezTo>
                  <a:close/>
                  <a:moveTo>
                    <a:pt x="4270" y="1697"/>
                  </a:moveTo>
                  <a:cubicBezTo>
                    <a:pt x="4275" y="1697"/>
                    <a:pt x="4281" y="1702"/>
                    <a:pt x="4281" y="1708"/>
                  </a:cubicBezTo>
                  <a:lnTo>
                    <a:pt x="4281" y="2596"/>
                  </a:lnTo>
                  <a:lnTo>
                    <a:pt x="3382" y="2596"/>
                  </a:lnTo>
                  <a:lnTo>
                    <a:pt x="3382" y="1708"/>
                  </a:lnTo>
                  <a:cubicBezTo>
                    <a:pt x="3382" y="1703"/>
                    <a:pt x="3386" y="1697"/>
                    <a:pt x="3392" y="1697"/>
                  </a:cubicBezTo>
                  <a:close/>
                  <a:moveTo>
                    <a:pt x="2194" y="1"/>
                  </a:moveTo>
                  <a:cubicBezTo>
                    <a:pt x="2023" y="1"/>
                    <a:pt x="1884" y="139"/>
                    <a:pt x="1884" y="310"/>
                  </a:cubicBezTo>
                  <a:lnTo>
                    <a:pt x="1884" y="801"/>
                  </a:lnTo>
                  <a:lnTo>
                    <a:pt x="845" y="801"/>
                  </a:lnTo>
                  <a:cubicBezTo>
                    <a:pt x="758" y="801"/>
                    <a:pt x="687" y="871"/>
                    <a:pt x="687" y="957"/>
                  </a:cubicBezTo>
                  <a:lnTo>
                    <a:pt x="687" y="1421"/>
                  </a:lnTo>
                  <a:cubicBezTo>
                    <a:pt x="687" y="1443"/>
                    <a:pt x="697" y="1464"/>
                    <a:pt x="712" y="1479"/>
                  </a:cubicBezTo>
                  <a:cubicBezTo>
                    <a:pt x="754" y="1516"/>
                    <a:pt x="797" y="1532"/>
                    <a:pt x="837" y="1532"/>
                  </a:cubicBezTo>
                  <a:cubicBezTo>
                    <a:pt x="920" y="1532"/>
                    <a:pt x="987" y="1465"/>
                    <a:pt x="987" y="1383"/>
                  </a:cubicBezTo>
                  <a:lnTo>
                    <a:pt x="987" y="1110"/>
                  </a:lnTo>
                  <a:cubicBezTo>
                    <a:pt x="987" y="1105"/>
                    <a:pt x="991" y="1100"/>
                    <a:pt x="997" y="1100"/>
                  </a:cubicBezTo>
                  <a:lnTo>
                    <a:pt x="1875" y="1100"/>
                  </a:lnTo>
                  <a:cubicBezTo>
                    <a:pt x="1880" y="1100"/>
                    <a:pt x="1885" y="1104"/>
                    <a:pt x="1885" y="1110"/>
                  </a:cubicBezTo>
                  <a:lnTo>
                    <a:pt x="1885" y="2596"/>
                  </a:lnTo>
                  <a:lnTo>
                    <a:pt x="989" y="2596"/>
                  </a:lnTo>
                  <a:lnTo>
                    <a:pt x="989" y="2022"/>
                  </a:lnTo>
                  <a:cubicBezTo>
                    <a:pt x="989" y="1945"/>
                    <a:pt x="933" y="1877"/>
                    <a:pt x="857" y="1868"/>
                  </a:cubicBezTo>
                  <a:cubicBezTo>
                    <a:pt x="851" y="1867"/>
                    <a:pt x="844" y="1867"/>
                    <a:pt x="838" y="1867"/>
                  </a:cubicBezTo>
                  <a:cubicBezTo>
                    <a:pt x="755" y="1867"/>
                    <a:pt x="688" y="1934"/>
                    <a:pt x="688" y="2017"/>
                  </a:cubicBezTo>
                  <a:lnTo>
                    <a:pt x="688" y="2596"/>
                  </a:lnTo>
                  <a:lnTo>
                    <a:pt x="167" y="2596"/>
                  </a:lnTo>
                  <a:cubicBezTo>
                    <a:pt x="90" y="2596"/>
                    <a:pt x="21" y="2652"/>
                    <a:pt x="13" y="2727"/>
                  </a:cubicBezTo>
                  <a:cubicBezTo>
                    <a:pt x="0" y="2818"/>
                    <a:pt x="71" y="2896"/>
                    <a:pt x="162" y="2896"/>
                  </a:cubicBezTo>
                  <a:lnTo>
                    <a:pt x="8751" y="2896"/>
                  </a:lnTo>
                  <a:cubicBezTo>
                    <a:pt x="8828" y="2896"/>
                    <a:pt x="8896" y="2840"/>
                    <a:pt x="8905" y="2765"/>
                  </a:cubicBezTo>
                  <a:cubicBezTo>
                    <a:pt x="8916" y="2673"/>
                    <a:pt x="8846" y="2596"/>
                    <a:pt x="8756" y="2596"/>
                  </a:cubicBezTo>
                  <a:lnTo>
                    <a:pt x="4580" y="2596"/>
                  </a:lnTo>
                  <a:lnTo>
                    <a:pt x="4580" y="1708"/>
                  </a:lnTo>
                  <a:cubicBezTo>
                    <a:pt x="4580" y="1537"/>
                    <a:pt x="4441" y="1398"/>
                    <a:pt x="4270" y="1398"/>
                  </a:cubicBezTo>
                  <a:lnTo>
                    <a:pt x="3382" y="1398"/>
                  </a:lnTo>
                  <a:lnTo>
                    <a:pt x="3382" y="310"/>
                  </a:lnTo>
                  <a:cubicBezTo>
                    <a:pt x="3382" y="139"/>
                    <a:pt x="3243" y="1"/>
                    <a:pt x="3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54"/>
          <p:cNvSpPr/>
          <p:nvPr/>
        </p:nvSpPr>
        <p:spPr>
          <a:xfrm>
            <a:off x="6921300" y="2034555"/>
            <a:ext cx="394862" cy="292291"/>
          </a:xfrm>
          <a:custGeom>
            <a:avLst/>
            <a:gdLst/>
            <a:ahLst/>
            <a:cxnLst/>
            <a:rect l="l" t="t" r="r" b="b"/>
            <a:pathLst>
              <a:path w="10217" h="7563" extrusionOk="0">
                <a:moveTo>
                  <a:pt x="8561" y="2036"/>
                </a:moveTo>
                <a:lnTo>
                  <a:pt x="8561" y="5487"/>
                </a:lnTo>
                <a:lnTo>
                  <a:pt x="6465" y="5487"/>
                </a:lnTo>
                <a:lnTo>
                  <a:pt x="6465" y="2036"/>
                </a:lnTo>
                <a:close/>
                <a:moveTo>
                  <a:pt x="5268" y="5787"/>
                </a:moveTo>
                <a:lnTo>
                  <a:pt x="5268" y="6066"/>
                </a:lnTo>
                <a:lnTo>
                  <a:pt x="4969" y="6066"/>
                </a:lnTo>
                <a:lnTo>
                  <a:pt x="4969" y="5787"/>
                </a:lnTo>
                <a:close/>
                <a:moveTo>
                  <a:pt x="4072" y="6964"/>
                </a:moveTo>
                <a:lnTo>
                  <a:pt x="4072" y="7265"/>
                </a:lnTo>
                <a:lnTo>
                  <a:pt x="300" y="7265"/>
                </a:lnTo>
                <a:lnTo>
                  <a:pt x="300" y="6964"/>
                </a:lnTo>
                <a:close/>
                <a:moveTo>
                  <a:pt x="5267" y="6367"/>
                </a:moveTo>
                <a:lnTo>
                  <a:pt x="5267" y="6815"/>
                </a:lnTo>
                <a:cubicBezTo>
                  <a:pt x="5267" y="6897"/>
                  <a:pt x="5334" y="6964"/>
                  <a:pt x="5416" y="6964"/>
                </a:cubicBezTo>
                <a:lnTo>
                  <a:pt x="5865" y="6964"/>
                </a:lnTo>
                <a:lnTo>
                  <a:pt x="5865" y="7265"/>
                </a:lnTo>
                <a:lnTo>
                  <a:pt x="4370" y="7265"/>
                </a:lnTo>
                <a:lnTo>
                  <a:pt x="4370" y="6964"/>
                </a:lnTo>
                <a:lnTo>
                  <a:pt x="4819" y="6964"/>
                </a:lnTo>
                <a:cubicBezTo>
                  <a:pt x="4901" y="6964"/>
                  <a:pt x="4968" y="6897"/>
                  <a:pt x="4968" y="6815"/>
                </a:cubicBezTo>
                <a:lnTo>
                  <a:pt x="4968" y="6367"/>
                </a:lnTo>
                <a:close/>
                <a:moveTo>
                  <a:pt x="4001" y="1"/>
                </a:moveTo>
                <a:cubicBezTo>
                  <a:pt x="3874" y="1"/>
                  <a:pt x="3772" y="104"/>
                  <a:pt x="3772" y="229"/>
                </a:cubicBezTo>
                <a:lnTo>
                  <a:pt x="3772" y="2416"/>
                </a:lnTo>
                <a:lnTo>
                  <a:pt x="1534" y="2416"/>
                </a:lnTo>
                <a:cubicBezTo>
                  <a:pt x="1448" y="2416"/>
                  <a:pt x="1378" y="2486"/>
                  <a:pt x="1378" y="2572"/>
                </a:cubicBezTo>
                <a:lnTo>
                  <a:pt x="1378" y="3163"/>
                </a:lnTo>
                <a:cubicBezTo>
                  <a:pt x="1378" y="3198"/>
                  <a:pt x="1394" y="3230"/>
                  <a:pt x="1421" y="3250"/>
                </a:cubicBezTo>
                <a:cubicBezTo>
                  <a:pt x="1456" y="3275"/>
                  <a:pt x="1492" y="3286"/>
                  <a:pt x="1526" y="3286"/>
                </a:cubicBezTo>
                <a:cubicBezTo>
                  <a:pt x="1609" y="3286"/>
                  <a:pt x="1677" y="3219"/>
                  <a:pt x="1677" y="3136"/>
                </a:cubicBezTo>
                <a:lnTo>
                  <a:pt x="1677" y="2713"/>
                </a:lnTo>
                <a:lnTo>
                  <a:pt x="3772" y="2713"/>
                </a:lnTo>
                <a:lnTo>
                  <a:pt x="3772" y="5487"/>
                </a:lnTo>
                <a:lnTo>
                  <a:pt x="1677" y="5487"/>
                </a:lnTo>
                <a:lnTo>
                  <a:pt x="1677" y="3786"/>
                </a:lnTo>
                <a:cubicBezTo>
                  <a:pt x="1677" y="3709"/>
                  <a:pt x="1621" y="3641"/>
                  <a:pt x="1545" y="3632"/>
                </a:cubicBezTo>
                <a:cubicBezTo>
                  <a:pt x="1539" y="3631"/>
                  <a:pt x="1532" y="3631"/>
                  <a:pt x="1526" y="3631"/>
                </a:cubicBezTo>
                <a:cubicBezTo>
                  <a:pt x="1444" y="3631"/>
                  <a:pt x="1378" y="3698"/>
                  <a:pt x="1378" y="3781"/>
                </a:cubicBezTo>
                <a:lnTo>
                  <a:pt x="1378" y="5487"/>
                </a:lnTo>
                <a:lnTo>
                  <a:pt x="1014" y="5487"/>
                </a:lnTo>
                <a:cubicBezTo>
                  <a:pt x="936" y="5487"/>
                  <a:pt x="869" y="5543"/>
                  <a:pt x="859" y="5618"/>
                </a:cubicBezTo>
                <a:cubicBezTo>
                  <a:pt x="848" y="5710"/>
                  <a:pt x="918" y="5787"/>
                  <a:pt x="1008" y="5787"/>
                </a:cubicBezTo>
                <a:lnTo>
                  <a:pt x="4670" y="5787"/>
                </a:lnTo>
                <a:lnTo>
                  <a:pt x="4670" y="6665"/>
                </a:lnTo>
                <a:lnTo>
                  <a:pt x="150" y="6665"/>
                </a:lnTo>
                <a:cubicBezTo>
                  <a:pt x="67" y="6665"/>
                  <a:pt x="1" y="6732"/>
                  <a:pt x="1" y="6814"/>
                </a:cubicBezTo>
                <a:lnTo>
                  <a:pt x="1" y="7414"/>
                </a:lnTo>
                <a:cubicBezTo>
                  <a:pt x="1" y="7496"/>
                  <a:pt x="67" y="7563"/>
                  <a:pt x="150" y="7563"/>
                </a:cubicBezTo>
                <a:lnTo>
                  <a:pt x="7024" y="7563"/>
                </a:lnTo>
                <a:cubicBezTo>
                  <a:pt x="7101" y="7563"/>
                  <a:pt x="7169" y="7507"/>
                  <a:pt x="7178" y="7431"/>
                </a:cubicBezTo>
                <a:cubicBezTo>
                  <a:pt x="7189" y="7340"/>
                  <a:pt x="7118" y="7262"/>
                  <a:pt x="7029" y="7262"/>
                </a:cubicBezTo>
                <a:lnTo>
                  <a:pt x="6145" y="7262"/>
                </a:lnTo>
                <a:lnTo>
                  <a:pt x="6145" y="6963"/>
                </a:lnTo>
                <a:lnTo>
                  <a:pt x="9916" y="6963"/>
                </a:lnTo>
                <a:lnTo>
                  <a:pt x="9916" y="7262"/>
                </a:lnTo>
                <a:lnTo>
                  <a:pt x="7669" y="7262"/>
                </a:lnTo>
                <a:cubicBezTo>
                  <a:pt x="7592" y="7262"/>
                  <a:pt x="7524" y="7318"/>
                  <a:pt x="7515" y="7394"/>
                </a:cubicBezTo>
                <a:cubicBezTo>
                  <a:pt x="7504" y="7486"/>
                  <a:pt x="7575" y="7563"/>
                  <a:pt x="7664" y="7563"/>
                </a:cubicBezTo>
                <a:lnTo>
                  <a:pt x="10066" y="7563"/>
                </a:lnTo>
                <a:cubicBezTo>
                  <a:pt x="10148" y="7563"/>
                  <a:pt x="10215" y="7496"/>
                  <a:pt x="10215" y="7414"/>
                </a:cubicBezTo>
                <a:lnTo>
                  <a:pt x="10215" y="6814"/>
                </a:lnTo>
                <a:cubicBezTo>
                  <a:pt x="10217" y="6732"/>
                  <a:pt x="10150" y="6665"/>
                  <a:pt x="10068" y="6665"/>
                </a:cubicBezTo>
                <a:lnTo>
                  <a:pt x="5548" y="6665"/>
                </a:lnTo>
                <a:lnTo>
                  <a:pt x="5548" y="5787"/>
                </a:lnTo>
                <a:lnTo>
                  <a:pt x="9204" y="5787"/>
                </a:lnTo>
                <a:cubicBezTo>
                  <a:pt x="9281" y="5787"/>
                  <a:pt x="9349" y="5732"/>
                  <a:pt x="9358" y="5656"/>
                </a:cubicBezTo>
                <a:cubicBezTo>
                  <a:pt x="9369" y="5565"/>
                  <a:pt x="9298" y="5487"/>
                  <a:pt x="9209" y="5487"/>
                </a:cubicBezTo>
                <a:lnTo>
                  <a:pt x="8859" y="5487"/>
                </a:lnTo>
                <a:lnTo>
                  <a:pt x="8859" y="1965"/>
                </a:lnTo>
                <a:cubicBezTo>
                  <a:pt x="8859" y="1838"/>
                  <a:pt x="8756" y="1735"/>
                  <a:pt x="8630" y="1735"/>
                </a:cubicBezTo>
                <a:lnTo>
                  <a:pt x="6465" y="1735"/>
                </a:lnTo>
                <a:lnTo>
                  <a:pt x="6465" y="158"/>
                </a:lnTo>
                <a:cubicBezTo>
                  <a:pt x="6465" y="72"/>
                  <a:pt x="6394" y="1"/>
                  <a:pt x="6309" y="1"/>
                </a:cubicBezTo>
                <a:lnTo>
                  <a:pt x="5734" y="1"/>
                </a:lnTo>
                <a:cubicBezTo>
                  <a:pt x="5699" y="1"/>
                  <a:pt x="5667" y="17"/>
                  <a:pt x="5648" y="45"/>
                </a:cubicBezTo>
                <a:cubicBezTo>
                  <a:pt x="5559" y="166"/>
                  <a:pt x="5643" y="300"/>
                  <a:pt x="5761" y="300"/>
                </a:cubicBezTo>
                <a:lnTo>
                  <a:pt x="6167" y="300"/>
                </a:lnTo>
                <a:lnTo>
                  <a:pt x="6167" y="5488"/>
                </a:lnTo>
                <a:lnTo>
                  <a:pt x="4072" y="5488"/>
                </a:lnTo>
                <a:lnTo>
                  <a:pt x="4072" y="300"/>
                </a:lnTo>
                <a:lnTo>
                  <a:pt x="5113" y="300"/>
                </a:lnTo>
                <a:cubicBezTo>
                  <a:pt x="5190" y="300"/>
                  <a:pt x="5258" y="245"/>
                  <a:pt x="5267" y="170"/>
                </a:cubicBezTo>
                <a:cubicBezTo>
                  <a:pt x="5278" y="78"/>
                  <a:pt x="5208" y="1"/>
                  <a:pt x="5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57"/>
          <p:cNvSpPr txBox="1">
            <a:spLocks noGrp="1"/>
          </p:cNvSpPr>
          <p:nvPr>
            <p:ph type="title"/>
          </p:nvPr>
        </p:nvSpPr>
        <p:spPr>
          <a:xfrm>
            <a:off x="1633500" y="1307100"/>
            <a:ext cx="587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br>
              <a:rPr lang="en" dirty="0"/>
            </a:br>
            <a:br>
              <a:rPr lang="en" sz="2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" sz="2000" dirty="0">
                <a:latin typeface="Poppins" panose="00000500000000000000" pitchFamily="2" charset="0"/>
                <a:cs typeface="Poppins" panose="00000500000000000000" pitchFamily="2" charset="0"/>
              </a:rPr>
              <a:t>amahajan68@gatech.edu</a:t>
            </a:r>
            <a:endParaRPr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02" name="Google Shape;1402;p57"/>
          <p:cNvGrpSpPr/>
          <p:nvPr/>
        </p:nvGrpSpPr>
        <p:grpSpPr>
          <a:xfrm>
            <a:off x="7155357" y="271097"/>
            <a:ext cx="1154580" cy="576164"/>
            <a:chOff x="5485134" y="142532"/>
            <a:chExt cx="938454" cy="468312"/>
          </a:xfrm>
        </p:grpSpPr>
        <p:sp>
          <p:nvSpPr>
            <p:cNvPr id="1403" name="Google Shape;1403;p57"/>
            <p:cNvSpPr/>
            <p:nvPr/>
          </p:nvSpPr>
          <p:spPr>
            <a:xfrm>
              <a:off x="5485134" y="142532"/>
              <a:ext cx="938454" cy="468312"/>
            </a:xfrm>
            <a:custGeom>
              <a:avLst/>
              <a:gdLst/>
              <a:ahLst/>
              <a:cxnLst/>
              <a:rect l="l" t="t" r="r" b="b"/>
              <a:pathLst>
                <a:path w="17533" h="8749" extrusionOk="0">
                  <a:moveTo>
                    <a:pt x="933" y="0"/>
                  </a:moveTo>
                  <a:cubicBezTo>
                    <a:pt x="418" y="0"/>
                    <a:pt x="0" y="418"/>
                    <a:pt x="0" y="933"/>
                  </a:cubicBezTo>
                  <a:lnTo>
                    <a:pt x="0" y="7815"/>
                  </a:lnTo>
                  <a:cubicBezTo>
                    <a:pt x="0" y="8330"/>
                    <a:pt x="418" y="8748"/>
                    <a:pt x="933" y="8748"/>
                  </a:cubicBezTo>
                  <a:lnTo>
                    <a:pt x="16600" y="8748"/>
                  </a:lnTo>
                  <a:cubicBezTo>
                    <a:pt x="17115" y="8748"/>
                    <a:pt x="17533" y="8330"/>
                    <a:pt x="17533" y="7815"/>
                  </a:cubicBezTo>
                  <a:lnTo>
                    <a:pt x="17533" y="933"/>
                  </a:lnTo>
                  <a:cubicBezTo>
                    <a:pt x="17533" y="418"/>
                    <a:pt x="17115" y="0"/>
                    <a:pt x="16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7"/>
            <p:cNvSpPr/>
            <p:nvPr/>
          </p:nvSpPr>
          <p:spPr>
            <a:xfrm>
              <a:off x="5557127" y="195952"/>
              <a:ext cx="361294" cy="361418"/>
            </a:xfrm>
            <a:custGeom>
              <a:avLst/>
              <a:gdLst/>
              <a:ahLst/>
              <a:cxnLst/>
              <a:rect l="l" t="t" r="r" b="b"/>
              <a:pathLst>
                <a:path w="6750" h="6752" extrusionOk="0">
                  <a:moveTo>
                    <a:pt x="3376" y="1"/>
                  </a:moveTo>
                  <a:cubicBezTo>
                    <a:pt x="1512" y="1"/>
                    <a:pt x="0" y="1512"/>
                    <a:pt x="0" y="3376"/>
                  </a:cubicBezTo>
                  <a:cubicBezTo>
                    <a:pt x="0" y="5240"/>
                    <a:pt x="1512" y="6751"/>
                    <a:pt x="3376" y="6751"/>
                  </a:cubicBezTo>
                  <a:cubicBezTo>
                    <a:pt x="5238" y="6751"/>
                    <a:pt x="6750" y="5240"/>
                    <a:pt x="6750" y="3376"/>
                  </a:cubicBezTo>
                  <a:cubicBezTo>
                    <a:pt x="6750" y="1512"/>
                    <a:pt x="5238" y="1"/>
                    <a:pt x="3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7"/>
            <p:cNvSpPr/>
            <p:nvPr/>
          </p:nvSpPr>
          <p:spPr>
            <a:xfrm>
              <a:off x="5579607" y="218433"/>
              <a:ext cx="316386" cy="316401"/>
            </a:xfrm>
            <a:custGeom>
              <a:avLst/>
              <a:gdLst/>
              <a:ahLst/>
              <a:cxnLst/>
              <a:rect l="l" t="t" r="r" b="b"/>
              <a:pathLst>
                <a:path w="5911" h="5911" extrusionOk="0">
                  <a:moveTo>
                    <a:pt x="2956" y="1"/>
                  </a:moveTo>
                  <a:cubicBezTo>
                    <a:pt x="1323" y="1"/>
                    <a:pt x="0" y="1323"/>
                    <a:pt x="0" y="2956"/>
                  </a:cubicBezTo>
                  <a:cubicBezTo>
                    <a:pt x="0" y="4588"/>
                    <a:pt x="1323" y="5911"/>
                    <a:pt x="2956" y="5911"/>
                  </a:cubicBezTo>
                  <a:cubicBezTo>
                    <a:pt x="4587" y="5911"/>
                    <a:pt x="5910" y="4588"/>
                    <a:pt x="5910" y="2956"/>
                  </a:cubicBezTo>
                  <a:cubicBezTo>
                    <a:pt x="5910" y="1324"/>
                    <a:pt x="4587" y="1"/>
                    <a:pt x="2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7"/>
            <p:cNvSpPr/>
            <p:nvPr/>
          </p:nvSpPr>
          <p:spPr>
            <a:xfrm>
              <a:off x="5591490" y="218433"/>
              <a:ext cx="304504" cy="158281"/>
            </a:xfrm>
            <a:custGeom>
              <a:avLst/>
              <a:gdLst/>
              <a:ahLst/>
              <a:cxnLst/>
              <a:rect l="l" t="t" r="r" b="b"/>
              <a:pathLst>
                <a:path w="5689" h="2957" extrusionOk="0">
                  <a:moveTo>
                    <a:pt x="2732" y="1"/>
                  </a:moveTo>
                  <a:cubicBezTo>
                    <a:pt x="1501" y="1"/>
                    <a:pt x="445" y="753"/>
                    <a:pt x="0" y="1825"/>
                  </a:cubicBezTo>
                  <a:lnTo>
                    <a:pt x="2732" y="2956"/>
                  </a:lnTo>
                  <a:lnTo>
                    <a:pt x="5687" y="2956"/>
                  </a:lnTo>
                  <a:cubicBezTo>
                    <a:pt x="5688" y="1324"/>
                    <a:pt x="4365" y="1"/>
                    <a:pt x="2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7"/>
            <p:cNvSpPr/>
            <p:nvPr/>
          </p:nvSpPr>
          <p:spPr>
            <a:xfrm>
              <a:off x="5677131" y="376658"/>
              <a:ext cx="218810" cy="158281"/>
            </a:xfrm>
            <a:custGeom>
              <a:avLst/>
              <a:gdLst/>
              <a:ahLst/>
              <a:cxnLst/>
              <a:rect l="l" t="t" r="r" b="b"/>
              <a:pathLst>
                <a:path w="4088" h="2957" extrusionOk="0">
                  <a:moveTo>
                    <a:pt x="1132" y="0"/>
                  </a:moveTo>
                  <a:lnTo>
                    <a:pt x="0" y="2732"/>
                  </a:lnTo>
                  <a:cubicBezTo>
                    <a:pt x="349" y="2877"/>
                    <a:pt x="731" y="2957"/>
                    <a:pt x="1132" y="2957"/>
                  </a:cubicBezTo>
                  <a:cubicBezTo>
                    <a:pt x="2765" y="2957"/>
                    <a:pt x="4087" y="1633"/>
                    <a:pt x="4087" y="1"/>
                  </a:cubicBezTo>
                  <a:lnTo>
                    <a:pt x="1132" y="1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7"/>
            <p:cNvSpPr/>
            <p:nvPr/>
          </p:nvSpPr>
          <p:spPr>
            <a:xfrm>
              <a:off x="5976019" y="239469"/>
              <a:ext cx="387414" cy="23606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0"/>
                  </a:moveTo>
                  <a:cubicBezTo>
                    <a:pt x="98" y="0"/>
                    <a:pt x="1" y="100"/>
                    <a:pt x="1" y="220"/>
                  </a:cubicBezTo>
                  <a:cubicBezTo>
                    <a:pt x="1" y="343"/>
                    <a:pt x="99" y="441"/>
                    <a:pt x="221" y="441"/>
                  </a:cubicBezTo>
                  <a:lnTo>
                    <a:pt x="7018" y="441"/>
                  </a:lnTo>
                  <a:cubicBezTo>
                    <a:pt x="7139" y="441"/>
                    <a:pt x="7238" y="343"/>
                    <a:pt x="7238" y="220"/>
                  </a:cubicBezTo>
                  <a:cubicBezTo>
                    <a:pt x="7238" y="98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7"/>
            <p:cNvSpPr/>
            <p:nvPr/>
          </p:nvSpPr>
          <p:spPr>
            <a:xfrm>
              <a:off x="5976019" y="302148"/>
              <a:ext cx="387414" cy="23606"/>
            </a:xfrm>
            <a:custGeom>
              <a:avLst/>
              <a:gdLst/>
              <a:ahLst/>
              <a:cxnLst/>
              <a:rect l="l" t="t" r="r" b="b"/>
              <a:pathLst>
                <a:path w="7238" h="441" extrusionOk="0">
                  <a:moveTo>
                    <a:pt x="221" y="1"/>
                  </a:moveTo>
                  <a:cubicBezTo>
                    <a:pt x="98" y="1"/>
                    <a:pt x="1" y="99"/>
                    <a:pt x="1" y="221"/>
                  </a:cubicBezTo>
                  <a:cubicBezTo>
                    <a:pt x="1" y="343"/>
                    <a:pt x="99" y="441"/>
                    <a:pt x="221" y="441"/>
                  </a:cubicBezTo>
                  <a:lnTo>
                    <a:pt x="7018" y="441"/>
                  </a:lnTo>
                  <a:cubicBezTo>
                    <a:pt x="7139" y="441"/>
                    <a:pt x="7238" y="343"/>
                    <a:pt x="7238" y="221"/>
                  </a:cubicBezTo>
                  <a:cubicBezTo>
                    <a:pt x="7238" y="98"/>
                    <a:pt x="7138" y="1"/>
                    <a:pt x="7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5976019" y="364882"/>
              <a:ext cx="387414" cy="23552"/>
            </a:xfrm>
            <a:custGeom>
              <a:avLst/>
              <a:gdLst/>
              <a:ahLst/>
              <a:cxnLst/>
              <a:rect l="l" t="t" r="r" b="b"/>
              <a:pathLst>
                <a:path w="7238" h="440" extrusionOk="0">
                  <a:moveTo>
                    <a:pt x="221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2"/>
                    <a:pt x="99" y="439"/>
                    <a:pt x="221" y="439"/>
                  </a:cubicBezTo>
                  <a:lnTo>
                    <a:pt x="7018" y="439"/>
                  </a:lnTo>
                  <a:cubicBezTo>
                    <a:pt x="7139" y="439"/>
                    <a:pt x="7238" y="342"/>
                    <a:pt x="7238" y="220"/>
                  </a:cubicBezTo>
                  <a:cubicBezTo>
                    <a:pt x="7238" y="98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5976019" y="427561"/>
              <a:ext cx="387414" cy="23552"/>
            </a:xfrm>
            <a:custGeom>
              <a:avLst/>
              <a:gdLst/>
              <a:ahLst/>
              <a:cxnLst/>
              <a:rect l="l" t="t" r="r" b="b"/>
              <a:pathLst>
                <a:path w="7238" h="440" extrusionOk="0">
                  <a:moveTo>
                    <a:pt x="221" y="0"/>
                  </a:moveTo>
                  <a:cubicBezTo>
                    <a:pt x="98" y="0"/>
                    <a:pt x="1" y="99"/>
                    <a:pt x="1" y="220"/>
                  </a:cubicBezTo>
                  <a:cubicBezTo>
                    <a:pt x="1" y="342"/>
                    <a:pt x="99" y="440"/>
                    <a:pt x="221" y="440"/>
                  </a:cubicBezTo>
                  <a:lnTo>
                    <a:pt x="7018" y="440"/>
                  </a:lnTo>
                  <a:cubicBezTo>
                    <a:pt x="7139" y="440"/>
                    <a:pt x="7238" y="342"/>
                    <a:pt x="7238" y="220"/>
                  </a:cubicBezTo>
                  <a:cubicBezTo>
                    <a:pt x="7238" y="98"/>
                    <a:pt x="7138" y="0"/>
                    <a:pt x="7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5976127" y="490188"/>
              <a:ext cx="205429" cy="23606"/>
            </a:xfrm>
            <a:custGeom>
              <a:avLst/>
              <a:gdLst/>
              <a:ahLst/>
              <a:cxnLst/>
              <a:rect l="l" t="t" r="r" b="b"/>
              <a:pathLst>
                <a:path w="3838" h="441" extrusionOk="0">
                  <a:moveTo>
                    <a:pt x="220" y="1"/>
                  </a:moveTo>
                  <a:cubicBezTo>
                    <a:pt x="98" y="1"/>
                    <a:pt x="1" y="101"/>
                    <a:pt x="1" y="221"/>
                  </a:cubicBezTo>
                  <a:cubicBezTo>
                    <a:pt x="1" y="343"/>
                    <a:pt x="99" y="441"/>
                    <a:pt x="220" y="441"/>
                  </a:cubicBezTo>
                  <a:lnTo>
                    <a:pt x="3618" y="441"/>
                  </a:lnTo>
                  <a:cubicBezTo>
                    <a:pt x="3739" y="441"/>
                    <a:pt x="3838" y="342"/>
                    <a:pt x="3838" y="221"/>
                  </a:cubicBezTo>
                  <a:cubicBezTo>
                    <a:pt x="3838" y="98"/>
                    <a:pt x="3739" y="1"/>
                    <a:pt x="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3" name="Google Shape;1413;p57"/>
          <p:cNvGrpSpPr/>
          <p:nvPr/>
        </p:nvGrpSpPr>
        <p:grpSpPr>
          <a:xfrm rot="899943" flipH="1">
            <a:off x="407659" y="3494126"/>
            <a:ext cx="1381071" cy="1553006"/>
            <a:chOff x="7225700" y="349275"/>
            <a:chExt cx="1205075" cy="1355100"/>
          </a:xfrm>
        </p:grpSpPr>
        <p:sp>
          <p:nvSpPr>
            <p:cNvPr id="1414" name="Google Shape;1414;p57"/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7"/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" name="Google Shape;1418;p57"/>
          <p:cNvSpPr/>
          <p:nvPr/>
        </p:nvSpPr>
        <p:spPr>
          <a:xfrm>
            <a:off x="1042900" y="140375"/>
            <a:ext cx="2299067" cy="1433189"/>
          </a:xfrm>
          <a:custGeom>
            <a:avLst/>
            <a:gdLst/>
            <a:ahLst/>
            <a:cxnLst/>
            <a:rect l="l" t="t" r="r" b="b"/>
            <a:pathLst>
              <a:path w="71151" h="44354" extrusionOk="0">
                <a:moveTo>
                  <a:pt x="69803" y="438"/>
                </a:moveTo>
                <a:cubicBezTo>
                  <a:pt x="70302" y="438"/>
                  <a:pt x="70710" y="845"/>
                  <a:pt x="70710" y="1347"/>
                </a:cubicBezTo>
                <a:cubicBezTo>
                  <a:pt x="70710" y="1847"/>
                  <a:pt x="70303" y="2254"/>
                  <a:pt x="69803" y="2254"/>
                </a:cubicBezTo>
                <a:cubicBezTo>
                  <a:pt x="69301" y="2254"/>
                  <a:pt x="68893" y="1847"/>
                  <a:pt x="68893" y="1347"/>
                </a:cubicBezTo>
                <a:cubicBezTo>
                  <a:pt x="68893" y="845"/>
                  <a:pt x="69301" y="438"/>
                  <a:pt x="69803" y="438"/>
                </a:cubicBezTo>
                <a:close/>
                <a:moveTo>
                  <a:pt x="24165" y="15357"/>
                </a:moveTo>
                <a:cubicBezTo>
                  <a:pt x="24667" y="15357"/>
                  <a:pt x="25074" y="15766"/>
                  <a:pt x="25074" y="16266"/>
                </a:cubicBezTo>
                <a:cubicBezTo>
                  <a:pt x="25073" y="16766"/>
                  <a:pt x="24666" y="17175"/>
                  <a:pt x="24165" y="17175"/>
                </a:cubicBezTo>
                <a:cubicBezTo>
                  <a:pt x="23664" y="17175"/>
                  <a:pt x="23258" y="16766"/>
                  <a:pt x="23258" y="16266"/>
                </a:cubicBezTo>
                <a:cubicBezTo>
                  <a:pt x="23258" y="15766"/>
                  <a:pt x="23665" y="15357"/>
                  <a:pt x="24165" y="15357"/>
                </a:cubicBezTo>
                <a:close/>
                <a:moveTo>
                  <a:pt x="46983" y="28522"/>
                </a:moveTo>
                <a:cubicBezTo>
                  <a:pt x="47483" y="28522"/>
                  <a:pt x="47892" y="28930"/>
                  <a:pt x="47892" y="29430"/>
                </a:cubicBezTo>
                <a:cubicBezTo>
                  <a:pt x="47892" y="29932"/>
                  <a:pt x="47484" y="30339"/>
                  <a:pt x="46983" y="30339"/>
                </a:cubicBezTo>
                <a:cubicBezTo>
                  <a:pt x="46481" y="30339"/>
                  <a:pt x="46074" y="29931"/>
                  <a:pt x="46074" y="29430"/>
                </a:cubicBezTo>
                <a:cubicBezTo>
                  <a:pt x="46074" y="28928"/>
                  <a:pt x="46481" y="28522"/>
                  <a:pt x="46983" y="28522"/>
                </a:cubicBezTo>
                <a:close/>
                <a:moveTo>
                  <a:pt x="1346" y="42097"/>
                </a:moveTo>
                <a:cubicBezTo>
                  <a:pt x="1847" y="42097"/>
                  <a:pt x="2255" y="42505"/>
                  <a:pt x="2255" y="43006"/>
                </a:cubicBezTo>
                <a:cubicBezTo>
                  <a:pt x="2255" y="43507"/>
                  <a:pt x="1847" y="43915"/>
                  <a:pt x="1346" y="43915"/>
                </a:cubicBezTo>
                <a:cubicBezTo>
                  <a:pt x="845" y="43915"/>
                  <a:pt x="437" y="43508"/>
                  <a:pt x="437" y="43006"/>
                </a:cubicBezTo>
                <a:cubicBezTo>
                  <a:pt x="437" y="42505"/>
                  <a:pt x="845" y="42097"/>
                  <a:pt x="1346" y="42097"/>
                </a:cubicBezTo>
                <a:close/>
                <a:moveTo>
                  <a:pt x="69803" y="0"/>
                </a:moveTo>
                <a:cubicBezTo>
                  <a:pt x="69059" y="0"/>
                  <a:pt x="68455" y="604"/>
                  <a:pt x="68455" y="1347"/>
                </a:cubicBezTo>
                <a:cubicBezTo>
                  <a:pt x="68455" y="1689"/>
                  <a:pt x="68585" y="2001"/>
                  <a:pt x="68796" y="2238"/>
                </a:cubicBezTo>
                <a:lnTo>
                  <a:pt x="47651" y="28262"/>
                </a:lnTo>
                <a:cubicBezTo>
                  <a:pt x="47453" y="28149"/>
                  <a:pt x="47226" y="28083"/>
                  <a:pt x="46983" y="28083"/>
                </a:cubicBezTo>
                <a:cubicBezTo>
                  <a:pt x="46564" y="28083"/>
                  <a:pt x="46190" y="28276"/>
                  <a:pt x="45941" y="28577"/>
                </a:cubicBezTo>
                <a:lnTo>
                  <a:pt x="25425" y="16740"/>
                </a:lnTo>
                <a:cubicBezTo>
                  <a:pt x="25480" y="16591"/>
                  <a:pt x="25512" y="16432"/>
                  <a:pt x="25512" y="16266"/>
                </a:cubicBezTo>
                <a:cubicBezTo>
                  <a:pt x="25512" y="15524"/>
                  <a:pt x="24908" y="14919"/>
                  <a:pt x="24165" y="14919"/>
                </a:cubicBezTo>
                <a:cubicBezTo>
                  <a:pt x="23422" y="14919"/>
                  <a:pt x="22818" y="15524"/>
                  <a:pt x="22818" y="16266"/>
                </a:cubicBezTo>
                <a:cubicBezTo>
                  <a:pt x="22818" y="16597"/>
                  <a:pt x="22938" y="16899"/>
                  <a:pt x="23136" y="17134"/>
                </a:cubicBezTo>
                <a:lnTo>
                  <a:pt x="2042" y="41854"/>
                </a:lnTo>
                <a:cubicBezTo>
                  <a:pt x="1838" y="41731"/>
                  <a:pt x="1600" y="41659"/>
                  <a:pt x="1347" y="41659"/>
                </a:cubicBezTo>
                <a:cubicBezTo>
                  <a:pt x="604" y="41659"/>
                  <a:pt x="0" y="42264"/>
                  <a:pt x="0" y="43006"/>
                </a:cubicBezTo>
                <a:cubicBezTo>
                  <a:pt x="0" y="43750"/>
                  <a:pt x="604" y="44353"/>
                  <a:pt x="1347" y="44353"/>
                </a:cubicBezTo>
                <a:cubicBezTo>
                  <a:pt x="2090" y="44353"/>
                  <a:pt x="2695" y="43750"/>
                  <a:pt x="2695" y="43006"/>
                </a:cubicBezTo>
                <a:cubicBezTo>
                  <a:pt x="2695" y="42676"/>
                  <a:pt x="2574" y="42374"/>
                  <a:pt x="2376" y="42138"/>
                </a:cubicBezTo>
                <a:lnTo>
                  <a:pt x="23471" y="17418"/>
                </a:lnTo>
                <a:cubicBezTo>
                  <a:pt x="23674" y="17542"/>
                  <a:pt x="23911" y="17614"/>
                  <a:pt x="24165" y="17614"/>
                </a:cubicBezTo>
                <a:cubicBezTo>
                  <a:pt x="24584" y="17614"/>
                  <a:pt x="24960" y="17420"/>
                  <a:pt x="25207" y="17120"/>
                </a:cubicBezTo>
                <a:lnTo>
                  <a:pt x="45724" y="28957"/>
                </a:lnTo>
                <a:cubicBezTo>
                  <a:pt x="45669" y="29105"/>
                  <a:pt x="45637" y="29262"/>
                  <a:pt x="45637" y="29430"/>
                </a:cubicBezTo>
                <a:cubicBezTo>
                  <a:pt x="45637" y="30173"/>
                  <a:pt x="46242" y="30777"/>
                  <a:pt x="46984" y="30777"/>
                </a:cubicBezTo>
                <a:cubicBezTo>
                  <a:pt x="47728" y="30777"/>
                  <a:pt x="48331" y="30173"/>
                  <a:pt x="48331" y="29430"/>
                </a:cubicBezTo>
                <a:cubicBezTo>
                  <a:pt x="48331" y="29088"/>
                  <a:pt x="48202" y="28777"/>
                  <a:pt x="47992" y="28537"/>
                </a:cubicBezTo>
                <a:lnTo>
                  <a:pt x="69136" y="2515"/>
                </a:lnTo>
                <a:cubicBezTo>
                  <a:pt x="69333" y="2628"/>
                  <a:pt x="69561" y="2692"/>
                  <a:pt x="69804" y="2692"/>
                </a:cubicBezTo>
                <a:cubicBezTo>
                  <a:pt x="70546" y="2692"/>
                  <a:pt x="71151" y="2089"/>
                  <a:pt x="71151" y="1345"/>
                </a:cubicBezTo>
                <a:cubicBezTo>
                  <a:pt x="71149" y="604"/>
                  <a:pt x="70545" y="0"/>
                  <a:pt x="69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57"/>
          <p:cNvSpPr/>
          <p:nvPr/>
        </p:nvSpPr>
        <p:spPr>
          <a:xfrm>
            <a:off x="7461663" y="2830327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7"/>
          <p:cNvSpPr/>
          <p:nvPr/>
        </p:nvSpPr>
        <p:spPr>
          <a:xfrm>
            <a:off x="5778721" y="53948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57"/>
          <p:cNvSpPr/>
          <p:nvPr/>
        </p:nvSpPr>
        <p:spPr>
          <a:xfrm>
            <a:off x="3439200" y="4306928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57"/>
          <p:cNvSpPr/>
          <p:nvPr/>
        </p:nvSpPr>
        <p:spPr>
          <a:xfrm>
            <a:off x="6111446" y="425790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57"/>
          <p:cNvSpPr/>
          <p:nvPr/>
        </p:nvSpPr>
        <p:spPr>
          <a:xfrm>
            <a:off x="3995863" y="8375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57"/>
          <p:cNvSpPr/>
          <p:nvPr/>
        </p:nvSpPr>
        <p:spPr>
          <a:xfrm>
            <a:off x="508385" y="3123256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186;p54">
            <a:extLst>
              <a:ext uri="{FF2B5EF4-FFF2-40B4-BE49-F238E27FC236}">
                <a16:creationId xmlns:a16="http://schemas.microsoft.com/office/drawing/2014/main" id="{EBD6C213-ABB3-4AC9-6EEF-EF8C0BCB9D4D}"/>
              </a:ext>
            </a:extLst>
          </p:cNvPr>
          <p:cNvGrpSpPr/>
          <p:nvPr/>
        </p:nvGrpSpPr>
        <p:grpSpPr>
          <a:xfrm>
            <a:off x="395440" y="2080778"/>
            <a:ext cx="486957" cy="486957"/>
            <a:chOff x="2937859" y="4128989"/>
            <a:chExt cx="240247" cy="240247"/>
          </a:xfrm>
        </p:grpSpPr>
        <p:sp>
          <p:nvSpPr>
            <p:cNvPr id="3" name="Google Shape;1187;p54">
              <a:extLst>
                <a:ext uri="{FF2B5EF4-FFF2-40B4-BE49-F238E27FC236}">
                  <a16:creationId xmlns:a16="http://schemas.microsoft.com/office/drawing/2014/main" id="{BB0B6EAE-0C5A-1C86-0394-F4CFA3CB1165}"/>
                </a:ext>
              </a:extLst>
            </p:cNvPr>
            <p:cNvSpPr/>
            <p:nvPr/>
          </p:nvSpPr>
          <p:spPr>
            <a:xfrm>
              <a:off x="2937859" y="4128989"/>
              <a:ext cx="240247" cy="240247"/>
            </a:xfrm>
            <a:custGeom>
              <a:avLst/>
              <a:gdLst/>
              <a:ahLst/>
              <a:cxnLst/>
              <a:rect l="l" t="t" r="r" b="b"/>
              <a:pathLst>
                <a:path w="6055" h="6055" extrusionOk="0">
                  <a:moveTo>
                    <a:pt x="3027" y="0"/>
                  </a:moveTo>
                  <a:cubicBezTo>
                    <a:pt x="1355" y="0"/>
                    <a:pt x="1" y="1355"/>
                    <a:pt x="1" y="3027"/>
                  </a:cubicBezTo>
                  <a:cubicBezTo>
                    <a:pt x="1" y="4700"/>
                    <a:pt x="1356" y="6054"/>
                    <a:pt x="3027" y="6054"/>
                  </a:cubicBezTo>
                  <a:cubicBezTo>
                    <a:pt x="4700" y="6054"/>
                    <a:pt x="6055" y="4700"/>
                    <a:pt x="6055" y="3027"/>
                  </a:cubicBezTo>
                  <a:cubicBezTo>
                    <a:pt x="6055" y="1355"/>
                    <a:pt x="4698" y="0"/>
                    <a:pt x="3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88;p54">
              <a:extLst>
                <a:ext uri="{FF2B5EF4-FFF2-40B4-BE49-F238E27FC236}">
                  <a16:creationId xmlns:a16="http://schemas.microsoft.com/office/drawing/2014/main" id="{77D11F60-FD16-E6BA-8CF9-70ECDBBEC19F}"/>
                </a:ext>
              </a:extLst>
            </p:cNvPr>
            <p:cNvSpPr/>
            <p:nvPr/>
          </p:nvSpPr>
          <p:spPr>
            <a:xfrm>
              <a:off x="2952063" y="4143114"/>
              <a:ext cx="211798" cy="211838"/>
            </a:xfrm>
            <a:custGeom>
              <a:avLst/>
              <a:gdLst/>
              <a:ahLst/>
              <a:cxnLst/>
              <a:rect l="l" t="t" r="r" b="b"/>
              <a:pathLst>
                <a:path w="5338" h="5339" extrusionOk="0">
                  <a:moveTo>
                    <a:pt x="2669" y="263"/>
                  </a:moveTo>
                  <a:cubicBezTo>
                    <a:pt x="3996" y="263"/>
                    <a:pt x="5076" y="1343"/>
                    <a:pt x="5076" y="2670"/>
                  </a:cubicBezTo>
                  <a:cubicBezTo>
                    <a:pt x="5075" y="3996"/>
                    <a:pt x="3996" y="5076"/>
                    <a:pt x="2669" y="5076"/>
                  </a:cubicBezTo>
                  <a:cubicBezTo>
                    <a:pt x="1343" y="5076"/>
                    <a:pt x="265" y="3996"/>
                    <a:pt x="265" y="2670"/>
                  </a:cubicBezTo>
                  <a:cubicBezTo>
                    <a:pt x="265" y="1343"/>
                    <a:pt x="1345" y="263"/>
                    <a:pt x="2669" y="263"/>
                  </a:cubicBezTo>
                  <a:close/>
                  <a:moveTo>
                    <a:pt x="2669" y="1"/>
                  </a:moveTo>
                  <a:cubicBezTo>
                    <a:pt x="1198" y="1"/>
                    <a:pt x="0" y="1198"/>
                    <a:pt x="0" y="2670"/>
                  </a:cubicBezTo>
                  <a:cubicBezTo>
                    <a:pt x="0" y="4141"/>
                    <a:pt x="1198" y="5338"/>
                    <a:pt x="2669" y="5338"/>
                  </a:cubicBezTo>
                  <a:cubicBezTo>
                    <a:pt x="4142" y="5338"/>
                    <a:pt x="5338" y="4141"/>
                    <a:pt x="5338" y="2670"/>
                  </a:cubicBezTo>
                  <a:cubicBezTo>
                    <a:pt x="5338" y="1199"/>
                    <a:pt x="4140" y="1"/>
                    <a:pt x="2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1338;p56">
            <a:extLst>
              <a:ext uri="{FF2B5EF4-FFF2-40B4-BE49-F238E27FC236}">
                <a16:creationId xmlns:a16="http://schemas.microsoft.com/office/drawing/2014/main" id="{BD2920D8-3056-4C93-59B0-A51CFFA99FD8}"/>
              </a:ext>
            </a:extLst>
          </p:cNvPr>
          <p:cNvGrpSpPr/>
          <p:nvPr/>
        </p:nvGrpSpPr>
        <p:grpSpPr>
          <a:xfrm>
            <a:off x="508385" y="2242233"/>
            <a:ext cx="287404" cy="163724"/>
            <a:chOff x="1535325" y="1140400"/>
            <a:chExt cx="255450" cy="255375"/>
          </a:xfrm>
        </p:grpSpPr>
        <p:sp>
          <p:nvSpPr>
            <p:cNvPr id="6" name="Google Shape;1339;p56">
              <a:extLst>
                <a:ext uri="{FF2B5EF4-FFF2-40B4-BE49-F238E27FC236}">
                  <a16:creationId xmlns:a16="http://schemas.microsoft.com/office/drawing/2014/main" id="{1112C123-A073-3868-9AFE-08356FBF0A54}"/>
                </a:ext>
              </a:extLst>
            </p:cNvPr>
            <p:cNvSpPr/>
            <p:nvPr/>
          </p:nvSpPr>
          <p:spPr>
            <a:xfrm>
              <a:off x="1715075" y="1190700"/>
              <a:ext cx="40825" cy="40775"/>
            </a:xfrm>
            <a:custGeom>
              <a:avLst/>
              <a:gdLst/>
              <a:ahLst/>
              <a:cxnLst/>
              <a:rect l="l" t="t" r="r" b="b"/>
              <a:pathLst>
                <a:path w="1633" h="1631" extrusionOk="0">
                  <a:moveTo>
                    <a:pt x="816" y="301"/>
                  </a:moveTo>
                  <a:cubicBezTo>
                    <a:pt x="1102" y="301"/>
                    <a:pt x="1333" y="532"/>
                    <a:pt x="1333" y="816"/>
                  </a:cubicBezTo>
                  <a:cubicBezTo>
                    <a:pt x="1333" y="1100"/>
                    <a:pt x="1101" y="1331"/>
                    <a:pt x="816" y="1331"/>
                  </a:cubicBezTo>
                  <a:cubicBezTo>
                    <a:pt x="532" y="1331"/>
                    <a:pt x="300" y="1100"/>
                    <a:pt x="300" y="816"/>
                  </a:cubicBezTo>
                  <a:cubicBezTo>
                    <a:pt x="300" y="532"/>
                    <a:pt x="531" y="301"/>
                    <a:pt x="816" y="301"/>
                  </a:cubicBezTo>
                  <a:close/>
                  <a:moveTo>
                    <a:pt x="816" y="1"/>
                  </a:moveTo>
                  <a:cubicBezTo>
                    <a:pt x="367" y="1"/>
                    <a:pt x="1" y="366"/>
                    <a:pt x="1" y="816"/>
                  </a:cubicBezTo>
                  <a:cubicBezTo>
                    <a:pt x="1" y="1266"/>
                    <a:pt x="367" y="1631"/>
                    <a:pt x="816" y="1631"/>
                  </a:cubicBezTo>
                  <a:cubicBezTo>
                    <a:pt x="1267" y="1631"/>
                    <a:pt x="1633" y="1266"/>
                    <a:pt x="1633" y="816"/>
                  </a:cubicBezTo>
                  <a:cubicBezTo>
                    <a:pt x="1633" y="366"/>
                    <a:pt x="1267" y="1"/>
                    <a:pt x="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40;p56">
              <a:extLst>
                <a:ext uri="{FF2B5EF4-FFF2-40B4-BE49-F238E27FC236}">
                  <a16:creationId xmlns:a16="http://schemas.microsoft.com/office/drawing/2014/main" id="{65E952E4-F541-2650-8250-7995FCD1B8B5}"/>
                </a:ext>
              </a:extLst>
            </p:cNvPr>
            <p:cNvSpPr/>
            <p:nvPr/>
          </p:nvSpPr>
          <p:spPr>
            <a:xfrm>
              <a:off x="1692000" y="1165350"/>
              <a:ext cx="86725" cy="91825"/>
            </a:xfrm>
            <a:custGeom>
              <a:avLst/>
              <a:gdLst/>
              <a:ahLst/>
              <a:cxnLst/>
              <a:rect l="l" t="t" r="r" b="b"/>
              <a:pathLst>
                <a:path w="3469" h="3673" extrusionOk="0">
                  <a:moveTo>
                    <a:pt x="1875" y="300"/>
                  </a:moveTo>
                  <a:cubicBezTo>
                    <a:pt x="1895" y="300"/>
                    <a:pt x="1912" y="314"/>
                    <a:pt x="1917" y="334"/>
                  </a:cubicBezTo>
                  <a:cubicBezTo>
                    <a:pt x="1945" y="446"/>
                    <a:pt x="1965" y="541"/>
                    <a:pt x="1975" y="601"/>
                  </a:cubicBezTo>
                  <a:cubicBezTo>
                    <a:pt x="1989" y="706"/>
                    <a:pt x="2051" y="797"/>
                    <a:pt x="2142" y="849"/>
                  </a:cubicBezTo>
                  <a:lnTo>
                    <a:pt x="2391" y="993"/>
                  </a:lnTo>
                  <a:cubicBezTo>
                    <a:pt x="2444" y="1024"/>
                    <a:pt x="2503" y="1039"/>
                    <a:pt x="2562" y="1039"/>
                  </a:cubicBezTo>
                  <a:cubicBezTo>
                    <a:pt x="2605" y="1039"/>
                    <a:pt x="2647" y="1031"/>
                    <a:pt x="2688" y="1015"/>
                  </a:cubicBezTo>
                  <a:cubicBezTo>
                    <a:pt x="2744" y="992"/>
                    <a:pt x="2836" y="962"/>
                    <a:pt x="2948" y="931"/>
                  </a:cubicBezTo>
                  <a:cubicBezTo>
                    <a:pt x="2951" y="930"/>
                    <a:pt x="2955" y="930"/>
                    <a:pt x="2959" y="930"/>
                  </a:cubicBezTo>
                  <a:cubicBezTo>
                    <a:pt x="2975" y="930"/>
                    <a:pt x="2990" y="938"/>
                    <a:pt x="2998" y="952"/>
                  </a:cubicBezTo>
                  <a:lnTo>
                    <a:pt x="3133" y="1186"/>
                  </a:lnTo>
                  <a:cubicBezTo>
                    <a:pt x="3143" y="1203"/>
                    <a:pt x="3140" y="1224"/>
                    <a:pt x="3125" y="1239"/>
                  </a:cubicBezTo>
                  <a:cubicBezTo>
                    <a:pt x="3043" y="1320"/>
                    <a:pt x="2971" y="1385"/>
                    <a:pt x="2924" y="1423"/>
                  </a:cubicBezTo>
                  <a:cubicBezTo>
                    <a:pt x="2840" y="1488"/>
                    <a:pt x="2792" y="1585"/>
                    <a:pt x="2792" y="1692"/>
                  </a:cubicBezTo>
                  <a:lnTo>
                    <a:pt x="2792" y="1980"/>
                  </a:lnTo>
                  <a:cubicBezTo>
                    <a:pt x="2792" y="2087"/>
                    <a:pt x="2840" y="2185"/>
                    <a:pt x="2924" y="2251"/>
                  </a:cubicBezTo>
                  <a:cubicBezTo>
                    <a:pt x="2971" y="2288"/>
                    <a:pt x="3043" y="2354"/>
                    <a:pt x="3125" y="2434"/>
                  </a:cubicBezTo>
                  <a:cubicBezTo>
                    <a:pt x="3140" y="2448"/>
                    <a:pt x="3142" y="2470"/>
                    <a:pt x="3133" y="2487"/>
                  </a:cubicBezTo>
                  <a:lnTo>
                    <a:pt x="2998" y="2721"/>
                  </a:lnTo>
                  <a:cubicBezTo>
                    <a:pt x="2990" y="2735"/>
                    <a:pt x="2975" y="2743"/>
                    <a:pt x="2960" y="2743"/>
                  </a:cubicBezTo>
                  <a:cubicBezTo>
                    <a:pt x="2956" y="2743"/>
                    <a:pt x="2952" y="2742"/>
                    <a:pt x="2948" y="2741"/>
                  </a:cubicBezTo>
                  <a:cubicBezTo>
                    <a:pt x="2836" y="2710"/>
                    <a:pt x="2744" y="2681"/>
                    <a:pt x="2688" y="2658"/>
                  </a:cubicBezTo>
                  <a:cubicBezTo>
                    <a:pt x="2647" y="2641"/>
                    <a:pt x="2604" y="2633"/>
                    <a:pt x="2562" y="2633"/>
                  </a:cubicBezTo>
                  <a:cubicBezTo>
                    <a:pt x="2503" y="2633"/>
                    <a:pt x="2444" y="2649"/>
                    <a:pt x="2391" y="2680"/>
                  </a:cubicBezTo>
                  <a:lnTo>
                    <a:pt x="2142" y="2824"/>
                  </a:lnTo>
                  <a:cubicBezTo>
                    <a:pt x="2051" y="2876"/>
                    <a:pt x="1989" y="2968"/>
                    <a:pt x="1975" y="3071"/>
                  </a:cubicBezTo>
                  <a:lnTo>
                    <a:pt x="1975" y="3075"/>
                  </a:lnTo>
                  <a:cubicBezTo>
                    <a:pt x="1965" y="3134"/>
                    <a:pt x="1945" y="3229"/>
                    <a:pt x="1917" y="3342"/>
                  </a:cubicBezTo>
                  <a:cubicBezTo>
                    <a:pt x="1912" y="3361"/>
                    <a:pt x="1893" y="3375"/>
                    <a:pt x="1875" y="3375"/>
                  </a:cubicBezTo>
                  <a:lnTo>
                    <a:pt x="1602" y="3375"/>
                  </a:lnTo>
                  <a:cubicBezTo>
                    <a:pt x="1582" y="3375"/>
                    <a:pt x="1564" y="3361"/>
                    <a:pt x="1559" y="3342"/>
                  </a:cubicBezTo>
                  <a:cubicBezTo>
                    <a:pt x="1530" y="3230"/>
                    <a:pt x="1510" y="3135"/>
                    <a:pt x="1502" y="3075"/>
                  </a:cubicBezTo>
                  <a:cubicBezTo>
                    <a:pt x="1487" y="2969"/>
                    <a:pt x="1426" y="2879"/>
                    <a:pt x="1333" y="2826"/>
                  </a:cubicBezTo>
                  <a:lnTo>
                    <a:pt x="1083" y="2683"/>
                  </a:lnTo>
                  <a:cubicBezTo>
                    <a:pt x="1030" y="2651"/>
                    <a:pt x="971" y="2636"/>
                    <a:pt x="911" y="2636"/>
                  </a:cubicBezTo>
                  <a:cubicBezTo>
                    <a:pt x="868" y="2636"/>
                    <a:pt x="826" y="2644"/>
                    <a:pt x="785" y="2660"/>
                  </a:cubicBezTo>
                  <a:cubicBezTo>
                    <a:pt x="728" y="2684"/>
                    <a:pt x="636" y="2714"/>
                    <a:pt x="523" y="2744"/>
                  </a:cubicBezTo>
                  <a:cubicBezTo>
                    <a:pt x="519" y="2745"/>
                    <a:pt x="515" y="2746"/>
                    <a:pt x="511" y="2746"/>
                  </a:cubicBezTo>
                  <a:cubicBezTo>
                    <a:pt x="495" y="2746"/>
                    <a:pt x="480" y="2738"/>
                    <a:pt x="472" y="2724"/>
                  </a:cubicBezTo>
                  <a:lnTo>
                    <a:pt x="337" y="2489"/>
                  </a:lnTo>
                  <a:cubicBezTo>
                    <a:pt x="327" y="2473"/>
                    <a:pt x="330" y="2451"/>
                    <a:pt x="345" y="2437"/>
                  </a:cubicBezTo>
                  <a:cubicBezTo>
                    <a:pt x="428" y="2356"/>
                    <a:pt x="500" y="2290"/>
                    <a:pt x="547" y="2253"/>
                  </a:cubicBezTo>
                  <a:cubicBezTo>
                    <a:pt x="632" y="2187"/>
                    <a:pt x="679" y="2089"/>
                    <a:pt x="679" y="1983"/>
                  </a:cubicBezTo>
                  <a:lnTo>
                    <a:pt x="679" y="1695"/>
                  </a:lnTo>
                  <a:cubicBezTo>
                    <a:pt x="678" y="1585"/>
                    <a:pt x="631" y="1487"/>
                    <a:pt x="546" y="1423"/>
                  </a:cubicBezTo>
                  <a:cubicBezTo>
                    <a:pt x="499" y="1385"/>
                    <a:pt x="427" y="1320"/>
                    <a:pt x="344" y="1239"/>
                  </a:cubicBezTo>
                  <a:cubicBezTo>
                    <a:pt x="329" y="1224"/>
                    <a:pt x="327" y="1203"/>
                    <a:pt x="335" y="1186"/>
                  </a:cubicBezTo>
                  <a:lnTo>
                    <a:pt x="471" y="952"/>
                  </a:lnTo>
                  <a:cubicBezTo>
                    <a:pt x="479" y="938"/>
                    <a:pt x="494" y="930"/>
                    <a:pt x="509" y="930"/>
                  </a:cubicBezTo>
                  <a:cubicBezTo>
                    <a:pt x="513" y="930"/>
                    <a:pt x="517" y="930"/>
                    <a:pt x="521" y="931"/>
                  </a:cubicBezTo>
                  <a:cubicBezTo>
                    <a:pt x="634" y="962"/>
                    <a:pt x="726" y="992"/>
                    <a:pt x="783" y="1015"/>
                  </a:cubicBezTo>
                  <a:cubicBezTo>
                    <a:pt x="824" y="1032"/>
                    <a:pt x="868" y="1040"/>
                    <a:pt x="911" y="1040"/>
                  </a:cubicBezTo>
                  <a:cubicBezTo>
                    <a:pt x="971" y="1040"/>
                    <a:pt x="1030" y="1024"/>
                    <a:pt x="1083" y="993"/>
                  </a:cubicBezTo>
                  <a:lnTo>
                    <a:pt x="1333" y="849"/>
                  </a:lnTo>
                  <a:cubicBezTo>
                    <a:pt x="1426" y="797"/>
                    <a:pt x="1487" y="705"/>
                    <a:pt x="1502" y="601"/>
                  </a:cubicBezTo>
                  <a:cubicBezTo>
                    <a:pt x="1511" y="541"/>
                    <a:pt x="1531" y="447"/>
                    <a:pt x="1559" y="334"/>
                  </a:cubicBezTo>
                  <a:cubicBezTo>
                    <a:pt x="1564" y="314"/>
                    <a:pt x="1583" y="300"/>
                    <a:pt x="1602" y="300"/>
                  </a:cubicBezTo>
                  <a:close/>
                  <a:moveTo>
                    <a:pt x="1599" y="1"/>
                  </a:moveTo>
                  <a:cubicBezTo>
                    <a:pt x="1443" y="1"/>
                    <a:pt x="1306" y="108"/>
                    <a:pt x="1268" y="259"/>
                  </a:cubicBezTo>
                  <a:cubicBezTo>
                    <a:pt x="1246" y="346"/>
                    <a:pt x="1217" y="469"/>
                    <a:pt x="1203" y="559"/>
                  </a:cubicBezTo>
                  <a:cubicBezTo>
                    <a:pt x="1202" y="571"/>
                    <a:pt x="1193" y="583"/>
                    <a:pt x="1182" y="590"/>
                  </a:cubicBezTo>
                  <a:lnTo>
                    <a:pt x="932" y="734"/>
                  </a:lnTo>
                  <a:cubicBezTo>
                    <a:pt x="925" y="737"/>
                    <a:pt x="918" y="739"/>
                    <a:pt x="911" y="739"/>
                  </a:cubicBezTo>
                  <a:cubicBezTo>
                    <a:pt x="905" y="739"/>
                    <a:pt x="900" y="738"/>
                    <a:pt x="895" y="736"/>
                  </a:cubicBezTo>
                  <a:cubicBezTo>
                    <a:pt x="811" y="701"/>
                    <a:pt x="689" y="665"/>
                    <a:pt x="602" y="642"/>
                  </a:cubicBezTo>
                  <a:cubicBezTo>
                    <a:pt x="571" y="634"/>
                    <a:pt x="540" y="630"/>
                    <a:pt x="509" y="630"/>
                  </a:cubicBezTo>
                  <a:cubicBezTo>
                    <a:pt x="389" y="630"/>
                    <a:pt x="274" y="693"/>
                    <a:pt x="213" y="802"/>
                  </a:cubicBezTo>
                  <a:lnTo>
                    <a:pt x="78" y="1035"/>
                  </a:lnTo>
                  <a:cubicBezTo>
                    <a:pt x="0" y="1172"/>
                    <a:pt x="23" y="1343"/>
                    <a:pt x="135" y="1454"/>
                  </a:cubicBezTo>
                  <a:cubicBezTo>
                    <a:pt x="200" y="1517"/>
                    <a:pt x="290" y="1604"/>
                    <a:pt x="363" y="1659"/>
                  </a:cubicBezTo>
                  <a:cubicBezTo>
                    <a:pt x="373" y="1667"/>
                    <a:pt x="379" y="1680"/>
                    <a:pt x="379" y="1692"/>
                  </a:cubicBezTo>
                  <a:lnTo>
                    <a:pt x="379" y="1980"/>
                  </a:lnTo>
                  <a:cubicBezTo>
                    <a:pt x="379" y="1994"/>
                    <a:pt x="371" y="2006"/>
                    <a:pt x="363" y="2014"/>
                  </a:cubicBezTo>
                  <a:cubicBezTo>
                    <a:pt x="291" y="2071"/>
                    <a:pt x="200" y="2156"/>
                    <a:pt x="135" y="2220"/>
                  </a:cubicBezTo>
                  <a:cubicBezTo>
                    <a:pt x="23" y="2329"/>
                    <a:pt x="0" y="2501"/>
                    <a:pt x="78" y="2637"/>
                  </a:cubicBezTo>
                  <a:lnTo>
                    <a:pt x="213" y="2871"/>
                  </a:lnTo>
                  <a:cubicBezTo>
                    <a:pt x="276" y="2979"/>
                    <a:pt x="391" y="3043"/>
                    <a:pt x="511" y="3043"/>
                  </a:cubicBezTo>
                  <a:cubicBezTo>
                    <a:pt x="541" y="3043"/>
                    <a:pt x="572" y="3039"/>
                    <a:pt x="602" y="3030"/>
                  </a:cubicBezTo>
                  <a:cubicBezTo>
                    <a:pt x="689" y="3007"/>
                    <a:pt x="811" y="2971"/>
                    <a:pt x="895" y="2937"/>
                  </a:cubicBezTo>
                  <a:cubicBezTo>
                    <a:pt x="900" y="2935"/>
                    <a:pt x="905" y="2934"/>
                    <a:pt x="910" y="2934"/>
                  </a:cubicBezTo>
                  <a:cubicBezTo>
                    <a:pt x="918" y="2934"/>
                    <a:pt x="925" y="2936"/>
                    <a:pt x="932" y="2940"/>
                  </a:cubicBezTo>
                  <a:lnTo>
                    <a:pt x="1182" y="3083"/>
                  </a:lnTo>
                  <a:cubicBezTo>
                    <a:pt x="1193" y="3090"/>
                    <a:pt x="1201" y="3101"/>
                    <a:pt x="1203" y="3114"/>
                  </a:cubicBezTo>
                  <a:cubicBezTo>
                    <a:pt x="1217" y="3204"/>
                    <a:pt x="1246" y="3328"/>
                    <a:pt x="1268" y="3414"/>
                  </a:cubicBezTo>
                  <a:cubicBezTo>
                    <a:pt x="1306" y="3565"/>
                    <a:pt x="1444" y="3672"/>
                    <a:pt x="1599" y="3672"/>
                  </a:cubicBezTo>
                  <a:lnTo>
                    <a:pt x="1870" y="3672"/>
                  </a:lnTo>
                  <a:cubicBezTo>
                    <a:pt x="2026" y="3672"/>
                    <a:pt x="2163" y="3565"/>
                    <a:pt x="2201" y="3414"/>
                  </a:cubicBezTo>
                  <a:cubicBezTo>
                    <a:pt x="2223" y="3327"/>
                    <a:pt x="2252" y="3204"/>
                    <a:pt x="2266" y="3114"/>
                  </a:cubicBezTo>
                  <a:cubicBezTo>
                    <a:pt x="2267" y="3101"/>
                    <a:pt x="2276" y="3090"/>
                    <a:pt x="2287" y="3083"/>
                  </a:cubicBezTo>
                  <a:lnTo>
                    <a:pt x="2536" y="2940"/>
                  </a:lnTo>
                  <a:cubicBezTo>
                    <a:pt x="2543" y="2936"/>
                    <a:pt x="2551" y="2934"/>
                    <a:pt x="2558" y="2934"/>
                  </a:cubicBezTo>
                  <a:cubicBezTo>
                    <a:pt x="2564" y="2934"/>
                    <a:pt x="2569" y="2935"/>
                    <a:pt x="2574" y="2937"/>
                  </a:cubicBezTo>
                  <a:cubicBezTo>
                    <a:pt x="2659" y="2972"/>
                    <a:pt x="2780" y="3008"/>
                    <a:pt x="2867" y="3030"/>
                  </a:cubicBezTo>
                  <a:cubicBezTo>
                    <a:pt x="2898" y="3039"/>
                    <a:pt x="2929" y="3043"/>
                    <a:pt x="2960" y="3043"/>
                  </a:cubicBezTo>
                  <a:cubicBezTo>
                    <a:pt x="3080" y="3043"/>
                    <a:pt x="3194" y="2980"/>
                    <a:pt x="3255" y="2871"/>
                  </a:cubicBezTo>
                  <a:lnTo>
                    <a:pt x="3390" y="2637"/>
                  </a:lnTo>
                  <a:cubicBezTo>
                    <a:pt x="3469" y="2501"/>
                    <a:pt x="3445" y="2330"/>
                    <a:pt x="3333" y="2220"/>
                  </a:cubicBezTo>
                  <a:cubicBezTo>
                    <a:pt x="3269" y="2156"/>
                    <a:pt x="3178" y="2069"/>
                    <a:pt x="3106" y="2014"/>
                  </a:cubicBezTo>
                  <a:cubicBezTo>
                    <a:pt x="3096" y="2006"/>
                    <a:pt x="3091" y="1994"/>
                    <a:pt x="3091" y="1980"/>
                  </a:cubicBezTo>
                  <a:lnTo>
                    <a:pt x="3091" y="1692"/>
                  </a:lnTo>
                  <a:cubicBezTo>
                    <a:pt x="3091" y="1680"/>
                    <a:pt x="3097" y="1667"/>
                    <a:pt x="3106" y="1659"/>
                  </a:cubicBezTo>
                  <a:cubicBezTo>
                    <a:pt x="3178" y="1603"/>
                    <a:pt x="3269" y="1517"/>
                    <a:pt x="3333" y="1454"/>
                  </a:cubicBezTo>
                  <a:cubicBezTo>
                    <a:pt x="3445" y="1344"/>
                    <a:pt x="3469" y="1172"/>
                    <a:pt x="3390" y="1035"/>
                  </a:cubicBezTo>
                  <a:lnTo>
                    <a:pt x="3255" y="802"/>
                  </a:lnTo>
                  <a:cubicBezTo>
                    <a:pt x="3192" y="694"/>
                    <a:pt x="3078" y="630"/>
                    <a:pt x="2958" y="630"/>
                  </a:cubicBezTo>
                  <a:cubicBezTo>
                    <a:pt x="2928" y="630"/>
                    <a:pt x="2897" y="634"/>
                    <a:pt x="2867" y="642"/>
                  </a:cubicBezTo>
                  <a:cubicBezTo>
                    <a:pt x="2780" y="667"/>
                    <a:pt x="2659" y="703"/>
                    <a:pt x="2574" y="736"/>
                  </a:cubicBezTo>
                  <a:cubicBezTo>
                    <a:pt x="2569" y="738"/>
                    <a:pt x="2563" y="739"/>
                    <a:pt x="2558" y="739"/>
                  </a:cubicBezTo>
                  <a:cubicBezTo>
                    <a:pt x="2551" y="739"/>
                    <a:pt x="2543" y="737"/>
                    <a:pt x="2536" y="734"/>
                  </a:cubicBezTo>
                  <a:lnTo>
                    <a:pt x="2287" y="590"/>
                  </a:lnTo>
                  <a:cubicBezTo>
                    <a:pt x="2276" y="583"/>
                    <a:pt x="2268" y="571"/>
                    <a:pt x="2266" y="559"/>
                  </a:cubicBezTo>
                  <a:cubicBezTo>
                    <a:pt x="2252" y="469"/>
                    <a:pt x="2223" y="345"/>
                    <a:pt x="2201" y="259"/>
                  </a:cubicBezTo>
                  <a:cubicBezTo>
                    <a:pt x="2163" y="108"/>
                    <a:pt x="2025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1;p56">
              <a:extLst>
                <a:ext uri="{FF2B5EF4-FFF2-40B4-BE49-F238E27FC236}">
                  <a16:creationId xmlns:a16="http://schemas.microsoft.com/office/drawing/2014/main" id="{08FD1B93-6318-3A5D-A0CF-8E235EA253AE}"/>
                </a:ext>
              </a:extLst>
            </p:cNvPr>
            <p:cNvSpPr/>
            <p:nvPr/>
          </p:nvSpPr>
          <p:spPr>
            <a:xfrm>
              <a:off x="1550300" y="1179325"/>
              <a:ext cx="117275" cy="37375"/>
            </a:xfrm>
            <a:custGeom>
              <a:avLst/>
              <a:gdLst/>
              <a:ahLst/>
              <a:cxnLst/>
              <a:rect l="l" t="t" r="r" b="b"/>
              <a:pathLst>
                <a:path w="4691" h="1495" extrusionOk="0">
                  <a:moveTo>
                    <a:pt x="2216" y="299"/>
                  </a:moveTo>
                  <a:lnTo>
                    <a:pt x="2216" y="489"/>
                  </a:lnTo>
                  <a:cubicBezTo>
                    <a:pt x="2216" y="571"/>
                    <a:pt x="2148" y="638"/>
                    <a:pt x="2067" y="638"/>
                  </a:cubicBezTo>
                  <a:cubicBezTo>
                    <a:pt x="1984" y="638"/>
                    <a:pt x="1918" y="571"/>
                    <a:pt x="1918" y="489"/>
                  </a:cubicBezTo>
                  <a:lnTo>
                    <a:pt x="1918" y="299"/>
                  </a:lnTo>
                  <a:close/>
                  <a:moveTo>
                    <a:pt x="1218" y="299"/>
                  </a:moveTo>
                  <a:lnTo>
                    <a:pt x="1218" y="484"/>
                  </a:lnTo>
                  <a:cubicBezTo>
                    <a:pt x="1218" y="555"/>
                    <a:pt x="1170" y="619"/>
                    <a:pt x="1102" y="635"/>
                  </a:cubicBezTo>
                  <a:cubicBezTo>
                    <a:pt x="1091" y="637"/>
                    <a:pt x="1080" y="638"/>
                    <a:pt x="1069" y="638"/>
                  </a:cubicBezTo>
                  <a:cubicBezTo>
                    <a:pt x="986" y="638"/>
                    <a:pt x="920" y="571"/>
                    <a:pt x="920" y="489"/>
                  </a:cubicBezTo>
                  <a:lnTo>
                    <a:pt x="920" y="299"/>
                  </a:lnTo>
                  <a:close/>
                  <a:moveTo>
                    <a:pt x="4391" y="300"/>
                  </a:moveTo>
                  <a:lnTo>
                    <a:pt x="4391" y="1198"/>
                  </a:lnTo>
                  <a:lnTo>
                    <a:pt x="300" y="1198"/>
                  </a:lnTo>
                  <a:lnTo>
                    <a:pt x="300" y="300"/>
                  </a:lnTo>
                  <a:lnTo>
                    <a:pt x="619" y="300"/>
                  </a:lnTo>
                  <a:lnTo>
                    <a:pt x="619" y="479"/>
                  </a:lnTo>
                  <a:cubicBezTo>
                    <a:pt x="619" y="713"/>
                    <a:pt x="793" y="915"/>
                    <a:pt x="1026" y="937"/>
                  </a:cubicBezTo>
                  <a:cubicBezTo>
                    <a:pt x="1040" y="938"/>
                    <a:pt x="1054" y="939"/>
                    <a:pt x="1068" y="939"/>
                  </a:cubicBezTo>
                  <a:cubicBezTo>
                    <a:pt x="1316" y="939"/>
                    <a:pt x="1517" y="738"/>
                    <a:pt x="1517" y="490"/>
                  </a:cubicBezTo>
                  <a:lnTo>
                    <a:pt x="1517" y="300"/>
                  </a:lnTo>
                  <a:lnTo>
                    <a:pt x="1617" y="300"/>
                  </a:lnTo>
                  <a:lnTo>
                    <a:pt x="1617" y="479"/>
                  </a:lnTo>
                  <a:cubicBezTo>
                    <a:pt x="1617" y="713"/>
                    <a:pt x="1792" y="915"/>
                    <a:pt x="2026" y="937"/>
                  </a:cubicBezTo>
                  <a:cubicBezTo>
                    <a:pt x="2040" y="938"/>
                    <a:pt x="2054" y="939"/>
                    <a:pt x="2068" y="939"/>
                  </a:cubicBezTo>
                  <a:cubicBezTo>
                    <a:pt x="2314" y="939"/>
                    <a:pt x="2516" y="738"/>
                    <a:pt x="2516" y="490"/>
                  </a:cubicBezTo>
                  <a:lnTo>
                    <a:pt x="2516" y="300"/>
                  </a:lnTo>
                  <a:close/>
                  <a:moveTo>
                    <a:pt x="150" y="0"/>
                  </a:moveTo>
                  <a:cubicBezTo>
                    <a:pt x="67" y="0"/>
                    <a:pt x="1" y="67"/>
                    <a:pt x="1" y="149"/>
                  </a:cubicBezTo>
                  <a:lnTo>
                    <a:pt x="1" y="1345"/>
                  </a:lnTo>
                  <a:cubicBezTo>
                    <a:pt x="1" y="1427"/>
                    <a:pt x="67" y="1494"/>
                    <a:pt x="150" y="1494"/>
                  </a:cubicBezTo>
                  <a:lnTo>
                    <a:pt x="4540" y="1494"/>
                  </a:lnTo>
                  <a:cubicBezTo>
                    <a:pt x="4622" y="1494"/>
                    <a:pt x="4688" y="1427"/>
                    <a:pt x="4688" y="1345"/>
                  </a:cubicBezTo>
                  <a:lnTo>
                    <a:pt x="4688" y="149"/>
                  </a:lnTo>
                  <a:cubicBezTo>
                    <a:pt x="4690" y="68"/>
                    <a:pt x="4623" y="0"/>
                    <a:pt x="4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42;p56">
              <a:extLst>
                <a:ext uri="{FF2B5EF4-FFF2-40B4-BE49-F238E27FC236}">
                  <a16:creationId xmlns:a16="http://schemas.microsoft.com/office/drawing/2014/main" id="{81A04AAC-6992-7A09-EC27-471B81D73251}"/>
                </a:ext>
              </a:extLst>
            </p:cNvPr>
            <p:cNvSpPr/>
            <p:nvPr/>
          </p:nvSpPr>
          <p:spPr>
            <a:xfrm>
              <a:off x="1550300" y="1299075"/>
              <a:ext cx="117225" cy="37400"/>
            </a:xfrm>
            <a:custGeom>
              <a:avLst/>
              <a:gdLst/>
              <a:ahLst/>
              <a:cxnLst/>
              <a:rect l="l" t="t" r="r" b="b"/>
              <a:pathLst>
                <a:path w="4689" h="1496" extrusionOk="0">
                  <a:moveTo>
                    <a:pt x="2216" y="298"/>
                  </a:moveTo>
                  <a:lnTo>
                    <a:pt x="2216" y="487"/>
                  </a:lnTo>
                  <a:cubicBezTo>
                    <a:pt x="2216" y="569"/>
                    <a:pt x="2148" y="636"/>
                    <a:pt x="2067" y="636"/>
                  </a:cubicBezTo>
                  <a:cubicBezTo>
                    <a:pt x="1984" y="636"/>
                    <a:pt x="1918" y="569"/>
                    <a:pt x="1918" y="487"/>
                  </a:cubicBezTo>
                  <a:lnTo>
                    <a:pt x="1918" y="298"/>
                  </a:lnTo>
                  <a:close/>
                  <a:moveTo>
                    <a:pt x="1218" y="298"/>
                  </a:moveTo>
                  <a:lnTo>
                    <a:pt x="1218" y="483"/>
                  </a:lnTo>
                  <a:cubicBezTo>
                    <a:pt x="1218" y="554"/>
                    <a:pt x="1170" y="617"/>
                    <a:pt x="1102" y="633"/>
                  </a:cubicBezTo>
                  <a:cubicBezTo>
                    <a:pt x="1091" y="635"/>
                    <a:pt x="1080" y="636"/>
                    <a:pt x="1069" y="636"/>
                  </a:cubicBezTo>
                  <a:cubicBezTo>
                    <a:pt x="986" y="636"/>
                    <a:pt x="920" y="570"/>
                    <a:pt x="920" y="487"/>
                  </a:cubicBezTo>
                  <a:lnTo>
                    <a:pt x="920" y="298"/>
                  </a:lnTo>
                  <a:close/>
                  <a:moveTo>
                    <a:pt x="4391" y="298"/>
                  </a:moveTo>
                  <a:lnTo>
                    <a:pt x="4391" y="1195"/>
                  </a:lnTo>
                  <a:lnTo>
                    <a:pt x="300" y="1195"/>
                  </a:lnTo>
                  <a:lnTo>
                    <a:pt x="300" y="298"/>
                  </a:lnTo>
                  <a:lnTo>
                    <a:pt x="619" y="298"/>
                  </a:lnTo>
                  <a:lnTo>
                    <a:pt x="619" y="477"/>
                  </a:lnTo>
                  <a:cubicBezTo>
                    <a:pt x="619" y="710"/>
                    <a:pt x="793" y="913"/>
                    <a:pt x="1026" y="934"/>
                  </a:cubicBezTo>
                  <a:cubicBezTo>
                    <a:pt x="1040" y="936"/>
                    <a:pt x="1054" y="936"/>
                    <a:pt x="1068" y="936"/>
                  </a:cubicBezTo>
                  <a:cubicBezTo>
                    <a:pt x="1316" y="936"/>
                    <a:pt x="1517" y="735"/>
                    <a:pt x="1517" y="487"/>
                  </a:cubicBezTo>
                  <a:lnTo>
                    <a:pt x="1517" y="298"/>
                  </a:lnTo>
                  <a:lnTo>
                    <a:pt x="1617" y="298"/>
                  </a:lnTo>
                  <a:lnTo>
                    <a:pt x="1617" y="477"/>
                  </a:lnTo>
                  <a:cubicBezTo>
                    <a:pt x="1617" y="710"/>
                    <a:pt x="1792" y="913"/>
                    <a:pt x="2026" y="934"/>
                  </a:cubicBezTo>
                  <a:cubicBezTo>
                    <a:pt x="2040" y="936"/>
                    <a:pt x="2054" y="936"/>
                    <a:pt x="2068" y="936"/>
                  </a:cubicBezTo>
                  <a:cubicBezTo>
                    <a:pt x="2314" y="936"/>
                    <a:pt x="2516" y="735"/>
                    <a:pt x="2516" y="487"/>
                  </a:cubicBezTo>
                  <a:lnTo>
                    <a:pt x="2516" y="298"/>
                  </a:lnTo>
                  <a:close/>
                  <a:moveTo>
                    <a:pt x="150" y="0"/>
                  </a:moveTo>
                  <a:cubicBezTo>
                    <a:pt x="67" y="0"/>
                    <a:pt x="1" y="67"/>
                    <a:pt x="1" y="150"/>
                  </a:cubicBezTo>
                  <a:lnTo>
                    <a:pt x="1" y="1347"/>
                  </a:lnTo>
                  <a:cubicBezTo>
                    <a:pt x="1" y="1429"/>
                    <a:pt x="67" y="1496"/>
                    <a:pt x="150" y="1496"/>
                  </a:cubicBezTo>
                  <a:lnTo>
                    <a:pt x="4540" y="1496"/>
                  </a:lnTo>
                  <a:cubicBezTo>
                    <a:pt x="4622" y="1496"/>
                    <a:pt x="4688" y="1429"/>
                    <a:pt x="4688" y="1347"/>
                  </a:cubicBezTo>
                  <a:lnTo>
                    <a:pt x="4688" y="150"/>
                  </a:lnTo>
                  <a:cubicBezTo>
                    <a:pt x="4688" y="67"/>
                    <a:pt x="4621" y="0"/>
                    <a:pt x="4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343;p56">
              <a:extLst>
                <a:ext uri="{FF2B5EF4-FFF2-40B4-BE49-F238E27FC236}">
                  <a16:creationId xmlns:a16="http://schemas.microsoft.com/office/drawing/2014/main" id="{F32562C5-4020-38AC-2BB9-5C1CCFD97A49}"/>
                </a:ext>
              </a:extLst>
            </p:cNvPr>
            <p:cNvSpPr/>
            <p:nvPr/>
          </p:nvSpPr>
          <p:spPr>
            <a:xfrm>
              <a:off x="1535325" y="1140400"/>
              <a:ext cx="255450" cy="255375"/>
            </a:xfrm>
            <a:custGeom>
              <a:avLst/>
              <a:gdLst/>
              <a:ahLst/>
              <a:cxnLst/>
              <a:rect l="l" t="t" r="r" b="b"/>
              <a:pathLst>
                <a:path w="10218" h="10215" extrusionOk="0">
                  <a:moveTo>
                    <a:pt x="5298" y="1257"/>
                  </a:moveTo>
                  <a:cubicBezTo>
                    <a:pt x="5458" y="1257"/>
                    <a:pt x="5587" y="1387"/>
                    <a:pt x="5587" y="1547"/>
                  </a:cubicBezTo>
                  <a:lnTo>
                    <a:pt x="5587" y="3064"/>
                  </a:lnTo>
                  <a:cubicBezTo>
                    <a:pt x="5587" y="3223"/>
                    <a:pt x="5458" y="3353"/>
                    <a:pt x="5298" y="3353"/>
                  </a:cubicBezTo>
                  <a:lnTo>
                    <a:pt x="589" y="3353"/>
                  </a:lnTo>
                  <a:cubicBezTo>
                    <a:pt x="430" y="3353"/>
                    <a:pt x="300" y="3223"/>
                    <a:pt x="300" y="3064"/>
                  </a:cubicBezTo>
                  <a:lnTo>
                    <a:pt x="300" y="1547"/>
                  </a:lnTo>
                  <a:cubicBezTo>
                    <a:pt x="300" y="1387"/>
                    <a:pt x="430" y="1257"/>
                    <a:pt x="589" y="1257"/>
                  </a:cubicBezTo>
                  <a:close/>
                  <a:moveTo>
                    <a:pt x="2815" y="4251"/>
                  </a:moveTo>
                  <a:lnTo>
                    <a:pt x="2815" y="4440"/>
                  </a:lnTo>
                  <a:cubicBezTo>
                    <a:pt x="2815" y="4522"/>
                    <a:pt x="2747" y="4589"/>
                    <a:pt x="2666" y="4589"/>
                  </a:cubicBezTo>
                  <a:cubicBezTo>
                    <a:pt x="2583" y="4589"/>
                    <a:pt x="2517" y="4522"/>
                    <a:pt x="2517" y="4440"/>
                  </a:cubicBezTo>
                  <a:lnTo>
                    <a:pt x="2517" y="4251"/>
                  </a:lnTo>
                  <a:close/>
                  <a:moveTo>
                    <a:pt x="1817" y="4251"/>
                  </a:moveTo>
                  <a:lnTo>
                    <a:pt x="1817" y="4437"/>
                  </a:lnTo>
                  <a:cubicBezTo>
                    <a:pt x="1817" y="4507"/>
                    <a:pt x="1769" y="4571"/>
                    <a:pt x="1701" y="4587"/>
                  </a:cubicBezTo>
                  <a:cubicBezTo>
                    <a:pt x="1690" y="4589"/>
                    <a:pt x="1679" y="4590"/>
                    <a:pt x="1668" y="4590"/>
                  </a:cubicBezTo>
                  <a:cubicBezTo>
                    <a:pt x="1585" y="4590"/>
                    <a:pt x="1519" y="4523"/>
                    <a:pt x="1519" y="4440"/>
                  </a:cubicBezTo>
                  <a:lnTo>
                    <a:pt x="1519" y="4251"/>
                  </a:lnTo>
                  <a:close/>
                  <a:moveTo>
                    <a:pt x="4990" y="4251"/>
                  </a:moveTo>
                  <a:lnTo>
                    <a:pt x="4990" y="4972"/>
                  </a:lnTo>
                  <a:lnTo>
                    <a:pt x="4553" y="4536"/>
                  </a:lnTo>
                  <a:cubicBezTo>
                    <a:pt x="4522" y="4506"/>
                    <a:pt x="4481" y="4490"/>
                    <a:pt x="4440" y="4490"/>
                  </a:cubicBezTo>
                  <a:cubicBezTo>
                    <a:pt x="4408" y="4490"/>
                    <a:pt x="4377" y="4500"/>
                    <a:pt x="4350" y="4520"/>
                  </a:cubicBezTo>
                  <a:cubicBezTo>
                    <a:pt x="4278" y="4576"/>
                    <a:pt x="4273" y="4680"/>
                    <a:pt x="4337" y="4743"/>
                  </a:cubicBezTo>
                  <a:lnTo>
                    <a:pt x="4741" y="5148"/>
                  </a:lnTo>
                  <a:lnTo>
                    <a:pt x="898" y="5148"/>
                  </a:lnTo>
                  <a:lnTo>
                    <a:pt x="898" y="4251"/>
                  </a:lnTo>
                  <a:lnTo>
                    <a:pt x="1217" y="4251"/>
                  </a:lnTo>
                  <a:lnTo>
                    <a:pt x="1217" y="4429"/>
                  </a:lnTo>
                  <a:cubicBezTo>
                    <a:pt x="1217" y="4664"/>
                    <a:pt x="1391" y="4865"/>
                    <a:pt x="1624" y="4887"/>
                  </a:cubicBezTo>
                  <a:cubicBezTo>
                    <a:pt x="1638" y="4888"/>
                    <a:pt x="1652" y="4889"/>
                    <a:pt x="1666" y="4889"/>
                  </a:cubicBezTo>
                  <a:cubicBezTo>
                    <a:pt x="1914" y="4889"/>
                    <a:pt x="2115" y="4688"/>
                    <a:pt x="2115" y="4440"/>
                  </a:cubicBezTo>
                  <a:lnTo>
                    <a:pt x="2115" y="4251"/>
                  </a:lnTo>
                  <a:lnTo>
                    <a:pt x="2215" y="4251"/>
                  </a:lnTo>
                  <a:lnTo>
                    <a:pt x="2215" y="4429"/>
                  </a:lnTo>
                  <a:cubicBezTo>
                    <a:pt x="2215" y="4664"/>
                    <a:pt x="2390" y="4865"/>
                    <a:pt x="2622" y="4887"/>
                  </a:cubicBezTo>
                  <a:cubicBezTo>
                    <a:pt x="2637" y="4888"/>
                    <a:pt x="2651" y="4889"/>
                    <a:pt x="2665" y="4889"/>
                  </a:cubicBezTo>
                  <a:cubicBezTo>
                    <a:pt x="2912" y="4889"/>
                    <a:pt x="3114" y="4688"/>
                    <a:pt x="3114" y="4440"/>
                  </a:cubicBezTo>
                  <a:lnTo>
                    <a:pt x="3114" y="4251"/>
                  </a:lnTo>
                  <a:close/>
                  <a:moveTo>
                    <a:pt x="5298" y="3652"/>
                  </a:moveTo>
                  <a:cubicBezTo>
                    <a:pt x="5458" y="3652"/>
                    <a:pt x="5587" y="3782"/>
                    <a:pt x="5587" y="3941"/>
                  </a:cubicBezTo>
                  <a:lnTo>
                    <a:pt x="5587" y="5458"/>
                  </a:lnTo>
                  <a:cubicBezTo>
                    <a:pt x="5587" y="5492"/>
                    <a:pt x="5581" y="5524"/>
                    <a:pt x="5571" y="5554"/>
                  </a:cubicBezTo>
                  <a:lnTo>
                    <a:pt x="5288" y="5272"/>
                  </a:lnTo>
                  <a:lnTo>
                    <a:pt x="5288" y="4102"/>
                  </a:lnTo>
                  <a:cubicBezTo>
                    <a:pt x="5288" y="4020"/>
                    <a:pt x="5221" y="3953"/>
                    <a:pt x="5139" y="3953"/>
                  </a:cubicBezTo>
                  <a:lnTo>
                    <a:pt x="749" y="3953"/>
                  </a:lnTo>
                  <a:cubicBezTo>
                    <a:pt x="666" y="3953"/>
                    <a:pt x="600" y="4020"/>
                    <a:pt x="600" y="4102"/>
                  </a:cubicBezTo>
                  <a:lnTo>
                    <a:pt x="600" y="5298"/>
                  </a:lnTo>
                  <a:cubicBezTo>
                    <a:pt x="600" y="5381"/>
                    <a:pt x="666" y="5448"/>
                    <a:pt x="749" y="5448"/>
                  </a:cubicBezTo>
                  <a:lnTo>
                    <a:pt x="5041" y="5448"/>
                  </a:lnTo>
                  <a:lnTo>
                    <a:pt x="5336" y="5744"/>
                  </a:lnTo>
                  <a:cubicBezTo>
                    <a:pt x="5324" y="5745"/>
                    <a:pt x="5311" y="5746"/>
                    <a:pt x="5296" y="5746"/>
                  </a:cubicBezTo>
                  <a:lnTo>
                    <a:pt x="589" y="5746"/>
                  </a:lnTo>
                  <a:lnTo>
                    <a:pt x="589" y="5748"/>
                  </a:lnTo>
                  <a:cubicBezTo>
                    <a:pt x="430" y="5748"/>
                    <a:pt x="300" y="5617"/>
                    <a:pt x="300" y="5458"/>
                  </a:cubicBezTo>
                  <a:lnTo>
                    <a:pt x="300" y="3941"/>
                  </a:lnTo>
                  <a:cubicBezTo>
                    <a:pt x="300" y="3782"/>
                    <a:pt x="430" y="3652"/>
                    <a:pt x="589" y="3652"/>
                  </a:cubicBezTo>
                  <a:close/>
                  <a:moveTo>
                    <a:pt x="7081" y="6506"/>
                  </a:moveTo>
                  <a:cubicBezTo>
                    <a:pt x="7120" y="6506"/>
                    <a:pt x="7158" y="6520"/>
                    <a:pt x="7187" y="6550"/>
                  </a:cubicBezTo>
                  <a:cubicBezTo>
                    <a:pt x="7244" y="6608"/>
                    <a:pt x="7244" y="6702"/>
                    <a:pt x="7187" y="6762"/>
                  </a:cubicBezTo>
                  <a:lnTo>
                    <a:pt x="6565" y="7383"/>
                  </a:lnTo>
                  <a:cubicBezTo>
                    <a:pt x="6538" y="7411"/>
                    <a:pt x="6500" y="7426"/>
                    <a:pt x="6460" y="7426"/>
                  </a:cubicBezTo>
                  <a:cubicBezTo>
                    <a:pt x="6420" y="7426"/>
                    <a:pt x="6381" y="7411"/>
                    <a:pt x="6355" y="7383"/>
                  </a:cubicBezTo>
                  <a:cubicBezTo>
                    <a:pt x="6327" y="7354"/>
                    <a:pt x="6311" y="7317"/>
                    <a:pt x="6311" y="7277"/>
                  </a:cubicBezTo>
                  <a:cubicBezTo>
                    <a:pt x="6311" y="7237"/>
                    <a:pt x="6327" y="7199"/>
                    <a:pt x="6355" y="7172"/>
                  </a:cubicBezTo>
                  <a:lnTo>
                    <a:pt x="6664" y="6862"/>
                  </a:lnTo>
                  <a:lnTo>
                    <a:pt x="6976" y="6550"/>
                  </a:lnTo>
                  <a:cubicBezTo>
                    <a:pt x="7006" y="6520"/>
                    <a:pt x="7044" y="6506"/>
                    <a:pt x="7081" y="6506"/>
                  </a:cubicBezTo>
                  <a:close/>
                  <a:moveTo>
                    <a:pt x="3093" y="8440"/>
                  </a:moveTo>
                  <a:lnTo>
                    <a:pt x="3093" y="8720"/>
                  </a:lnTo>
                  <a:lnTo>
                    <a:pt x="2794" y="8720"/>
                  </a:lnTo>
                  <a:lnTo>
                    <a:pt x="2794" y="8440"/>
                  </a:lnTo>
                  <a:close/>
                  <a:moveTo>
                    <a:pt x="7348" y="7023"/>
                  </a:moveTo>
                  <a:lnTo>
                    <a:pt x="7650" y="7324"/>
                  </a:lnTo>
                  <a:cubicBezTo>
                    <a:pt x="7749" y="7422"/>
                    <a:pt x="7860" y="7506"/>
                    <a:pt x="7979" y="7575"/>
                  </a:cubicBezTo>
                  <a:lnTo>
                    <a:pt x="8138" y="7666"/>
                  </a:lnTo>
                  <a:cubicBezTo>
                    <a:pt x="8236" y="7720"/>
                    <a:pt x="8324" y="7789"/>
                    <a:pt x="8402" y="7867"/>
                  </a:cubicBezTo>
                  <a:lnTo>
                    <a:pt x="9270" y="8735"/>
                  </a:lnTo>
                  <a:cubicBezTo>
                    <a:pt x="9316" y="8782"/>
                    <a:pt x="9341" y="8841"/>
                    <a:pt x="9341" y="8907"/>
                  </a:cubicBezTo>
                  <a:cubicBezTo>
                    <a:pt x="9341" y="8972"/>
                    <a:pt x="9315" y="9034"/>
                    <a:pt x="9270" y="9080"/>
                  </a:cubicBezTo>
                  <a:lnTo>
                    <a:pt x="8883" y="9467"/>
                  </a:lnTo>
                  <a:cubicBezTo>
                    <a:pt x="8837" y="9513"/>
                    <a:pt x="8776" y="9538"/>
                    <a:pt x="8711" y="9538"/>
                  </a:cubicBezTo>
                  <a:cubicBezTo>
                    <a:pt x="8647" y="9538"/>
                    <a:pt x="8585" y="9512"/>
                    <a:pt x="8539" y="9467"/>
                  </a:cubicBezTo>
                  <a:lnTo>
                    <a:pt x="7671" y="8599"/>
                  </a:lnTo>
                  <a:cubicBezTo>
                    <a:pt x="7593" y="8520"/>
                    <a:pt x="7524" y="8430"/>
                    <a:pt x="7469" y="8334"/>
                  </a:cubicBezTo>
                  <a:lnTo>
                    <a:pt x="7379" y="8176"/>
                  </a:lnTo>
                  <a:cubicBezTo>
                    <a:pt x="7311" y="8055"/>
                    <a:pt x="7226" y="7945"/>
                    <a:pt x="7128" y="7847"/>
                  </a:cubicBezTo>
                  <a:lnTo>
                    <a:pt x="6827" y="7544"/>
                  </a:lnTo>
                  <a:lnTo>
                    <a:pt x="7348" y="7023"/>
                  </a:lnTo>
                  <a:close/>
                  <a:moveTo>
                    <a:pt x="1896" y="9618"/>
                  </a:moveTo>
                  <a:lnTo>
                    <a:pt x="1896" y="9918"/>
                  </a:lnTo>
                  <a:lnTo>
                    <a:pt x="300" y="9918"/>
                  </a:lnTo>
                  <a:lnTo>
                    <a:pt x="300" y="9618"/>
                  </a:lnTo>
                  <a:close/>
                  <a:moveTo>
                    <a:pt x="3093" y="9020"/>
                  </a:moveTo>
                  <a:lnTo>
                    <a:pt x="3093" y="9469"/>
                  </a:lnTo>
                  <a:cubicBezTo>
                    <a:pt x="3093" y="9551"/>
                    <a:pt x="3160" y="9618"/>
                    <a:pt x="3243" y="9618"/>
                  </a:cubicBezTo>
                  <a:lnTo>
                    <a:pt x="3691" y="9618"/>
                  </a:lnTo>
                  <a:lnTo>
                    <a:pt x="3691" y="9918"/>
                  </a:lnTo>
                  <a:lnTo>
                    <a:pt x="2196" y="9918"/>
                  </a:lnTo>
                  <a:lnTo>
                    <a:pt x="2196" y="9618"/>
                  </a:lnTo>
                  <a:lnTo>
                    <a:pt x="2645" y="9618"/>
                  </a:lnTo>
                  <a:cubicBezTo>
                    <a:pt x="2727" y="9618"/>
                    <a:pt x="2794" y="9551"/>
                    <a:pt x="2794" y="9469"/>
                  </a:cubicBezTo>
                  <a:lnTo>
                    <a:pt x="2794" y="9020"/>
                  </a:lnTo>
                  <a:close/>
                  <a:moveTo>
                    <a:pt x="5886" y="6292"/>
                  </a:moveTo>
                  <a:lnTo>
                    <a:pt x="6348" y="6755"/>
                  </a:lnTo>
                  <a:lnTo>
                    <a:pt x="6144" y="6959"/>
                  </a:lnTo>
                  <a:cubicBezTo>
                    <a:pt x="6059" y="7045"/>
                    <a:pt x="6013" y="7157"/>
                    <a:pt x="6013" y="7277"/>
                  </a:cubicBezTo>
                  <a:cubicBezTo>
                    <a:pt x="6013" y="7396"/>
                    <a:pt x="6058" y="7510"/>
                    <a:pt x="6144" y="7595"/>
                  </a:cubicBezTo>
                  <a:cubicBezTo>
                    <a:pt x="6229" y="7679"/>
                    <a:pt x="6340" y="7725"/>
                    <a:pt x="6462" y="7725"/>
                  </a:cubicBezTo>
                  <a:cubicBezTo>
                    <a:pt x="6499" y="7725"/>
                    <a:pt x="6536" y="7720"/>
                    <a:pt x="6572" y="7711"/>
                  </a:cubicBezTo>
                  <a:lnTo>
                    <a:pt x="6919" y="8059"/>
                  </a:lnTo>
                  <a:cubicBezTo>
                    <a:pt x="6997" y="8137"/>
                    <a:pt x="7065" y="8227"/>
                    <a:pt x="7121" y="8323"/>
                  </a:cubicBezTo>
                  <a:lnTo>
                    <a:pt x="7211" y="8481"/>
                  </a:lnTo>
                  <a:cubicBezTo>
                    <a:pt x="7279" y="8601"/>
                    <a:pt x="7363" y="8712"/>
                    <a:pt x="7461" y="8810"/>
                  </a:cubicBezTo>
                  <a:lnTo>
                    <a:pt x="7972" y="9321"/>
                  </a:lnTo>
                  <a:lnTo>
                    <a:pt x="6407" y="9321"/>
                  </a:lnTo>
                  <a:cubicBezTo>
                    <a:pt x="6325" y="9321"/>
                    <a:pt x="6258" y="9387"/>
                    <a:pt x="6258" y="9470"/>
                  </a:cubicBezTo>
                  <a:cubicBezTo>
                    <a:pt x="6258" y="9552"/>
                    <a:pt x="6325" y="9619"/>
                    <a:pt x="6407" y="9619"/>
                  </a:cubicBezTo>
                  <a:lnTo>
                    <a:pt x="8272" y="9619"/>
                  </a:lnTo>
                  <a:lnTo>
                    <a:pt x="8329" y="9677"/>
                  </a:lnTo>
                  <a:cubicBezTo>
                    <a:pt x="8432" y="9780"/>
                    <a:pt x="8569" y="9837"/>
                    <a:pt x="8713" y="9837"/>
                  </a:cubicBezTo>
                  <a:cubicBezTo>
                    <a:pt x="8858" y="9837"/>
                    <a:pt x="8993" y="9780"/>
                    <a:pt x="9095" y="9677"/>
                  </a:cubicBezTo>
                  <a:lnTo>
                    <a:pt x="9153" y="9619"/>
                  </a:lnTo>
                  <a:lnTo>
                    <a:pt x="9919" y="9619"/>
                  </a:lnTo>
                  <a:lnTo>
                    <a:pt x="9919" y="9918"/>
                  </a:lnTo>
                  <a:lnTo>
                    <a:pt x="3992" y="9918"/>
                  </a:lnTo>
                  <a:lnTo>
                    <a:pt x="3992" y="9618"/>
                  </a:lnTo>
                  <a:lnTo>
                    <a:pt x="5738" y="9618"/>
                  </a:lnTo>
                  <a:cubicBezTo>
                    <a:pt x="5820" y="9618"/>
                    <a:pt x="5887" y="9551"/>
                    <a:pt x="5887" y="9469"/>
                  </a:cubicBezTo>
                  <a:cubicBezTo>
                    <a:pt x="5887" y="9386"/>
                    <a:pt x="5820" y="9320"/>
                    <a:pt x="5738" y="9320"/>
                  </a:cubicBezTo>
                  <a:lnTo>
                    <a:pt x="3393" y="9320"/>
                  </a:lnTo>
                  <a:lnTo>
                    <a:pt x="3393" y="8442"/>
                  </a:lnTo>
                  <a:lnTo>
                    <a:pt x="5298" y="8442"/>
                  </a:lnTo>
                  <a:cubicBezTo>
                    <a:pt x="5622" y="8442"/>
                    <a:pt x="5887" y="8178"/>
                    <a:pt x="5887" y="7853"/>
                  </a:cubicBezTo>
                  <a:lnTo>
                    <a:pt x="5887" y="6336"/>
                  </a:lnTo>
                  <a:cubicBezTo>
                    <a:pt x="5887" y="6321"/>
                    <a:pt x="5886" y="6306"/>
                    <a:pt x="5886" y="6292"/>
                  </a:cubicBezTo>
                  <a:close/>
                  <a:moveTo>
                    <a:pt x="809" y="0"/>
                  </a:moveTo>
                  <a:cubicBezTo>
                    <a:pt x="612" y="0"/>
                    <a:pt x="437" y="123"/>
                    <a:pt x="377" y="308"/>
                  </a:cubicBezTo>
                  <a:lnTo>
                    <a:pt x="34" y="1339"/>
                  </a:lnTo>
                  <a:cubicBezTo>
                    <a:pt x="30" y="1351"/>
                    <a:pt x="28" y="1364"/>
                    <a:pt x="26" y="1377"/>
                  </a:cubicBezTo>
                  <a:cubicBezTo>
                    <a:pt x="9" y="1431"/>
                    <a:pt x="0" y="1487"/>
                    <a:pt x="0" y="1547"/>
                  </a:cubicBezTo>
                  <a:lnTo>
                    <a:pt x="0" y="3064"/>
                  </a:lnTo>
                  <a:cubicBezTo>
                    <a:pt x="0" y="3239"/>
                    <a:pt x="76" y="3395"/>
                    <a:pt x="197" y="3502"/>
                  </a:cubicBezTo>
                  <a:cubicBezTo>
                    <a:pt x="76" y="3610"/>
                    <a:pt x="0" y="3766"/>
                    <a:pt x="0" y="3940"/>
                  </a:cubicBezTo>
                  <a:lnTo>
                    <a:pt x="0" y="5457"/>
                  </a:lnTo>
                  <a:cubicBezTo>
                    <a:pt x="0" y="5632"/>
                    <a:pt x="76" y="5789"/>
                    <a:pt x="197" y="5895"/>
                  </a:cubicBezTo>
                  <a:cubicBezTo>
                    <a:pt x="76" y="6003"/>
                    <a:pt x="0" y="6160"/>
                    <a:pt x="0" y="6334"/>
                  </a:cubicBezTo>
                  <a:lnTo>
                    <a:pt x="0" y="7013"/>
                  </a:lnTo>
                  <a:cubicBezTo>
                    <a:pt x="0" y="7095"/>
                    <a:pt x="67" y="7162"/>
                    <a:pt x="149" y="7162"/>
                  </a:cubicBezTo>
                  <a:cubicBezTo>
                    <a:pt x="231" y="7162"/>
                    <a:pt x="298" y="7095"/>
                    <a:pt x="298" y="7013"/>
                  </a:cubicBezTo>
                  <a:lnTo>
                    <a:pt x="298" y="6334"/>
                  </a:lnTo>
                  <a:cubicBezTo>
                    <a:pt x="298" y="6175"/>
                    <a:pt x="428" y="6044"/>
                    <a:pt x="587" y="6044"/>
                  </a:cubicBezTo>
                  <a:lnTo>
                    <a:pt x="5298" y="6044"/>
                  </a:lnTo>
                  <a:cubicBezTo>
                    <a:pt x="5458" y="6044"/>
                    <a:pt x="5587" y="6175"/>
                    <a:pt x="5587" y="6334"/>
                  </a:cubicBezTo>
                  <a:lnTo>
                    <a:pt x="5587" y="7851"/>
                  </a:lnTo>
                  <a:cubicBezTo>
                    <a:pt x="5587" y="8010"/>
                    <a:pt x="5458" y="8140"/>
                    <a:pt x="5298" y="8140"/>
                  </a:cubicBezTo>
                  <a:lnTo>
                    <a:pt x="589" y="8140"/>
                  </a:lnTo>
                  <a:cubicBezTo>
                    <a:pt x="430" y="8140"/>
                    <a:pt x="300" y="8010"/>
                    <a:pt x="300" y="7851"/>
                  </a:cubicBezTo>
                  <a:lnTo>
                    <a:pt x="300" y="7658"/>
                  </a:lnTo>
                  <a:cubicBezTo>
                    <a:pt x="300" y="7575"/>
                    <a:pt x="233" y="7508"/>
                    <a:pt x="151" y="7508"/>
                  </a:cubicBezTo>
                  <a:cubicBezTo>
                    <a:pt x="69" y="7508"/>
                    <a:pt x="2" y="7575"/>
                    <a:pt x="2" y="7658"/>
                  </a:cubicBezTo>
                  <a:lnTo>
                    <a:pt x="2" y="7851"/>
                  </a:lnTo>
                  <a:cubicBezTo>
                    <a:pt x="2" y="8174"/>
                    <a:pt x="265" y="8439"/>
                    <a:pt x="590" y="8439"/>
                  </a:cubicBezTo>
                  <a:lnTo>
                    <a:pt x="2496" y="8439"/>
                  </a:lnTo>
                  <a:lnTo>
                    <a:pt x="2496" y="9317"/>
                  </a:lnTo>
                  <a:lnTo>
                    <a:pt x="150" y="9317"/>
                  </a:lnTo>
                  <a:cubicBezTo>
                    <a:pt x="68" y="9317"/>
                    <a:pt x="2" y="9384"/>
                    <a:pt x="2" y="9467"/>
                  </a:cubicBezTo>
                  <a:lnTo>
                    <a:pt x="2" y="10065"/>
                  </a:lnTo>
                  <a:cubicBezTo>
                    <a:pt x="2" y="10147"/>
                    <a:pt x="69" y="10214"/>
                    <a:pt x="150" y="10214"/>
                  </a:cubicBezTo>
                  <a:lnTo>
                    <a:pt x="10067" y="10214"/>
                  </a:lnTo>
                  <a:cubicBezTo>
                    <a:pt x="10149" y="10214"/>
                    <a:pt x="10216" y="10147"/>
                    <a:pt x="10216" y="10065"/>
                  </a:cubicBezTo>
                  <a:lnTo>
                    <a:pt x="10216" y="9467"/>
                  </a:lnTo>
                  <a:cubicBezTo>
                    <a:pt x="10217" y="9385"/>
                    <a:pt x="10149" y="9318"/>
                    <a:pt x="10067" y="9318"/>
                  </a:cubicBezTo>
                  <a:lnTo>
                    <a:pt x="9451" y="9318"/>
                  </a:lnTo>
                  <a:lnTo>
                    <a:pt x="9481" y="9289"/>
                  </a:lnTo>
                  <a:cubicBezTo>
                    <a:pt x="9584" y="9186"/>
                    <a:pt x="9640" y="9050"/>
                    <a:pt x="9640" y="8906"/>
                  </a:cubicBezTo>
                  <a:cubicBezTo>
                    <a:pt x="9640" y="8760"/>
                    <a:pt x="9584" y="8624"/>
                    <a:pt x="9481" y="8522"/>
                  </a:cubicBezTo>
                  <a:lnTo>
                    <a:pt x="8615" y="7656"/>
                  </a:lnTo>
                  <a:cubicBezTo>
                    <a:pt x="8517" y="7558"/>
                    <a:pt x="8406" y="7474"/>
                    <a:pt x="8286" y="7405"/>
                  </a:cubicBezTo>
                  <a:lnTo>
                    <a:pt x="8128" y="7314"/>
                  </a:lnTo>
                  <a:cubicBezTo>
                    <a:pt x="8031" y="7260"/>
                    <a:pt x="7941" y="7191"/>
                    <a:pt x="7862" y="7113"/>
                  </a:cubicBezTo>
                  <a:lnTo>
                    <a:pt x="7516" y="6766"/>
                  </a:lnTo>
                  <a:cubicBezTo>
                    <a:pt x="7553" y="6618"/>
                    <a:pt x="7515" y="6453"/>
                    <a:pt x="7398" y="6337"/>
                  </a:cubicBezTo>
                  <a:cubicBezTo>
                    <a:pt x="7311" y="6250"/>
                    <a:pt x="7196" y="6206"/>
                    <a:pt x="7081" y="6206"/>
                  </a:cubicBezTo>
                  <a:cubicBezTo>
                    <a:pt x="6966" y="6206"/>
                    <a:pt x="6851" y="6250"/>
                    <a:pt x="6764" y="6337"/>
                  </a:cubicBezTo>
                  <a:lnTo>
                    <a:pt x="6559" y="6542"/>
                  </a:lnTo>
                  <a:lnTo>
                    <a:pt x="5793" y="5776"/>
                  </a:lnTo>
                  <a:cubicBezTo>
                    <a:pt x="5852" y="5684"/>
                    <a:pt x="5887" y="5575"/>
                    <a:pt x="5887" y="5457"/>
                  </a:cubicBezTo>
                  <a:lnTo>
                    <a:pt x="5887" y="3940"/>
                  </a:lnTo>
                  <a:cubicBezTo>
                    <a:pt x="5887" y="3765"/>
                    <a:pt x="5811" y="3609"/>
                    <a:pt x="5690" y="3502"/>
                  </a:cubicBezTo>
                  <a:cubicBezTo>
                    <a:pt x="5811" y="3394"/>
                    <a:pt x="5887" y="3236"/>
                    <a:pt x="5887" y="3064"/>
                  </a:cubicBezTo>
                  <a:lnTo>
                    <a:pt x="5887" y="1547"/>
                  </a:lnTo>
                  <a:cubicBezTo>
                    <a:pt x="5887" y="1475"/>
                    <a:pt x="5874" y="1405"/>
                    <a:pt x="5850" y="1342"/>
                  </a:cubicBezTo>
                  <a:lnTo>
                    <a:pt x="5850" y="1341"/>
                  </a:lnTo>
                  <a:lnTo>
                    <a:pt x="5511" y="309"/>
                  </a:lnTo>
                  <a:cubicBezTo>
                    <a:pt x="5450" y="124"/>
                    <a:pt x="5276" y="1"/>
                    <a:pt x="5079" y="1"/>
                  </a:cubicBezTo>
                  <a:lnTo>
                    <a:pt x="1915" y="1"/>
                  </a:lnTo>
                  <a:cubicBezTo>
                    <a:pt x="1833" y="1"/>
                    <a:pt x="1766" y="68"/>
                    <a:pt x="1766" y="150"/>
                  </a:cubicBezTo>
                  <a:cubicBezTo>
                    <a:pt x="1766" y="232"/>
                    <a:pt x="1833" y="299"/>
                    <a:pt x="1915" y="299"/>
                  </a:cubicBezTo>
                  <a:lnTo>
                    <a:pt x="5079" y="299"/>
                  </a:lnTo>
                  <a:cubicBezTo>
                    <a:pt x="5147" y="299"/>
                    <a:pt x="5208" y="340"/>
                    <a:pt x="5227" y="401"/>
                  </a:cubicBezTo>
                  <a:lnTo>
                    <a:pt x="5414" y="969"/>
                  </a:lnTo>
                  <a:cubicBezTo>
                    <a:pt x="5377" y="962"/>
                    <a:pt x="5337" y="957"/>
                    <a:pt x="5299" y="957"/>
                  </a:cubicBezTo>
                  <a:lnTo>
                    <a:pt x="590" y="957"/>
                  </a:lnTo>
                  <a:cubicBezTo>
                    <a:pt x="550" y="957"/>
                    <a:pt x="510" y="962"/>
                    <a:pt x="472" y="969"/>
                  </a:cubicBezTo>
                  <a:lnTo>
                    <a:pt x="661" y="401"/>
                  </a:lnTo>
                  <a:cubicBezTo>
                    <a:pt x="682" y="339"/>
                    <a:pt x="740" y="298"/>
                    <a:pt x="809" y="298"/>
                  </a:cubicBezTo>
                  <a:lnTo>
                    <a:pt x="1273" y="298"/>
                  </a:lnTo>
                  <a:cubicBezTo>
                    <a:pt x="1355" y="298"/>
                    <a:pt x="1422" y="231"/>
                    <a:pt x="1422" y="149"/>
                  </a:cubicBezTo>
                  <a:cubicBezTo>
                    <a:pt x="1422" y="67"/>
                    <a:pt x="1355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505;p73">
            <a:extLst>
              <a:ext uri="{FF2B5EF4-FFF2-40B4-BE49-F238E27FC236}">
                <a16:creationId xmlns:a16="http://schemas.microsoft.com/office/drawing/2014/main" id="{D697B5A8-0E8B-7B21-6CFE-BB589C384623}"/>
              </a:ext>
            </a:extLst>
          </p:cNvPr>
          <p:cNvGrpSpPr/>
          <p:nvPr/>
        </p:nvGrpSpPr>
        <p:grpSpPr>
          <a:xfrm flipH="1">
            <a:off x="7794328" y="2526433"/>
            <a:ext cx="1050811" cy="2466523"/>
            <a:chOff x="120878" y="2549200"/>
            <a:chExt cx="1051547" cy="2468250"/>
          </a:xfrm>
        </p:grpSpPr>
        <p:sp>
          <p:nvSpPr>
            <p:cNvPr id="12" name="Google Shape;2506;p73">
              <a:extLst>
                <a:ext uri="{FF2B5EF4-FFF2-40B4-BE49-F238E27FC236}">
                  <a16:creationId xmlns:a16="http://schemas.microsoft.com/office/drawing/2014/main" id="{96A7B4AA-4D0F-01A7-BFDF-1F7B085734D3}"/>
                </a:ext>
              </a:extLst>
            </p:cNvPr>
            <p:cNvSpPr/>
            <p:nvPr/>
          </p:nvSpPr>
          <p:spPr>
            <a:xfrm flipH="1">
              <a:off x="120878" y="4869701"/>
              <a:ext cx="1051547" cy="147749"/>
            </a:xfrm>
            <a:custGeom>
              <a:avLst/>
              <a:gdLst/>
              <a:ahLst/>
              <a:cxnLst/>
              <a:rect l="l" t="t" r="r" b="b"/>
              <a:pathLst>
                <a:path w="25223" h="3544" extrusionOk="0">
                  <a:moveTo>
                    <a:pt x="13172" y="1"/>
                  </a:moveTo>
                  <a:cubicBezTo>
                    <a:pt x="11895" y="1"/>
                    <a:pt x="10619" y="33"/>
                    <a:pt x="9359" y="123"/>
                  </a:cubicBezTo>
                  <a:cubicBezTo>
                    <a:pt x="2813" y="587"/>
                    <a:pt x="0" y="2026"/>
                    <a:pt x="7667" y="3111"/>
                  </a:cubicBezTo>
                  <a:cubicBezTo>
                    <a:pt x="9876" y="3424"/>
                    <a:pt x="12807" y="3544"/>
                    <a:pt x="15421" y="3544"/>
                  </a:cubicBezTo>
                  <a:cubicBezTo>
                    <a:pt x="17312" y="3544"/>
                    <a:pt x="19037" y="3481"/>
                    <a:pt x="20204" y="3384"/>
                  </a:cubicBezTo>
                  <a:cubicBezTo>
                    <a:pt x="23728" y="3092"/>
                    <a:pt x="25223" y="1044"/>
                    <a:pt x="20050" y="306"/>
                  </a:cubicBezTo>
                  <a:cubicBezTo>
                    <a:pt x="19280" y="196"/>
                    <a:pt x="18410" y="122"/>
                    <a:pt x="17457" y="89"/>
                  </a:cubicBezTo>
                  <a:cubicBezTo>
                    <a:pt x="16040" y="42"/>
                    <a:pt x="14605" y="1"/>
                    <a:pt x="13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7;p73">
              <a:extLst>
                <a:ext uri="{FF2B5EF4-FFF2-40B4-BE49-F238E27FC236}">
                  <a16:creationId xmlns:a16="http://schemas.microsoft.com/office/drawing/2014/main" id="{908DE609-3111-F62A-32F9-7493984D8181}"/>
                </a:ext>
              </a:extLst>
            </p:cNvPr>
            <p:cNvSpPr/>
            <p:nvPr/>
          </p:nvSpPr>
          <p:spPr>
            <a:xfrm flipH="1">
              <a:off x="619280" y="4733584"/>
              <a:ext cx="228711" cy="229962"/>
            </a:xfrm>
            <a:custGeom>
              <a:avLst/>
              <a:gdLst/>
              <a:ahLst/>
              <a:cxnLst/>
              <a:rect l="l" t="t" r="r" b="b"/>
              <a:pathLst>
                <a:path w="5486" h="5516" extrusionOk="0">
                  <a:moveTo>
                    <a:pt x="3816" y="1"/>
                  </a:moveTo>
                  <a:cubicBezTo>
                    <a:pt x="3694" y="1"/>
                    <a:pt x="3575" y="6"/>
                    <a:pt x="3461" y="15"/>
                  </a:cubicBezTo>
                  <a:cubicBezTo>
                    <a:pt x="2890" y="57"/>
                    <a:pt x="2628" y="253"/>
                    <a:pt x="2469" y="577"/>
                  </a:cubicBezTo>
                  <a:cubicBezTo>
                    <a:pt x="2401" y="719"/>
                    <a:pt x="2384" y="1273"/>
                    <a:pt x="2133" y="1958"/>
                  </a:cubicBezTo>
                  <a:cubicBezTo>
                    <a:pt x="1975" y="2391"/>
                    <a:pt x="1307" y="3768"/>
                    <a:pt x="355" y="4638"/>
                  </a:cubicBezTo>
                  <a:cubicBezTo>
                    <a:pt x="196" y="4781"/>
                    <a:pt x="0" y="5042"/>
                    <a:pt x="170" y="5260"/>
                  </a:cubicBezTo>
                  <a:cubicBezTo>
                    <a:pt x="355" y="5496"/>
                    <a:pt x="600" y="5513"/>
                    <a:pt x="882" y="5515"/>
                  </a:cubicBezTo>
                  <a:cubicBezTo>
                    <a:pt x="932" y="5515"/>
                    <a:pt x="983" y="5516"/>
                    <a:pt x="1033" y="5516"/>
                  </a:cubicBezTo>
                  <a:cubicBezTo>
                    <a:pt x="1392" y="5516"/>
                    <a:pt x="1760" y="5499"/>
                    <a:pt x="2114" y="5463"/>
                  </a:cubicBezTo>
                  <a:cubicBezTo>
                    <a:pt x="2512" y="5424"/>
                    <a:pt x="2890" y="5309"/>
                    <a:pt x="3238" y="5116"/>
                  </a:cubicBezTo>
                  <a:cubicBezTo>
                    <a:pt x="3421" y="5013"/>
                    <a:pt x="3841" y="4536"/>
                    <a:pt x="4024" y="4432"/>
                  </a:cubicBezTo>
                  <a:cubicBezTo>
                    <a:pt x="4222" y="4319"/>
                    <a:pt x="5094" y="4063"/>
                    <a:pt x="5241" y="3868"/>
                  </a:cubicBezTo>
                  <a:cubicBezTo>
                    <a:pt x="5486" y="3547"/>
                    <a:pt x="5316" y="3136"/>
                    <a:pt x="5347" y="2758"/>
                  </a:cubicBezTo>
                  <a:cubicBezTo>
                    <a:pt x="5364" y="2529"/>
                    <a:pt x="5156" y="399"/>
                    <a:pt x="5050" y="320"/>
                  </a:cubicBezTo>
                  <a:cubicBezTo>
                    <a:pt x="4708" y="71"/>
                    <a:pt x="4250" y="1"/>
                    <a:pt x="3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08;p73">
              <a:extLst>
                <a:ext uri="{FF2B5EF4-FFF2-40B4-BE49-F238E27FC236}">
                  <a16:creationId xmlns:a16="http://schemas.microsoft.com/office/drawing/2014/main" id="{5CC6CE42-5BC9-9D0D-6B24-E43173C39A4B}"/>
                </a:ext>
              </a:extLst>
            </p:cNvPr>
            <p:cNvSpPr/>
            <p:nvPr/>
          </p:nvSpPr>
          <p:spPr>
            <a:xfrm flipH="1">
              <a:off x="619239" y="4733625"/>
              <a:ext cx="225043" cy="229879"/>
            </a:xfrm>
            <a:custGeom>
              <a:avLst/>
              <a:gdLst/>
              <a:ahLst/>
              <a:cxnLst/>
              <a:rect l="l" t="t" r="r" b="b"/>
              <a:pathLst>
                <a:path w="5398" h="5514" extrusionOk="0">
                  <a:moveTo>
                    <a:pt x="3730" y="0"/>
                  </a:moveTo>
                  <a:cubicBezTo>
                    <a:pt x="3647" y="0"/>
                    <a:pt x="3565" y="3"/>
                    <a:pt x="3485" y="7"/>
                  </a:cubicBezTo>
                  <a:cubicBezTo>
                    <a:pt x="3516" y="34"/>
                    <a:pt x="3547" y="60"/>
                    <a:pt x="3577" y="88"/>
                  </a:cubicBezTo>
                  <a:cubicBezTo>
                    <a:pt x="3928" y="431"/>
                    <a:pt x="4126" y="898"/>
                    <a:pt x="4250" y="1365"/>
                  </a:cubicBezTo>
                  <a:cubicBezTo>
                    <a:pt x="4365" y="1804"/>
                    <a:pt x="4386" y="2273"/>
                    <a:pt x="4317" y="2721"/>
                  </a:cubicBezTo>
                  <a:cubicBezTo>
                    <a:pt x="4229" y="3276"/>
                    <a:pt x="3916" y="3652"/>
                    <a:pt x="3474" y="3977"/>
                  </a:cubicBezTo>
                  <a:cubicBezTo>
                    <a:pt x="2815" y="4462"/>
                    <a:pt x="2231" y="5124"/>
                    <a:pt x="1393" y="5263"/>
                  </a:cubicBezTo>
                  <a:cubicBezTo>
                    <a:pt x="1267" y="5283"/>
                    <a:pt x="1134" y="5295"/>
                    <a:pt x="1001" y="5295"/>
                  </a:cubicBezTo>
                  <a:cubicBezTo>
                    <a:pt x="626" y="5295"/>
                    <a:pt x="249" y="5202"/>
                    <a:pt x="35" y="4954"/>
                  </a:cubicBezTo>
                  <a:lnTo>
                    <a:pt x="35" y="4954"/>
                  </a:lnTo>
                  <a:cubicBezTo>
                    <a:pt x="0" y="5054"/>
                    <a:pt x="4" y="5160"/>
                    <a:pt x="80" y="5258"/>
                  </a:cubicBezTo>
                  <a:cubicBezTo>
                    <a:pt x="265" y="5494"/>
                    <a:pt x="509" y="5510"/>
                    <a:pt x="791" y="5513"/>
                  </a:cubicBezTo>
                  <a:cubicBezTo>
                    <a:pt x="841" y="5513"/>
                    <a:pt x="892" y="5514"/>
                    <a:pt x="942" y="5514"/>
                  </a:cubicBezTo>
                  <a:cubicBezTo>
                    <a:pt x="1301" y="5514"/>
                    <a:pt x="1669" y="5497"/>
                    <a:pt x="2024" y="5461"/>
                  </a:cubicBezTo>
                  <a:cubicBezTo>
                    <a:pt x="2421" y="5421"/>
                    <a:pt x="2800" y="5307"/>
                    <a:pt x="3147" y="5112"/>
                  </a:cubicBezTo>
                  <a:cubicBezTo>
                    <a:pt x="3330" y="5010"/>
                    <a:pt x="3751" y="4533"/>
                    <a:pt x="3933" y="4429"/>
                  </a:cubicBezTo>
                  <a:cubicBezTo>
                    <a:pt x="4132" y="4315"/>
                    <a:pt x="5003" y="4061"/>
                    <a:pt x="5151" y="3866"/>
                  </a:cubicBezTo>
                  <a:cubicBezTo>
                    <a:pt x="5398" y="3544"/>
                    <a:pt x="5227" y="3133"/>
                    <a:pt x="5258" y="2756"/>
                  </a:cubicBezTo>
                  <a:cubicBezTo>
                    <a:pt x="5275" y="2528"/>
                    <a:pt x="5067" y="398"/>
                    <a:pt x="4959" y="319"/>
                  </a:cubicBezTo>
                  <a:cubicBezTo>
                    <a:pt x="4619" y="71"/>
                    <a:pt x="4164" y="0"/>
                    <a:pt x="3730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09;p73">
              <a:extLst>
                <a:ext uri="{FF2B5EF4-FFF2-40B4-BE49-F238E27FC236}">
                  <a16:creationId xmlns:a16="http://schemas.microsoft.com/office/drawing/2014/main" id="{6A5CCB93-3559-B9B9-CAB6-475935B9E735}"/>
                </a:ext>
              </a:extLst>
            </p:cNvPr>
            <p:cNvSpPr/>
            <p:nvPr/>
          </p:nvSpPr>
          <p:spPr>
            <a:xfrm flipH="1">
              <a:off x="361301" y="4741755"/>
              <a:ext cx="155921" cy="241343"/>
            </a:xfrm>
            <a:custGeom>
              <a:avLst/>
              <a:gdLst/>
              <a:ahLst/>
              <a:cxnLst/>
              <a:rect l="l" t="t" r="r" b="b"/>
              <a:pathLst>
                <a:path w="3740" h="5789" extrusionOk="0">
                  <a:moveTo>
                    <a:pt x="2259" y="1"/>
                  </a:moveTo>
                  <a:cubicBezTo>
                    <a:pt x="2255" y="1"/>
                    <a:pt x="2252" y="1"/>
                    <a:pt x="2248" y="1"/>
                  </a:cubicBezTo>
                  <a:cubicBezTo>
                    <a:pt x="1688" y="5"/>
                    <a:pt x="1152" y="136"/>
                    <a:pt x="904" y="684"/>
                  </a:cubicBezTo>
                  <a:cubicBezTo>
                    <a:pt x="751" y="1022"/>
                    <a:pt x="736" y="1415"/>
                    <a:pt x="689" y="1778"/>
                  </a:cubicBezTo>
                  <a:cubicBezTo>
                    <a:pt x="648" y="2091"/>
                    <a:pt x="604" y="2409"/>
                    <a:pt x="578" y="2726"/>
                  </a:cubicBezTo>
                  <a:cubicBezTo>
                    <a:pt x="497" y="3073"/>
                    <a:pt x="402" y="3418"/>
                    <a:pt x="299" y="3767"/>
                  </a:cubicBezTo>
                  <a:cubicBezTo>
                    <a:pt x="89" y="4481"/>
                    <a:pt x="0" y="5198"/>
                    <a:pt x="734" y="5639"/>
                  </a:cubicBezTo>
                  <a:cubicBezTo>
                    <a:pt x="910" y="5746"/>
                    <a:pt x="1110" y="5789"/>
                    <a:pt x="1318" y="5789"/>
                  </a:cubicBezTo>
                  <a:cubicBezTo>
                    <a:pt x="1884" y="5789"/>
                    <a:pt x="2518" y="5467"/>
                    <a:pt x="2933" y="5210"/>
                  </a:cubicBezTo>
                  <a:cubicBezTo>
                    <a:pt x="3499" y="4858"/>
                    <a:pt x="3585" y="4314"/>
                    <a:pt x="3564" y="3697"/>
                  </a:cubicBezTo>
                  <a:cubicBezTo>
                    <a:pt x="3545" y="3193"/>
                    <a:pt x="3594" y="2720"/>
                    <a:pt x="3658" y="2221"/>
                  </a:cubicBezTo>
                  <a:cubicBezTo>
                    <a:pt x="3718" y="1766"/>
                    <a:pt x="3739" y="1326"/>
                    <a:pt x="3606" y="885"/>
                  </a:cubicBezTo>
                  <a:cubicBezTo>
                    <a:pt x="3420" y="275"/>
                    <a:pt x="2865" y="1"/>
                    <a:pt x="2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0;p73">
              <a:extLst>
                <a:ext uri="{FF2B5EF4-FFF2-40B4-BE49-F238E27FC236}">
                  <a16:creationId xmlns:a16="http://schemas.microsoft.com/office/drawing/2014/main" id="{F486CB8F-CC92-4801-4E65-AA842CF7F535}"/>
                </a:ext>
              </a:extLst>
            </p:cNvPr>
            <p:cNvSpPr/>
            <p:nvPr/>
          </p:nvSpPr>
          <p:spPr>
            <a:xfrm flipH="1">
              <a:off x="361301" y="4741755"/>
              <a:ext cx="147624" cy="241343"/>
            </a:xfrm>
            <a:custGeom>
              <a:avLst/>
              <a:gdLst/>
              <a:ahLst/>
              <a:cxnLst/>
              <a:rect l="l" t="t" r="r" b="b"/>
              <a:pathLst>
                <a:path w="3541" h="5789" extrusionOk="0">
                  <a:moveTo>
                    <a:pt x="2060" y="1"/>
                  </a:moveTo>
                  <a:cubicBezTo>
                    <a:pt x="2056" y="1"/>
                    <a:pt x="2053" y="1"/>
                    <a:pt x="2049" y="1"/>
                  </a:cubicBezTo>
                  <a:cubicBezTo>
                    <a:pt x="1931" y="1"/>
                    <a:pt x="1815" y="9"/>
                    <a:pt x="1702" y="23"/>
                  </a:cubicBezTo>
                  <a:cubicBezTo>
                    <a:pt x="1993" y="220"/>
                    <a:pt x="2243" y="477"/>
                    <a:pt x="2438" y="815"/>
                  </a:cubicBezTo>
                  <a:cubicBezTo>
                    <a:pt x="2812" y="1459"/>
                    <a:pt x="2907" y="2243"/>
                    <a:pt x="2886" y="2975"/>
                  </a:cubicBezTo>
                  <a:cubicBezTo>
                    <a:pt x="2862" y="3798"/>
                    <a:pt x="2645" y="4584"/>
                    <a:pt x="1941" y="5076"/>
                  </a:cubicBezTo>
                  <a:cubicBezTo>
                    <a:pt x="1652" y="5279"/>
                    <a:pt x="1286" y="5428"/>
                    <a:pt x="928" y="5428"/>
                  </a:cubicBezTo>
                  <a:cubicBezTo>
                    <a:pt x="751" y="5428"/>
                    <a:pt x="576" y="5392"/>
                    <a:pt x="413" y="5307"/>
                  </a:cubicBezTo>
                  <a:cubicBezTo>
                    <a:pt x="258" y="5227"/>
                    <a:pt x="126" y="5104"/>
                    <a:pt x="1" y="4975"/>
                  </a:cubicBezTo>
                  <a:lnTo>
                    <a:pt x="1" y="4975"/>
                  </a:lnTo>
                  <a:cubicBezTo>
                    <a:pt x="73" y="5229"/>
                    <a:pt x="234" y="5458"/>
                    <a:pt x="535" y="5639"/>
                  </a:cubicBezTo>
                  <a:cubicBezTo>
                    <a:pt x="711" y="5746"/>
                    <a:pt x="911" y="5789"/>
                    <a:pt x="1119" y="5789"/>
                  </a:cubicBezTo>
                  <a:cubicBezTo>
                    <a:pt x="1685" y="5789"/>
                    <a:pt x="2319" y="5467"/>
                    <a:pt x="2735" y="5210"/>
                  </a:cubicBezTo>
                  <a:cubicBezTo>
                    <a:pt x="3301" y="4858"/>
                    <a:pt x="3386" y="4314"/>
                    <a:pt x="3365" y="3697"/>
                  </a:cubicBezTo>
                  <a:cubicBezTo>
                    <a:pt x="3347" y="3193"/>
                    <a:pt x="3395" y="2720"/>
                    <a:pt x="3460" y="2221"/>
                  </a:cubicBezTo>
                  <a:cubicBezTo>
                    <a:pt x="3519" y="1767"/>
                    <a:pt x="3540" y="1327"/>
                    <a:pt x="3406" y="887"/>
                  </a:cubicBezTo>
                  <a:cubicBezTo>
                    <a:pt x="3221" y="275"/>
                    <a:pt x="2666" y="1"/>
                    <a:pt x="2060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1;p73">
              <a:extLst>
                <a:ext uri="{FF2B5EF4-FFF2-40B4-BE49-F238E27FC236}">
                  <a16:creationId xmlns:a16="http://schemas.microsoft.com/office/drawing/2014/main" id="{EB13100A-756C-D1BF-2F38-E2B985F971A6}"/>
                </a:ext>
              </a:extLst>
            </p:cNvPr>
            <p:cNvSpPr/>
            <p:nvPr/>
          </p:nvSpPr>
          <p:spPr>
            <a:xfrm flipH="1">
              <a:off x="540361" y="3782929"/>
              <a:ext cx="306338" cy="1000185"/>
            </a:xfrm>
            <a:custGeom>
              <a:avLst/>
              <a:gdLst/>
              <a:ahLst/>
              <a:cxnLst/>
              <a:rect l="l" t="t" r="r" b="b"/>
              <a:pathLst>
                <a:path w="7348" h="23991" extrusionOk="0">
                  <a:moveTo>
                    <a:pt x="956" y="1"/>
                  </a:moveTo>
                  <a:cubicBezTo>
                    <a:pt x="419" y="1"/>
                    <a:pt x="42" y="159"/>
                    <a:pt x="35" y="596"/>
                  </a:cubicBezTo>
                  <a:cubicBezTo>
                    <a:pt x="1" y="2649"/>
                    <a:pt x="224" y="4707"/>
                    <a:pt x="472" y="6739"/>
                  </a:cubicBezTo>
                  <a:cubicBezTo>
                    <a:pt x="755" y="9053"/>
                    <a:pt x="1058" y="11357"/>
                    <a:pt x="1229" y="13682"/>
                  </a:cubicBezTo>
                  <a:cubicBezTo>
                    <a:pt x="1400" y="16011"/>
                    <a:pt x="1509" y="18343"/>
                    <a:pt x="1738" y="20667"/>
                  </a:cubicBezTo>
                  <a:cubicBezTo>
                    <a:pt x="1793" y="21224"/>
                    <a:pt x="1857" y="21778"/>
                    <a:pt x="1928" y="22333"/>
                  </a:cubicBezTo>
                  <a:cubicBezTo>
                    <a:pt x="1971" y="22676"/>
                    <a:pt x="1996" y="23048"/>
                    <a:pt x="2139" y="23367"/>
                  </a:cubicBezTo>
                  <a:cubicBezTo>
                    <a:pt x="2355" y="23851"/>
                    <a:pt x="2792" y="23960"/>
                    <a:pt x="3286" y="23980"/>
                  </a:cubicBezTo>
                  <a:cubicBezTo>
                    <a:pt x="3482" y="23987"/>
                    <a:pt x="3681" y="23990"/>
                    <a:pt x="3880" y="23990"/>
                  </a:cubicBezTo>
                  <a:cubicBezTo>
                    <a:pt x="4059" y="23990"/>
                    <a:pt x="4238" y="23988"/>
                    <a:pt x="4416" y="23985"/>
                  </a:cubicBezTo>
                  <a:cubicBezTo>
                    <a:pt x="4727" y="23980"/>
                    <a:pt x="5043" y="23932"/>
                    <a:pt x="5296" y="23737"/>
                  </a:cubicBezTo>
                  <a:cubicBezTo>
                    <a:pt x="5879" y="23287"/>
                    <a:pt x="5733" y="22167"/>
                    <a:pt x="5684" y="21538"/>
                  </a:cubicBezTo>
                  <a:cubicBezTo>
                    <a:pt x="5516" y="19368"/>
                    <a:pt x="5415" y="17178"/>
                    <a:pt x="5498" y="15001"/>
                  </a:cubicBezTo>
                  <a:cubicBezTo>
                    <a:pt x="5585" y="12666"/>
                    <a:pt x="5908" y="10345"/>
                    <a:pt x="6313" y="8047"/>
                  </a:cubicBezTo>
                  <a:cubicBezTo>
                    <a:pt x="6462" y="7196"/>
                    <a:pt x="6609" y="6341"/>
                    <a:pt x="6800" y="5498"/>
                  </a:cubicBezTo>
                  <a:cubicBezTo>
                    <a:pt x="6949" y="4835"/>
                    <a:pt x="7106" y="4173"/>
                    <a:pt x="7205" y="3499"/>
                  </a:cubicBezTo>
                  <a:cubicBezTo>
                    <a:pt x="7295" y="2901"/>
                    <a:pt x="7348" y="2271"/>
                    <a:pt x="7200" y="1678"/>
                  </a:cubicBezTo>
                  <a:cubicBezTo>
                    <a:pt x="7050" y="1076"/>
                    <a:pt x="6617" y="821"/>
                    <a:pt x="6048" y="665"/>
                  </a:cubicBezTo>
                  <a:cubicBezTo>
                    <a:pt x="5168" y="424"/>
                    <a:pt x="4227" y="457"/>
                    <a:pt x="3327" y="321"/>
                  </a:cubicBezTo>
                  <a:cubicBezTo>
                    <a:pt x="2744" y="234"/>
                    <a:pt x="2161" y="145"/>
                    <a:pt x="1577" y="55"/>
                  </a:cubicBezTo>
                  <a:cubicBezTo>
                    <a:pt x="1356" y="21"/>
                    <a:pt x="1146" y="1"/>
                    <a:pt x="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2;p73">
              <a:extLst>
                <a:ext uri="{FF2B5EF4-FFF2-40B4-BE49-F238E27FC236}">
                  <a16:creationId xmlns:a16="http://schemas.microsoft.com/office/drawing/2014/main" id="{38CF6D9A-6EBE-3D51-FB9E-BB1527C068E1}"/>
                </a:ext>
              </a:extLst>
            </p:cNvPr>
            <p:cNvSpPr/>
            <p:nvPr/>
          </p:nvSpPr>
          <p:spPr>
            <a:xfrm flipH="1">
              <a:off x="540319" y="3784763"/>
              <a:ext cx="243928" cy="998392"/>
            </a:xfrm>
            <a:custGeom>
              <a:avLst/>
              <a:gdLst/>
              <a:ahLst/>
              <a:cxnLst/>
              <a:rect l="l" t="t" r="r" b="b"/>
              <a:pathLst>
                <a:path w="5851" h="23948" extrusionOk="0">
                  <a:moveTo>
                    <a:pt x="0" y="1"/>
                  </a:moveTo>
                  <a:lnTo>
                    <a:pt x="0" y="1"/>
                  </a:lnTo>
                  <a:cubicBezTo>
                    <a:pt x="223" y="259"/>
                    <a:pt x="420" y="536"/>
                    <a:pt x="594" y="786"/>
                  </a:cubicBezTo>
                  <a:cubicBezTo>
                    <a:pt x="1151" y="1595"/>
                    <a:pt x="1623" y="2433"/>
                    <a:pt x="1949" y="3361"/>
                  </a:cubicBezTo>
                  <a:cubicBezTo>
                    <a:pt x="2700" y="5498"/>
                    <a:pt x="2693" y="7754"/>
                    <a:pt x="2599" y="9987"/>
                  </a:cubicBezTo>
                  <a:cubicBezTo>
                    <a:pt x="2470" y="13039"/>
                    <a:pt x="2944" y="16060"/>
                    <a:pt x="3045" y="19106"/>
                  </a:cubicBezTo>
                  <a:cubicBezTo>
                    <a:pt x="3084" y="20291"/>
                    <a:pt x="3084" y="21575"/>
                    <a:pt x="2649" y="22695"/>
                  </a:cubicBezTo>
                  <a:cubicBezTo>
                    <a:pt x="2472" y="23149"/>
                    <a:pt x="2168" y="23578"/>
                    <a:pt x="1701" y="23762"/>
                  </a:cubicBezTo>
                  <a:cubicBezTo>
                    <a:pt x="1549" y="23823"/>
                    <a:pt x="1397" y="23849"/>
                    <a:pt x="1247" y="23856"/>
                  </a:cubicBezTo>
                  <a:cubicBezTo>
                    <a:pt x="1412" y="23907"/>
                    <a:pt x="1597" y="23931"/>
                    <a:pt x="1790" y="23937"/>
                  </a:cubicBezTo>
                  <a:cubicBezTo>
                    <a:pt x="1986" y="23944"/>
                    <a:pt x="2185" y="23947"/>
                    <a:pt x="2384" y="23947"/>
                  </a:cubicBezTo>
                  <a:cubicBezTo>
                    <a:pt x="2563" y="23947"/>
                    <a:pt x="2742" y="23945"/>
                    <a:pt x="2920" y="23942"/>
                  </a:cubicBezTo>
                  <a:cubicBezTo>
                    <a:pt x="3233" y="23937"/>
                    <a:pt x="3547" y="23889"/>
                    <a:pt x="3800" y="23694"/>
                  </a:cubicBezTo>
                  <a:cubicBezTo>
                    <a:pt x="4384" y="23244"/>
                    <a:pt x="4237" y="22125"/>
                    <a:pt x="4189" y="21495"/>
                  </a:cubicBezTo>
                  <a:cubicBezTo>
                    <a:pt x="4020" y="19325"/>
                    <a:pt x="3921" y="17135"/>
                    <a:pt x="4003" y="14958"/>
                  </a:cubicBezTo>
                  <a:cubicBezTo>
                    <a:pt x="4090" y="12623"/>
                    <a:pt x="4412" y="10303"/>
                    <a:pt x="4817" y="8005"/>
                  </a:cubicBezTo>
                  <a:cubicBezTo>
                    <a:pt x="4966" y="7153"/>
                    <a:pt x="5115" y="6298"/>
                    <a:pt x="5305" y="5455"/>
                  </a:cubicBezTo>
                  <a:cubicBezTo>
                    <a:pt x="5454" y="4792"/>
                    <a:pt x="5610" y="4130"/>
                    <a:pt x="5710" y="3456"/>
                  </a:cubicBezTo>
                  <a:cubicBezTo>
                    <a:pt x="5797" y="2857"/>
                    <a:pt x="5851" y="2227"/>
                    <a:pt x="5703" y="1634"/>
                  </a:cubicBezTo>
                  <a:cubicBezTo>
                    <a:pt x="5553" y="1030"/>
                    <a:pt x="5120" y="776"/>
                    <a:pt x="4550" y="621"/>
                  </a:cubicBezTo>
                  <a:cubicBezTo>
                    <a:pt x="3670" y="380"/>
                    <a:pt x="2729" y="413"/>
                    <a:pt x="1829" y="277"/>
                  </a:cubicBezTo>
                  <a:cubicBezTo>
                    <a:pt x="1246" y="190"/>
                    <a:pt x="663" y="101"/>
                    <a:pt x="79" y="11"/>
                  </a:cubicBezTo>
                  <a:cubicBezTo>
                    <a:pt x="54" y="7"/>
                    <a:pt x="26" y="4"/>
                    <a:pt x="0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13;p73">
              <a:extLst>
                <a:ext uri="{FF2B5EF4-FFF2-40B4-BE49-F238E27FC236}">
                  <a16:creationId xmlns:a16="http://schemas.microsoft.com/office/drawing/2014/main" id="{8B4E5CE1-DA5E-1BBE-BE8B-5166E9053A9B}"/>
                </a:ext>
              </a:extLst>
            </p:cNvPr>
            <p:cNvSpPr/>
            <p:nvPr/>
          </p:nvSpPr>
          <p:spPr>
            <a:xfrm flipH="1">
              <a:off x="348211" y="3783513"/>
              <a:ext cx="298334" cy="1035538"/>
            </a:xfrm>
            <a:custGeom>
              <a:avLst/>
              <a:gdLst/>
              <a:ahLst/>
              <a:cxnLst/>
              <a:rect l="l" t="t" r="r" b="b"/>
              <a:pathLst>
                <a:path w="7156" h="24839" extrusionOk="0">
                  <a:moveTo>
                    <a:pt x="3935" y="1"/>
                  </a:moveTo>
                  <a:cubicBezTo>
                    <a:pt x="3060" y="1"/>
                    <a:pt x="2124" y="45"/>
                    <a:pt x="1266" y="224"/>
                  </a:cubicBezTo>
                  <a:cubicBezTo>
                    <a:pt x="761" y="329"/>
                    <a:pt x="383" y="636"/>
                    <a:pt x="219" y="1126"/>
                  </a:cubicBezTo>
                  <a:cubicBezTo>
                    <a:pt x="27" y="1697"/>
                    <a:pt x="1" y="7030"/>
                    <a:pt x="402" y="11305"/>
                  </a:cubicBezTo>
                  <a:cubicBezTo>
                    <a:pt x="485" y="12200"/>
                    <a:pt x="644" y="13081"/>
                    <a:pt x="812" y="13959"/>
                  </a:cubicBezTo>
                  <a:cubicBezTo>
                    <a:pt x="1105" y="15878"/>
                    <a:pt x="1545" y="17755"/>
                    <a:pt x="2029" y="19627"/>
                  </a:cubicBezTo>
                  <a:cubicBezTo>
                    <a:pt x="2336" y="21116"/>
                    <a:pt x="2535" y="22163"/>
                    <a:pt x="2840" y="23653"/>
                  </a:cubicBezTo>
                  <a:cubicBezTo>
                    <a:pt x="3011" y="24483"/>
                    <a:pt x="4020" y="24839"/>
                    <a:pt x="4834" y="24839"/>
                  </a:cubicBezTo>
                  <a:cubicBezTo>
                    <a:pt x="5110" y="24839"/>
                    <a:pt x="5364" y="24798"/>
                    <a:pt x="5555" y="24721"/>
                  </a:cubicBezTo>
                  <a:cubicBezTo>
                    <a:pt x="6064" y="24513"/>
                    <a:pt x="6417" y="24184"/>
                    <a:pt x="6599" y="23666"/>
                  </a:cubicBezTo>
                  <a:cubicBezTo>
                    <a:pt x="6928" y="22733"/>
                    <a:pt x="6715" y="21673"/>
                    <a:pt x="6667" y="20715"/>
                  </a:cubicBezTo>
                  <a:cubicBezTo>
                    <a:pt x="6643" y="20190"/>
                    <a:pt x="6671" y="19666"/>
                    <a:pt x="6649" y="19141"/>
                  </a:cubicBezTo>
                  <a:cubicBezTo>
                    <a:pt x="6626" y="18576"/>
                    <a:pt x="6571" y="18011"/>
                    <a:pt x="6504" y="17450"/>
                  </a:cubicBezTo>
                  <a:cubicBezTo>
                    <a:pt x="6379" y="16412"/>
                    <a:pt x="6194" y="15382"/>
                    <a:pt x="6018" y="14352"/>
                  </a:cubicBezTo>
                  <a:cubicBezTo>
                    <a:pt x="5827" y="13234"/>
                    <a:pt x="5615" y="12107"/>
                    <a:pt x="5612" y="10969"/>
                  </a:cubicBezTo>
                  <a:cubicBezTo>
                    <a:pt x="5610" y="9850"/>
                    <a:pt x="5800" y="8736"/>
                    <a:pt x="6021" y="7642"/>
                  </a:cubicBezTo>
                  <a:cubicBezTo>
                    <a:pt x="6237" y="6575"/>
                    <a:pt x="6499" y="5517"/>
                    <a:pt x="6712" y="4449"/>
                  </a:cubicBezTo>
                  <a:cubicBezTo>
                    <a:pt x="6913" y="3434"/>
                    <a:pt x="7155" y="2415"/>
                    <a:pt x="7078" y="1374"/>
                  </a:cubicBezTo>
                  <a:cubicBezTo>
                    <a:pt x="7044" y="911"/>
                    <a:pt x="7001" y="519"/>
                    <a:pt x="6520" y="363"/>
                  </a:cubicBezTo>
                  <a:cubicBezTo>
                    <a:pt x="5705" y="98"/>
                    <a:pt x="4846" y="4"/>
                    <a:pt x="3996" y="1"/>
                  </a:cubicBezTo>
                  <a:cubicBezTo>
                    <a:pt x="3976" y="1"/>
                    <a:pt x="3955" y="1"/>
                    <a:pt x="3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14;p73">
              <a:extLst>
                <a:ext uri="{FF2B5EF4-FFF2-40B4-BE49-F238E27FC236}">
                  <a16:creationId xmlns:a16="http://schemas.microsoft.com/office/drawing/2014/main" id="{07BCB042-D0E0-C7F3-924F-E8776608651B}"/>
                </a:ext>
              </a:extLst>
            </p:cNvPr>
            <p:cNvSpPr/>
            <p:nvPr/>
          </p:nvSpPr>
          <p:spPr>
            <a:xfrm flipH="1">
              <a:off x="348127" y="3784513"/>
              <a:ext cx="179267" cy="1034537"/>
            </a:xfrm>
            <a:custGeom>
              <a:avLst/>
              <a:gdLst/>
              <a:ahLst/>
              <a:cxnLst/>
              <a:rect l="l" t="t" r="r" b="b"/>
              <a:pathLst>
                <a:path w="4300" h="24815" extrusionOk="0">
                  <a:moveTo>
                    <a:pt x="1801" y="0"/>
                  </a:moveTo>
                  <a:cubicBezTo>
                    <a:pt x="2116" y="414"/>
                    <a:pt x="2316" y="952"/>
                    <a:pt x="2449" y="1400"/>
                  </a:cubicBezTo>
                  <a:cubicBezTo>
                    <a:pt x="2757" y="2434"/>
                    <a:pt x="2726" y="3566"/>
                    <a:pt x="2619" y="4627"/>
                  </a:cubicBezTo>
                  <a:cubicBezTo>
                    <a:pt x="2496" y="5823"/>
                    <a:pt x="2207" y="6996"/>
                    <a:pt x="2043" y="8186"/>
                  </a:cubicBezTo>
                  <a:cubicBezTo>
                    <a:pt x="1895" y="9250"/>
                    <a:pt x="1827" y="10322"/>
                    <a:pt x="1857" y="11396"/>
                  </a:cubicBezTo>
                  <a:cubicBezTo>
                    <a:pt x="1918" y="13686"/>
                    <a:pt x="2583" y="15915"/>
                    <a:pt x="2903" y="18174"/>
                  </a:cubicBezTo>
                  <a:cubicBezTo>
                    <a:pt x="3039" y="19134"/>
                    <a:pt x="3144" y="20112"/>
                    <a:pt x="3206" y="21078"/>
                  </a:cubicBezTo>
                  <a:cubicBezTo>
                    <a:pt x="3264" y="21966"/>
                    <a:pt x="3235" y="22887"/>
                    <a:pt x="2711" y="23640"/>
                  </a:cubicBezTo>
                  <a:cubicBezTo>
                    <a:pt x="2387" y="24108"/>
                    <a:pt x="1948" y="24297"/>
                    <a:pt x="1490" y="24297"/>
                  </a:cubicBezTo>
                  <a:cubicBezTo>
                    <a:pt x="971" y="24297"/>
                    <a:pt x="428" y="24053"/>
                    <a:pt x="0" y="23695"/>
                  </a:cubicBezTo>
                  <a:lnTo>
                    <a:pt x="0" y="23695"/>
                  </a:lnTo>
                  <a:cubicBezTo>
                    <a:pt x="210" y="24477"/>
                    <a:pt x="1185" y="24815"/>
                    <a:pt x="1976" y="24815"/>
                  </a:cubicBezTo>
                  <a:cubicBezTo>
                    <a:pt x="2253" y="24815"/>
                    <a:pt x="2507" y="24774"/>
                    <a:pt x="2698" y="24696"/>
                  </a:cubicBezTo>
                  <a:cubicBezTo>
                    <a:pt x="3207" y="24489"/>
                    <a:pt x="3560" y="24160"/>
                    <a:pt x="3742" y="23641"/>
                  </a:cubicBezTo>
                  <a:cubicBezTo>
                    <a:pt x="4071" y="22709"/>
                    <a:pt x="3858" y="21649"/>
                    <a:pt x="3811" y="20690"/>
                  </a:cubicBezTo>
                  <a:cubicBezTo>
                    <a:pt x="3783" y="20167"/>
                    <a:pt x="3813" y="19641"/>
                    <a:pt x="3791" y="19116"/>
                  </a:cubicBezTo>
                  <a:cubicBezTo>
                    <a:pt x="3768" y="18551"/>
                    <a:pt x="3713" y="17987"/>
                    <a:pt x="3646" y="17425"/>
                  </a:cubicBezTo>
                  <a:cubicBezTo>
                    <a:pt x="3521" y="16388"/>
                    <a:pt x="3336" y="15358"/>
                    <a:pt x="3160" y="14328"/>
                  </a:cubicBezTo>
                  <a:cubicBezTo>
                    <a:pt x="2969" y="13210"/>
                    <a:pt x="2757" y="12082"/>
                    <a:pt x="2754" y="10945"/>
                  </a:cubicBezTo>
                  <a:cubicBezTo>
                    <a:pt x="2752" y="9825"/>
                    <a:pt x="2942" y="8712"/>
                    <a:pt x="3163" y="7618"/>
                  </a:cubicBezTo>
                  <a:cubicBezTo>
                    <a:pt x="3381" y="6550"/>
                    <a:pt x="3642" y="5493"/>
                    <a:pt x="3855" y="4425"/>
                  </a:cubicBezTo>
                  <a:cubicBezTo>
                    <a:pt x="4058" y="3410"/>
                    <a:pt x="4299" y="2391"/>
                    <a:pt x="4222" y="1350"/>
                  </a:cubicBezTo>
                  <a:cubicBezTo>
                    <a:pt x="4187" y="887"/>
                    <a:pt x="4145" y="495"/>
                    <a:pt x="3663" y="339"/>
                  </a:cubicBezTo>
                  <a:cubicBezTo>
                    <a:pt x="3060" y="143"/>
                    <a:pt x="2433" y="40"/>
                    <a:pt x="1801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15;p73">
              <a:extLst>
                <a:ext uri="{FF2B5EF4-FFF2-40B4-BE49-F238E27FC236}">
                  <a16:creationId xmlns:a16="http://schemas.microsoft.com/office/drawing/2014/main" id="{1328F71A-699C-C6CC-CB83-C9DC4267B281}"/>
                </a:ext>
              </a:extLst>
            </p:cNvPr>
            <p:cNvSpPr/>
            <p:nvPr/>
          </p:nvSpPr>
          <p:spPr>
            <a:xfrm flipH="1">
              <a:off x="313026" y="2909609"/>
              <a:ext cx="573446" cy="952283"/>
            </a:xfrm>
            <a:custGeom>
              <a:avLst/>
              <a:gdLst/>
              <a:ahLst/>
              <a:cxnLst/>
              <a:rect l="l" t="t" r="r" b="b"/>
              <a:pathLst>
                <a:path w="13755" h="22842" extrusionOk="0">
                  <a:moveTo>
                    <a:pt x="8091" y="1"/>
                  </a:moveTo>
                  <a:cubicBezTo>
                    <a:pt x="6228" y="1"/>
                    <a:pt x="4125" y="507"/>
                    <a:pt x="2491" y="1220"/>
                  </a:cubicBezTo>
                  <a:cubicBezTo>
                    <a:pt x="1791" y="1526"/>
                    <a:pt x="1195" y="1886"/>
                    <a:pt x="897" y="2288"/>
                  </a:cubicBezTo>
                  <a:cubicBezTo>
                    <a:pt x="1" y="3500"/>
                    <a:pt x="640" y="5417"/>
                    <a:pt x="980" y="6712"/>
                  </a:cubicBezTo>
                  <a:cubicBezTo>
                    <a:pt x="1516" y="8763"/>
                    <a:pt x="1607" y="10795"/>
                    <a:pt x="1346" y="12897"/>
                  </a:cubicBezTo>
                  <a:cubicBezTo>
                    <a:pt x="1076" y="15065"/>
                    <a:pt x="460" y="17183"/>
                    <a:pt x="326" y="19368"/>
                  </a:cubicBezTo>
                  <a:cubicBezTo>
                    <a:pt x="283" y="20068"/>
                    <a:pt x="209" y="20891"/>
                    <a:pt x="624" y="21502"/>
                  </a:cubicBezTo>
                  <a:cubicBezTo>
                    <a:pt x="919" y="21939"/>
                    <a:pt x="1422" y="22183"/>
                    <a:pt x="1908" y="22345"/>
                  </a:cubicBezTo>
                  <a:cubicBezTo>
                    <a:pt x="3093" y="22741"/>
                    <a:pt x="4383" y="22669"/>
                    <a:pt x="5612" y="22783"/>
                  </a:cubicBezTo>
                  <a:cubicBezTo>
                    <a:pt x="6052" y="22824"/>
                    <a:pt x="6492" y="22841"/>
                    <a:pt x="6931" y="22841"/>
                  </a:cubicBezTo>
                  <a:cubicBezTo>
                    <a:pt x="8631" y="22841"/>
                    <a:pt x="10326" y="22580"/>
                    <a:pt x="12014" y="22401"/>
                  </a:cubicBezTo>
                  <a:cubicBezTo>
                    <a:pt x="12548" y="22346"/>
                    <a:pt x="13146" y="22204"/>
                    <a:pt x="13344" y="21635"/>
                  </a:cubicBezTo>
                  <a:cubicBezTo>
                    <a:pt x="13664" y="20715"/>
                    <a:pt x="13507" y="19599"/>
                    <a:pt x="13455" y="18649"/>
                  </a:cubicBezTo>
                  <a:cubicBezTo>
                    <a:pt x="13341" y="16550"/>
                    <a:pt x="12463" y="14563"/>
                    <a:pt x="12545" y="12449"/>
                  </a:cubicBezTo>
                  <a:cubicBezTo>
                    <a:pt x="12619" y="10586"/>
                    <a:pt x="13175" y="8769"/>
                    <a:pt x="13455" y="6933"/>
                  </a:cubicBezTo>
                  <a:cubicBezTo>
                    <a:pt x="13714" y="5234"/>
                    <a:pt x="13754" y="3452"/>
                    <a:pt x="12961" y="1884"/>
                  </a:cubicBezTo>
                  <a:cubicBezTo>
                    <a:pt x="12357" y="691"/>
                    <a:pt x="10660" y="302"/>
                    <a:pt x="9464" y="105"/>
                  </a:cubicBezTo>
                  <a:cubicBezTo>
                    <a:pt x="9030" y="34"/>
                    <a:pt x="8568" y="1"/>
                    <a:pt x="8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16;p73">
              <a:extLst>
                <a:ext uri="{FF2B5EF4-FFF2-40B4-BE49-F238E27FC236}">
                  <a16:creationId xmlns:a16="http://schemas.microsoft.com/office/drawing/2014/main" id="{0124B3C9-8AD4-80E6-19DB-9AD76769CB08}"/>
                </a:ext>
              </a:extLst>
            </p:cNvPr>
            <p:cNvSpPr/>
            <p:nvPr/>
          </p:nvSpPr>
          <p:spPr>
            <a:xfrm flipH="1">
              <a:off x="498963" y="2909651"/>
              <a:ext cx="260563" cy="148541"/>
            </a:xfrm>
            <a:custGeom>
              <a:avLst/>
              <a:gdLst/>
              <a:ahLst/>
              <a:cxnLst/>
              <a:rect l="l" t="t" r="r" b="b"/>
              <a:pathLst>
                <a:path w="6250" h="3563" extrusionOk="0">
                  <a:moveTo>
                    <a:pt x="5043" y="1"/>
                  </a:moveTo>
                  <a:cubicBezTo>
                    <a:pt x="3915" y="1"/>
                    <a:pt x="2700" y="185"/>
                    <a:pt x="1554" y="490"/>
                  </a:cubicBezTo>
                  <a:cubicBezTo>
                    <a:pt x="1499" y="530"/>
                    <a:pt x="1445" y="569"/>
                    <a:pt x="1390" y="610"/>
                  </a:cubicBezTo>
                  <a:cubicBezTo>
                    <a:pt x="837" y="1040"/>
                    <a:pt x="196" y="1706"/>
                    <a:pt x="93" y="2430"/>
                  </a:cubicBezTo>
                  <a:cubicBezTo>
                    <a:pt x="1" y="3081"/>
                    <a:pt x="643" y="3376"/>
                    <a:pt x="1170" y="3483"/>
                  </a:cubicBezTo>
                  <a:cubicBezTo>
                    <a:pt x="1443" y="3538"/>
                    <a:pt x="1719" y="3563"/>
                    <a:pt x="1995" y="3563"/>
                  </a:cubicBezTo>
                  <a:cubicBezTo>
                    <a:pt x="2515" y="3563"/>
                    <a:pt x="3036" y="3476"/>
                    <a:pt x="3538" y="3345"/>
                  </a:cubicBezTo>
                  <a:cubicBezTo>
                    <a:pt x="4232" y="3164"/>
                    <a:pt x="4957" y="2875"/>
                    <a:pt x="5513" y="2414"/>
                  </a:cubicBezTo>
                  <a:cubicBezTo>
                    <a:pt x="6249" y="1807"/>
                    <a:pt x="6203" y="745"/>
                    <a:pt x="5692" y="22"/>
                  </a:cubicBezTo>
                  <a:cubicBezTo>
                    <a:pt x="5480" y="8"/>
                    <a:pt x="5263" y="1"/>
                    <a:pt x="5043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17;p73">
              <a:extLst>
                <a:ext uri="{FF2B5EF4-FFF2-40B4-BE49-F238E27FC236}">
                  <a16:creationId xmlns:a16="http://schemas.microsoft.com/office/drawing/2014/main" id="{5B09CDC5-52FF-7F39-81EC-465DA6F36354}"/>
                </a:ext>
              </a:extLst>
            </p:cNvPr>
            <p:cNvSpPr/>
            <p:nvPr/>
          </p:nvSpPr>
          <p:spPr>
            <a:xfrm flipH="1">
              <a:off x="736346" y="3015126"/>
              <a:ext cx="146832" cy="576906"/>
            </a:xfrm>
            <a:custGeom>
              <a:avLst/>
              <a:gdLst/>
              <a:ahLst/>
              <a:cxnLst/>
              <a:rect l="l" t="t" r="r" b="b"/>
              <a:pathLst>
                <a:path w="3522" h="13838" extrusionOk="0">
                  <a:moveTo>
                    <a:pt x="666" y="0"/>
                  </a:moveTo>
                  <a:cubicBezTo>
                    <a:pt x="665" y="0"/>
                    <a:pt x="663" y="0"/>
                    <a:pt x="662" y="1"/>
                  </a:cubicBezTo>
                  <a:cubicBezTo>
                    <a:pt x="1" y="1215"/>
                    <a:pt x="582" y="2968"/>
                    <a:pt x="900" y="4180"/>
                  </a:cubicBezTo>
                  <a:cubicBezTo>
                    <a:pt x="1436" y="6230"/>
                    <a:pt x="1527" y="8263"/>
                    <a:pt x="1266" y="10364"/>
                  </a:cubicBezTo>
                  <a:cubicBezTo>
                    <a:pt x="1121" y="11530"/>
                    <a:pt x="876" y="12682"/>
                    <a:pt x="659" y="13838"/>
                  </a:cubicBezTo>
                  <a:cubicBezTo>
                    <a:pt x="1211" y="13105"/>
                    <a:pt x="1846" y="12438"/>
                    <a:pt x="2387" y="11699"/>
                  </a:cubicBezTo>
                  <a:cubicBezTo>
                    <a:pt x="2897" y="10999"/>
                    <a:pt x="3340" y="10152"/>
                    <a:pt x="3421" y="9278"/>
                  </a:cubicBezTo>
                  <a:cubicBezTo>
                    <a:pt x="3522" y="8193"/>
                    <a:pt x="3246" y="7160"/>
                    <a:pt x="2867" y="6152"/>
                  </a:cubicBezTo>
                  <a:cubicBezTo>
                    <a:pt x="2493" y="5160"/>
                    <a:pt x="2662" y="4103"/>
                    <a:pt x="2552" y="3072"/>
                  </a:cubicBezTo>
                  <a:cubicBezTo>
                    <a:pt x="2492" y="2504"/>
                    <a:pt x="2350" y="1939"/>
                    <a:pt x="2141" y="1406"/>
                  </a:cubicBezTo>
                  <a:cubicBezTo>
                    <a:pt x="1872" y="719"/>
                    <a:pt x="1339" y="0"/>
                    <a:pt x="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8;p73">
              <a:extLst>
                <a:ext uri="{FF2B5EF4-FFF2-40B4-BE49-F238E27FC236}">
                  <a16:creationId xmlns:a16="http://schemas.microsoft.com/office/drawing/2014/main" id="{00572ED8-6005-26AB-4686-C1F0DE15FABF}"/>
                </a:ext>
              </a:extLst>
            </p:cNvPr>
            <p:cNvSpPr/>
            <p:nvPr/>
          </p:nvSpPr>
          <p:spPr>
            <a:xfrm flipH="1">
              <a:off x="313068" y="2976355"/>
              <a:ext cx="562231" cy="885579"/>
            </a:xfrm>
            <a:custGeom>
              <a:avLst/>
              <a:gdLst/>
              <a:ahLst/>
              <a:cxnLst/>
              <a:rect l="l" t="t" r="r" b="b"/>
              <a:pathLst>
                <a:path w="13486" h="21242" extrusionOk="0">
                  <a:moveTo>
                    <a:pt x="12219" y="0"/>
                  </a:moveTo>
                  <a:cubicBezTo>
                    <a:pt x="11797" y="0"/>
                    <a:pt x="11325" y="446"/>
                    <a:pt x="10984" y="1755"/>
                  </a:cubicBezTo>
                  <a:cubicBezTo>
                    <a:pt x="10695" y="2865"/>
                    <a:pt x="10255" y="6250"/>
                    <a:pt x="11089" y="10003"/>
                  </a:cubicBezTo>
                  <a:cubicBezTo>
                    <a:pt x="11766" y="13043"/>
                    <a:pt x="11811" y="17412"/>
                    <a:pt x="10618" y="18725"/>
                  </a:cubicBezTo>
                  <a:cubicBezTo>
                    <a:pt x="9884" y="19535"/>
                    <a:pt x="8835" y="19907"/>
                    <a:pt x="7801" y="20061"/>
                  </a:cubicBezTo>
                  <a:cubicBezTo>
                    <a:pt x="6790" y="20210"/>
                    <a:pt x="5734" y="20247"/>
                    <a:pt x="4708" y="20247"/>
                  </a:cubicBezTo>
                  <a:cubicBezTo>
                    <a:pt x="4635" y="20247"/>
                    <a:pt x="4563" y="20246"/>
                    <a:pt x="4491" y="20246"/>
                  </a:cubicBezTo>
                  <a:cubicBezTo>
                    <a:pt x="3365" y="20240"/>
                    <a:pt x="2211" y="20087"/>
                    <a:pt x="1239" y="19479"/>
                  </a:cubicBezTo>
                  <a:cubicBezTo>
                    <a:pt x="684" y="19130"/>
                    <a:pt x="305" y="18655"/>
                    <a:pt x="34" y="18116"/>
                  </a:cubicBezTo>
                  <a:lnTo>
                    <a:pt x="34" y="18116"/>
                  </a:lnTo>
                  <a:cubicBezTo>
                    <a:pt x="1" y="18729"/>
                    <a:pt x="6" y="19388"/>
                    <a:pt x="353" y="19902"/>
                  </a:cubicBezTo>
                  <a:cubicBezTo>
                    <a:pt x="649" y="20339"/>
                    <a:pt x="1152" y="20583"/>
                    <a:pt x="1637" y="20745"/>
                  </a:cubicBezTo>
                  <a:cubicBezTo>
                    <a:pt x="2823" y="21141"/>
                    <a:pt x="4111" y="21069"/>
                    <a:pt x="5340" y="21183"/>
                  </a:cubicBezTo>
                  <a:cubicBezTo>
                    <a:pt x="5781" y="21224"/>
                    <a:pt x="6221" y="21241"/>
                    <a:pt x="6660" y="21241"/>
                  </a:cubicBezTo>
                  <a:cubicBezTo>
                    <a:pt x="8360" y="21241"/>
                    <a:pt x="10055" y="20980"/>
                    <a:pt x="11744" y="20801"/>
                  </a:cubicBezTo>
                  <a:cubicBezTo>
                    <a:pt x="12280" y="20744"/>
                    <a:pt x="12877" y="20603"/>
                    <a:pt x="13074" y="20033"/>
                  </a:cubicBezTo>
                  <a:cubicBezTo>
                    <a:pt x="13395" y="19113"/>
                    <a:pt x="13238" y="17997"/>
                    <a:pt x="13186" y="17047"/>
                  </a:cubicBezTo>
                  <a:cubicBezTo>
                    <a:pt x="13073" y="14949"/>
                    <a:pt x="12195" y="12962"/>
                    <a:pt x="12276" y="10848"/>
                  </a:cubicBezTo>
                  <a:cubicBezTo>
                    <a:pt x="12349" y="8985"/>
                    <a:pt x="12906" y="7168"/>
                    <a:pt x="13186" y="5332"/>
                  </a:cubicBezTo>
                  <a:cubicBezTo>
                    <a:pt x="13444" y="3633"/>
                    <a:pt x="13485" y="1851"/>
                    <a:pt x="12692" y="283"/>
                  </a:cubicBezTo>
                  <a:cubicBezTo>
                    <a:pt x="12663" y="226"/>
                    <a:pt x="12629" y="172"/>
                    <a:pt x="12595" y="118"/>
                  </a:cubicBezTo>
                  <a:cubicBezTo>
                    <a:pt x="12478" y="44"/>
                    <a:pt x="12351" y="0"/>
                    <a:pt x="1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9;p73">
              <a:extLst>
                <a:ext uri="{FF2B5EF4-FFF2-40B4-BE49-F238E27FC236}">
                  <a16:creationId xmlns:a16="http://schemas.microsoft.com/office/drawing/2014/main" id="{F49DEA8B-36A8-5AC0-4CBA-3E02B8A86FAC}"/>
                </a:ext>
              </a:extLst>
            </p:cNvPr>
            <p:cNvSpPr/>
            <p:nvPr/>
          </p:nvSpPr>
          <p:spPr>
            <a:xfrm flipH="1">
              <a:off x="168568" y="2964098"/>
              <a:ext cx="248973" cy="509660"/>
            </a:xfrm>
            <a:custGeom>
              <a:avLst/>
              <a:gdLst/>
              <a:ahLst/>
              <a:cxnLst/>
              <a:rect l="l" t="t" r="r" b="b"/>
              <a:pathLst>
                <a:path w="5972" h="12225" extrusionOk="0">
                  <a:moveTo>
                    <a:pt x="951" y="0"/>
                  </a:moveTo>
                  <a:cubicBezTo>
                    <a:pt x="627" y="0"/>
                    <a:pt x="398" y="335"/>
                    <a:pt x="312" y="919"/>
                  </a:cubicBezTo>
                  <a:cubicBezTo>
                    <a:pt x="268" y="1211"/>
                    <a:pt x="247" y="1509"/>
                    <a:pt x="214" y="1791"/>
                  </a:cubicBezTo>
                  <a:cubicBezTo>
                    <a:pt x="84" y="2909"/>
                    <a:pt x="39" y="4038"/>
                    <a:pt x="24" y="5163"/>
                  </a:cubicBezTo>
                  <a:cubicBezTo>
                    <a:pt x="0" y="6846"/>
                    <a:pt x="72" y="8624"/>
                    <a:pt x="905" y="10132"/>
                  </a:cubicBezTo>
                  <a:cubicBezTo>
                    <a:pt x="1522" y="11249"/>
                    <a:pt x="2835" y="12225"/>
                    <a:pt x="4156" y="12225"/>
                  </a:cubicBezTo>
                  <a:cubicBezTo>
                    <a:pt x="4167" y="12225"/>
                    <a:pt x="4178" y="12225"/>
                    <a:pt x="4189" y="12224"/>
                  </a:cubicBezTo>
                  <a:cubicBezTo>
                    <a:pt x="5862" y="12202"/>
                    <a:pt x="5971" y="9829"/>
                    <a:pt x="5804" y="8631"/>
                  </a:cubicBezTo>
                  <a:cubicBezTo>
                    <a:pt x="5678" y="7744"/>
                    <a:pt x="5328" y="6967"/>
                    <a:pt x="4955" y="6161"/>
                  </a:cubicBezTo>
                  <a:cubicBezTo>
                    <a:pt x="4544" y="5277"/>
                    <a:pt x="4115" y="4403"/>
                    <a:pt x="3659" y="3544"/>
                  </a:cubicBezTo>
                  <a:cubicBezTo>
                    <a:pt x="3248" y="2765"/>
                    <a:pt x="2799" y="2006"/>
                    <a:pt x="2314" y="1271"/>
                  </a:cubicBezTo>
                  <a:cubicBezTo>
                    <a:pt x="2119" y="975"/>
                    <a:pt x="1903" y="671"/>
                    <a:pt x="1654" y="408"/>
                  </a:cubicBezTo>
                  <a:cubicBezTo>
                    <a:pt x="1390" y="129"/>
                    <a:pt x="1152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0;p73">
              <a:extLst>
                <a:ext uri="{FF2B5EF4-FFF2-40B4-BE49-F238E27FC236}">
                  <a16:creationId xmlns:a16="http://schemas.microsoft.com/office/drawing/2014/main" id="{2FC90B92-5A9E-141F-1626-3CDD1206A828}"/>
                </a:ext>
              </a:extLst>
            </p:cNvPr>
            <p:cNvSpPr/>
            <p:nvPr/>
          </p:nvSpPr>
          <p:spPr>
            <a:xfrm flipH="1">
              <a:off x="193623" y="3185263"/>
              <a:ext cx="164592" cy="240510"/>
            </a:xfrm>
            <a:custGeom>
              <a:avLst/>
              <a:gdLst/>
              <a:ahLst/>
              <a:cxnLst/>
              <a:rect l="l" t="t" r="r" b="b"/>
              <a:pathLst>
                <a:path w="3948" h="5769" extrusionOk="0">
                  <a:moveTo>
                    <a:pt x="933" y="0"/>
                  </a:moveTo>
                  <a:cubicBezTo>
                    <a:pt x="669" y="0"/>
                    <a:pt x="434" y="112"/>
                    <a:pt x="310" y="421"/>
                  </a:cubicBezTo>
                  <a:cubicBezTo>
                    <a:pt x="1" y="1194"/>
                    <a:pt x="84" y="2188"/>
                    <a:pt x="241" y="2984"/>
                  </a:cubicBezTo>
                  <a:cubicBezTo>
                    <a:pt x="439" y="3982"/>
                    <a:pt x="983" y="5062"/>
                    <a:pt x="1921" y="5541"/>
                  </a:cubicBezTo>
                  <a:cubicBezTo>
                    <a:pt x="2225" y="5697"/>
                    <a:pt x="2492" y="5768"/>
                    <a:pt x="2723" y="5768"/>
                  </a:cubicBezTo>
                  <a:cubicBezTo>
                    <a:pt x="3597" y="5768"/>
                    <a:pt x="3948" y="4743"/>
                    <a:pt x="3843" y="3414"/>
                  </a:cubicBezTo>
                  <a:cubicBezTo>
                    <a:pt x="3746" y="2210"/>
                    <a:pt x="2925" y="1119"/>
                    <a:pt x="1950" y="393"/>
                  </a:cubicBezTo>
                  <a:cubicBezTo>
                    <a:pt x="1693" y="200"/>
                    <a:pt x="1287" y="0"/>
                    <a:pt x="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1;p73">
              <a:extLst>
                <a:ext uri="{FF2B5EF4-FFF2-40B4-BE49-F238E27FC236}">
                  <a16:creationId xmlns:a16="http://schemas.microsoft.com/office/drawing/2014/main" id="{0A0D0837-E109-7EA6-B729-1447AE2EF518}"/>
                </a:ext>
              </a:extLst>
            </p:cNvPr>
            <p:cNvSpPr/>
            <p:nvPr/>
          </p:nvSpPr>
          <p:spPr>
            <a:xfrm flipH="1">
              <a:off x="512720" y="2825437"/>
              <a:ext cx="225543" cy="213286"/>
            </a:xfrm>
            <a:custGeom>
              <a:avLst/>
              <a:gdLst/>
              <a:ahLst/>
              <a:cxnLst/>
              <a:rect l="l" t="t" r="r" b="b"/>
              <a:pathLst>
                <a:path w="5410" h="5116" extrusionOk="0">
                  <a:moveTo>
                    <a:pt x="2262" y="1"/>
                  </a:moveTo>
                  <a:cubicBezTo>
                    <a:pt x="1980" y="1"/>
                    <a:pt x="1687" y="78"/>
                    <a:pt x="1425" y="189"/>
                  </a:cubicBezTo>
                  <a:cubicBezTo>
                    <a:pt x="996" y="370"/>
                    <a:pt x="546" y="653"/>
                    <a:pt x="372" y="1106"/>
                  </a:cubicBezTo>
                  <a:cubicBezTo>
                    <a:pt x="269" y="1374"/>
                    <a:pt x="497" y="2345"/>
                    <a:pt x="251" y="3100"/>
                  </a:cubicBezTo>
                  <a:cubicBezTo>
                    <a:pt x="132" y="3466"/>
                    <a:pt x="1" y="3876"/>
                    <a:pt x="47" y="4265"/>
                  </a:cubicBezTo>
                  <a:cubicBezTo>
                    <a:pt x="97" y="4680"/>
                    <a:pt x="465" y="4900"/>
                    <a:pt x="833" y="5003"/>
                  </a:cubicBezTo>
                  <a:cubicBezTo>
                    <a:pt x="1115" y="5082"/>
                    <a:pt x="1413" y="5116"/>
                    <a:pt x="1717" y="5116"/>
                  </a:cubicBezTo>
                  <a:cubicBezTo>
                    <a:pt x="2479" y="5116"/>
                    <a:pt x="3278" y="4906"/>
                    <a:pt x="3953" y="4677"/>
                  </a:cubicBezTo>
                  <a:cubicBezTo>
                    <a:pt x="4535" y="4480"/>
                    <a:pt x="5172" y="4150"/>
                    <a:pt x="5292" y="3491"/>
                  </a:cubicBezTo>
                  <a:cubicBezTo>
                    <a:pt x="5409" y="2854"/>
                    <a:pt x="4865" y="2436"/>
                    <a:pt x="4416" y="2097"/>
                  </a:cubicBezTo>
                  <a:cubicBezTo>
                    <a:pt x="4095" y="1856"/>
                    <a:pt x="3840" y="1642"/>
                    <a:pt x="3642" y="1285"/>
                  </a:cubicBezTo>
                  <a:cubicBezTo>
                    <a:pt x="3476" y="982"/>
                    <a:pt x="3365" y="636"/>
                    <a:pt x="3133" y="372"/>
                  </a:cubicBezTo>
                  <a:cubicBezTo>
                    <a:pt x="2899" y="103"/>
                    <a:pt x="2588" y="1"/>
                    <a:pt x="2262" y="1"/>
                  </a:cubicBezTo>
                  <a:close/>
                </a:path>
              </a:pathLst>
            </a:custGeom>
            <a:solidFill>
              <a:srgbClr val="E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2;p73">
              <a:extLst>
                <a:ext uri="{FF2B5EF4-FFF2-40B4-BE49-F238E27FC236}">
                  <a16:creationId xmlns:a16="http://schemas.microsoft.com/office/drawing/2014/main" id="{186E25BC-B9A6-6954-84D3-EA897A9B076C}"/>
                </a:ext>
              </a:extLst>
            </p:cNvPr>
            <p:cNvSpPr/>
            <p:nvPr/>
          </p:nvSpPr>
          <p:spPr>
            <a:xfrm flipH="1">
              <a:off x="512720" y="2825437"/>
              <a:ext cx="212285" cy="213286"/>
            </a:xfrm>
            <a:custGeom>
              <a:avLst/>
              <a:gdLst/>
              <a:ahLst/>
              <a:cxnLst/>
              <a:rect l="l" t="t" r="r" b="b"/>
              <a:pathLst>
                <a:path w="5092" h="5116" extrusionOk="0">
                  <a:moveTo>
                    <a:pt x="1944" y="1"/>
                  </a:moveTo>
                  <a:cubicBezTo>
                    <a:pt x="1662" y="1"/>
                    <a:pt x="1369" y="77"/>
                    <a:pt x="1107" y="188"/>
                  </a:cubicBezTo>
                  <a:cubicBezTo>
                    <a:pt x="678" y="370"/>
                    <a:pt x="228" y="653"/>
                    <a:pt x="54" y="1106"/>
                  </a:cubicBezTo>
                  <a:cubicBezTo>
                    <a:pt x="1" y="1246"/>
                    <a:pt x="38" y="1576"/>
                    <a:pt x="49" y="1969"/>
                  </a:cubicBezTo>
                  <a:cubicBezTo>
                    <a:pt x="79" y="1970"/>
                    <a:pt x="110" y="1970"/>
                    <a:pt x="141" y="1970"/>
                  </a:cubicBezTo>
                  <a:cubicBezTo>
                    <a:pt x="225" y="1970"/>
                    <a:pt x="311" y="1967"/>
                    <a:pt x="399" y="1959"/>
                  </a:cubicBezTo>
                  <a:cubicBezTo>
                    <a:pt x="763" y="1924"/>
                    <a:pt x="1121" y="1858"/>
                    <a:pt x="1487" y="1847"/>
                  </a:cubicBezTo>
                  <a:cubicBezTo>
                    <a:pt x="1507" y="1846"/>
                    <a:pt x="1528" y="1846"/>
                    <a:pt x="1548" y="1846"/>
                  </a:cubicBezTo>
                  <a:cubicBezTo>
                    <a:pt x="2040" y="1846"/>
                    <a:pt x="2384" y="2038"/>
                    <a:pt x="2682" y="2443"/>
                  </a:cubicBezTo>
                  <a:cubicBezTo>
                    <a:pt x="3344" y="3344"/>
                    <a:pt x="2790" y="4277"/>
                    <a:pt x="1971" y="4808"/>
                  </a:cubicBezTo>
                  <a:cubicBezTo>
                    <a:pt x="1763" y="4942"/>
                    <a:pt x="1540" y="5040"/>
                    <a:pt x="1311" y="5114"/>
                  </a:cubicBezTo>
                  <a:cubicBezTo>
                    <a:pt x="1342" y="5115"/>
                    <a:pt x="1374" y="5115"/>
                    <a:pt x="1406" y="5115"/>
                  </a:cubicBezTo>
                  <a:cubicBezTo>
                    <a:pt x="2165" y="5115"/>
                    <a:pt x="2964" y="4906"/>
                    <a:pt x="3636" y="4677"/>
                  </a:cubicBezTo>
                  <a:cubicBezTo>
                    <a:pt x="4218" y="4480"/>
                    <a:pt x="4855" y="4150"/>
                    <a:pt x="4975" y="3491"/>
                  </a:cubicBezTo>
                  <a:cubicBezTo>
                    <a:pt x="5091" y="2854"/>
                    <a:pt x="4547" y="2435"/>
                    <a:pt x="4098" y="2096"/>
                  </a:cubicBezTo>
                  <a:cubicBezTo>
                    <a:pt x="3777" y="1856"/>
                    <a:pt x="3522" y="1642"/>
                    <a:pt x="3324" y="1285"/>
                  </a:cubicBezTo>
                  <a:cubicBezTo>
                    <a:pt x="3158" y="982"/>
                    <a:pt x="3047" y="635"/>
                    <a:pt x="2815" y="372"/>
                  </a:cubicBezTo>
                  <a:cubicBezTo>
                    <a:pt x="2581" y="103"/>
                    <a:pt x="2269" y="1"/>
                    <a:pt x="1944" y="1"/>
                  </a:cubicBezTo>
                  <a:close/>
                </a:path>
              </a:pathLst>
            </a:custGeom>
            <a:solidFill>
              <a:srgbClr val="DD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23;p73">
              <a:extLst>
                <a:ext uri="{FF2B5EF4-FFF2-40B4-BE49-F238E27FC236}">
                  <a16:creationId xmlns:a16="http://schemas.microsoft.com/office/drawing/2014/main" id="{935721C6-9C2A-79EB-7892-3491419033A4}"/>
                </a:ext>
              </a:extLst>
            </p:cNvPr>
            <p:cNvSpPr/>
            <p:nvPr/>
          </p:nvSpPr>
          <p:spPr>
            <a:xfrm flipH="1">
              <a:off x="578674" y="2619656"/>
              <a:ext cx="258561" cy="298584"/>
            </a:xfrm>
            <a:custGeom>
              <a:avLst/>
              <a:gdLst/>
              <a:ahLst/>
              <a:cxnLst/>
              <a:rect l="l" t="t" r="r" b="b"/>
              <a:pathLst>
                <a:path w="6202" h="7162" extrusionOk="0">
                  <a:moveTo>
                    <a:pt x="3070" y="0"/>
                  </a:moveTo>
                  <a:cubicBezTo>
                    <a:pt x="2387" y="0"/>
                    <a:pt x="1687" y="152"/>
                    <a:pt x="1214" y="600"/>
                  </a:cubicBezTo>
                  <a:cubicBezTo>
                    <a:pt x="852" y="942"/>
                    <a:pt x="761" y="1496"/>
                    <a:pt x="708" y="1966"/>
                  </a:cubicBezTo>
                  <a:cubicBezTo>
                    <a:pt x="678" y="2231"/>
                    <a:pt x="619" y="3080"/>
                    <a:pt x="280" y="3660"/>
                  </a:cubicBezTo>
                  <a:cubicBezTo>
                    <a:pt x="178" y="3832"/>
                    <a:pt x="124" y="4030"/>
                    <a:pt x="76" y="4223"/>
                  </a:cubicBezTo>
                  <a:cubicBezTo>
                    <a:pt x="0" y="4524"/>
                    <a:pt x="193" y="4804"/>
                    <a:pt x="404" y="4994"/>
                  </a:cubicBezTo>
                  <a:cubicBezTo>
                    <a:pt x="564" y="5138"/>
                    <a:pt x="718" y="5256"/>
                    <a:pt x="835" y="5443"/>
                  </a:cubicBezTo>
                  <a:cubicBezTo>
                    <a:pt x="945" y="5622"/>
                    <a:pt x="979" y="5873"/>
                    <a:pt x="1028" y="6074"/>
                  </a:cubicBezTo>
                  <a:cubicBezTo>
                    <a:pt x="1169" y="6659"/>
                    <a:pt x="1394" y="7105"/>
                    <a:pt x="2049" y="7154"/>
                  </a:cubicBezTo>
                  <a:cubicBezTo>
                    <a:pt x="2114" y="7159"/>
                    <a:pt x="2180" y="7162"/>
                    <a:pt x="2246" y="7162"/>
                  </a:cubicBezTo>
                  <a:cubicBezTo>
                    <a:pt x="2972" y="7162"/>
                    <a:pt x="3711" y="6865"/>
                    <a:pt x="4313" y="6490"/>
                  </a:cubicBezTo>
                  <a:cubicBezTo>
                    <a:pt x="5617" y="5679"/>
                    <a:pt x="6181" y="4317"/>
                    <a:pt x="6195" y="2825"/>
                  </a:cubicBezTo>
                  <a:cubicBezTo>
                    <a:pt x="6201" y="2168"/>
                    <a:pt x="6061" y="1479"/>
                    <a:pt x="5661" y="942"/>
                  </a:cubicBezTo>
                  <a:cubicBezTo>
                    <a:pt x="5289" y="446"/>
                    <a:pt x="4695" y="223"/>
                    <a:pt x="4107" y="106"/>
                  </a:cubicBezTo>
                  <a:cubicBezTo>
                    <a:pt x="3790" y="43"/>
                    <a:pt x="3433" y="0"/>
                    <a:pt x="3070" y="0"/>
                  </a:cubicBezTo>
                  <a:close/>
                </a:path>
              </a:pathLst>
            </a:custGeom>
            <a:solidFill>
              <a:srgbClr val="F9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24;p73">
              <a:extLst>
                <a:ext uri="{FF2B5EF4-FFF2-40B4-BE49-F238E27FC236}">
                  <a16:creationId xmlns:a16="http://schemas.microsoft.com/office/drawing/2014/main" id="{ED2FEA9A-E196-51D5-2F4A-FC226850670D}"/>
                </a:ext>
              </a:extLst>
            </p:cNvPr>
            <p:cNvSpPr/>
            <p:nvPr/>
          </p:nvSpPr>
          <p:spPr>
            <a:xfrm flipH="1">
              <a:off x="578674" y="2619656"/>
              <a:ext cx="207324" cy="298584"/>
            </a:xfrm>
            <a:custGeom>
              <a:avLst/>
              <a:gdLst/>
              <a:ahLst/>
              <a:cxnLst/>
              <a:rect l="l" t="t" r="r" b="b"/>
              <a:pathLst>
                <a:path w="4973" h="7162" extrusionOk="0">
                  <a:moveTo>
                    <a:pt x="1842" y="1"/>
                  </a:moveTo>
                  <a:cubicBezTo>
                    <a:pt x="1166" y="1"/>
                    <a:pt x="473" y="149"/>
                    <a:pt x="0" y="587"/>
                  </a:cubicBezTo>
                  <a:cubicBezTo>
                    <a:pt x="493" y="804"/>
                    <a:pt x="914" y="1128"/>
                    <a:pt x="1221" y="1579"/>
                  </a:cubicBezTo>
                  <a:cubicBezTo>
                    <a:pt x="1819" y="2465"/>
                    <a:pt x="1257" y="3484"/>
                    <a:pt x="1673" y="4406"/>
                  </a:cubicBezTo>
                  <a:cubicBezTo>
                    <a:pt x="1814" y="4720"/>
                    <a:pt x="2098" y="4956"/>
                    <a:pt x="2389" y="5126"/>
                  </a:cubicBezTo>
                  <a:cubicBezTo>
                    <a:pt x="2566" y="5230"/>
                    <a:pt x="2755" y="5304"/>
                    <a:pt x="2918" y="5435"/>
                  </a:cubicBezTo>
                  <a:cubicBezTo>
                    <a:pt x="3204" y="5667"/>
                    <a:pt x="2926" y="6018"/>
                    <a:pt x="2739" y="6203"/>
                  </a:cubicBezTo>
                  <a:cubicBezTo>
                    <a:pt x="2264" y="6671"/>
                    <a:pt x="1465" y="6879"/>
                    <a:pt x="783" y="6879"/>
                  </a:cubicBezTo>
                  <a:cubicBezTo>
                    <a:pt x="689" y="6879"/>
                    <a:pt x="597" y="6875"/>
                    <a:pt x="509" y="6867"/>
                  </a:cubicBezTo>
                  <a:cubicBezTo>
                    <a:pt x="317" y="6851"/>
                    <a:pt x="159" y="6782"/>
                    <a:pt x="26" y="6681"/>
                  </a:cubicBezTo>
                  <a:lnTo>
                    <a:pt x="26" y="6681"/>
                  </a:lnTo>
                  <a:cubicBezTo>
                    <a:pt x="184" y="6946"/>
                    <a:pt x="424" y="7123"/>
                    <a:pt x="821" y="7154"/>
                  </a:cubicBezTo>
                  <a:cubicBezTo>
                    <a:pt x="886" y="7159"/>
                    <a:pt x="952" y="7162"/>
                    <a:pt x="1018" y="7162"/>
                  </a:cubicBezTo>
                  <a:cubicBezTo>
                    <a:pt x="1744" y="7162"/>
                    <a:pt x="2484" y="6865"/>
                    <a:pt x="3085" y="6490"/>
                  </a:cubicBezTo>
                  <a:cubicBezTo>
                    <a:pt x="4389" y="5679"/>
                    <a:pt x="4954" y="4317"/>
                    <a:pt x="4967" y="2825"/>
                  </a:cubicBezTo>
                  <a:cubicBezTo>
                    <a:pt x="4972" y="2168"/>
                    <a:pt x="4832" y="1479"/>
                    <a:pt x="4432" y="942"/>
                  </a:cubicBezTo>
                  <a:cubicBezTo>
                    <a:pt x="4060" y="446"/>
                    <a:pt x="3466" y="223"/>
                    <a:pt x="2878" y="106"/>
                  </a:cubicBezTo>
                  <a:cubicBezTo>
                    <a:pt x="2561" y="43"/>
                    <a:pt x="2204" y="1"/>
                    <a:pt x="1842" y="1"/>
                  </a:cubicBezTo>
                  <a:close/>
                </a:path>
              </a:pathLst>
            </a:custGeom>
            <a:solidFill>
              <a:srgbClr val="ED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25;p73">
              <a:extLst>
                <a:ext uri="{FF2B5EF4-FFF2-40B4-BE49-F238E27FC236}">
                  <a16:creationId xmlns:a16="http://schemas.microsoft.com/office/drawing/2014/main" id="{7250FF9E-57F9-791F-C30E-67B6B0C430FD}"/>
                </a:ext>
              </a:extLst>
            </p:cNvPr>
            <p:cNvSpPr/>
            <p:nvPr/>
          </p:nvSpPr>
          <p:spPr>
            <a:xfrm flipH="1">
              <a:off x="451978" y="2549200"/>
              <a:ext cx="385091" cy="380129"/>
            </a:xfrm>
            <a:custGeom>
              <a:avLst/>
              <a:gdLst/>
              <a:ahLst/>
              <a:cxnLst/>
              <a:rect l="l" t="t" r="r" b="b"/>
              <a:pathLst>
                <a:path w="9237" h="9118" extrusionOk="0">
                  <a:moveTo>
                    <a:pt x="5752" y="0"/>
                  </a:moveTo>
                  <a:cubicBezTo>
                    <a:pt x="4693" y="0"/>
                    <a:pt x="3640" y="561"/>
                    <a:pt x="2568" y="809"/>
                  </a:cubicBezTo>
                  <a:cubicBezTo>
                    <a:pt x="2375" y="854"/>
                    <a:pt x="2186" y="868"/>
                    <a:pt x="1997" y="868"/>
                  </a:cubicBezTo>
                  <a:cubicBezTo>
                    <a:pt x="1668" y="868"/>
                    <a:pt x="1343" y="824"/>
                    <a:pt x="1010" y="824"/>
                  </a:cubicBezTo>
                  <a:cubicBezTo>
                    <a:pt x="920" y="824"/>
                    <a:pt x="829" y="828"/>
                    <a:pt x="737" y="836"/>
                  </a:cubicBezTo>
                  <a:cubicBezTo>
                    <a:pt x="357" y="871"/>
                    <a:pt x="84" y="1097"/>
                    <a:pt x="89" y="1448"/>
                  </a:cubicBezTo>
                  <a:cubicBezTo>
                    <a:pt x="73" y="1448"/>
                    <a:pt x="58" y="1458"/>
                    <a:pt x="58" y="1480"/>
                  </a:cubicBezTo>
                  <a:cubicBezTo>
                    <a:pt x="0" y="2766"/>
                    <a:pt x="1449" y="2856"/>
                    <a:pt x="2310" y="3273"/>
                  </a:cubicBezTo>
                  <a:cubicBezTo>
                    <a:pt x="3011" y="3613"/>
                    <a:pt x="2988" y="4308"/>
                    <a:pt x="2942" y="4972"/>
                  </a:cubicBezTo>
                  <a:cubicBezTo>
                    <a:pt x="2901" y="5542"/>
                    <a:pt x="3058" y="5983"/>
                    <a:pt x="3556" y="6288"/>
                  </a:cubicBezTo>
                  <a:cubicBezTo>
                    <a:pt x="4083" y="6611"/>
                    <a:pt x="4652" y="6635"/>
                    <a:pt x="4998" y="7216"/>
                  </a:cubicBezTo>
                  <a:cubicBezTo>
                    <a:pt x="5281" y="7687"/>
                    <a:pt x="5301" y="8257"/>
                    <a:pt x="5654" y="8698"/>
                  </a:cubicBezTo>
                  <a:cubicBezTo>
                    <a:pt x="5904" y="9008"/>
                    <a:pt x="6302" y="9118"/>
                    <a:pt x="6688" y="9118"/>
                  </a:cubicBezTo>
                  <a:cubicBezTo>
                    <a:pt x="6792" y="9118"/>
                    <a:pt x="6894" y="9110"/>
                    <a:pt x="6992" y="9096"/>
                  </a:cubicBezTo>
                  <a:cubicBezTo>
                    <a:pt x="7458" y="9030"/>
                    <a:pt x="7881" y="8924"/>
                    <a:pt x="8315" y="8924"/>
                  </a:cubicBezTo>
                  <a:cubicBezTo>
                    <a:pt x="8388" y="8924"/>
                    <a:pt x="8461" y="8927"/>
                    <a:pt x="8534" y="8934"/>
                  </a:cubicBezTo>
                  <a:cubicBezTo>
                    <a:pt x="8797" y="8957"/>
                    <a:pt x="8953" y="8983"/>
                    <a:pt x="9043" y="8983"/>
                  </a:cubicBezTo>
                  <a:cubicBezTo>
                    <a:pt x="9237" y="8983"/>
                    <a:pt x="9132" y="8864"/>
                    <a:pt x="9142" y="8344"/>
                  </a:cubicBezTo>
                  <a:cubicBezTo>
                    <a:pt x="9146" y="8192"/>
                    <a:pt x="9132" y="8041"/>
                    <a:pt x="9094" y="7896"/>
                  </a:cubicBezTo>
                  <a:cubicBezTo>
                    <a:pt x="8996" y="7517"/>
                    <a:pt x="8721" y="7177"/>
                    <a:pt x="8533" y="6842"/>
                  </a:cubicBezTo>
                  <a:cubicBezTo>
                    <a:pt x="8028" y="5936"/>
                    <a:pt x="8469" y="4894"/>
                    <a:pt x="8604" y="3947"/>
                  </a:cubicBezTo>
                  <a:cubicBezTo>
                    <a:pt x="8798" y="2580"/>
                    <a:pt x="8373" y="1160"/>
                    <a:pt x="7161" y="404"/>
                  </a:cubicBezTo>
                  <a:cubicBezTo>
                    <a:pt x="6689" y="110"/>
                    <a:pt x="6220" y="0"/>
                    <a:pt x="5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26;p73">
              <a:extLst>
                <a:ext uri="{FF2B5EF4-FFF2-40B4-BE49-F238E27FC236}">
                  <a16:creationId xmlns:a16="http://schemas.microsoft.com/office/drawing/2014/main" id="{53723C68-EC60-E9C1-1C7F-C3C182AA1C87}"/>
                </a:ext>
              </a:extLst>
            </p:cNvPr>
            <p:cNvSpPr/>
            <p:nvPr/>
          </p:nvSpPr>
          <p:spPr>
            <a:xfrm flipH="1">
              <a:off x="752731" y="3002786"/>
              <a:ext cx="190106" cy="502990"/>
            </a:xfrm>
            <a:custGeom>
              <a:avLst/>
              <a:gdLst/>
              <a:ahLst/>
              <a:cxnLst/>
              <a:rect l="l" t="t" r="r" b="b"/>
              <a:pathLst>
                <a:path w="4560" h="12065" extrusionOk="0">
                  <a:moveTo>
                    <a:pt x="2310" y="1"/>
                  </a:moveTo>
                  <a:cubicBezTo>
                    <a:pt x="2118" y="1"/>
                    <a:pt x="1924" y="250"/>
                    <a:pt x="1756" y="574"/>
                  </a:cubicBezTo>
                  <a:cubicBezTo>
                    <a:pt x="1509" y="1047"/>
                    <a:pt x="1345" y="1579"/>
                    <a:pt x="1184" y="2065"/>
                  </a:cubicBezTo>
                  <a:cubicBezTo>
                    <a:pt x="862" y="3024"/>
                    <a:pt x="548" y="3982"/>
                    <a:pt x="342" y="4974"/>
                  </a:cubicBezTo>
                  <a:cubicBezTo>
                    <a:pt x="126" y="6006"/>
                    <a:pt x="0" y="7080"/>
                    <a:pt x="94" y="8134"/>
                  </a:cubicBezTo>
                  <a:cubicBezTo>
                    <a:pt x="172" y="9025"/>
                    <a:pt x="433" y="9855"/>
                    <a:pt x="789" y="10669"/>
                  </a:cubicBezTo>
                  <a:cubicBezTo>
                    <a:pt x="1003" y="11155"/>
                    <a:pt x="1320" y="11923"/>
                    <a:pt x="1908" y="12048"/>
                  </a:cubicBezTo>
                  <a:cubicBezTo>
                    <a:pt x="1959" y="12059"/>
                    <a:pt x="2010" y="12064"/>
                    <a:pt x="2060" y="12064"/>
                  </a:cubicBezTo>
                  <a:cubicBezTo>
                    <a:pt x="2447" y="12064"/>
                    <a:pt x="2809" y="11762"/>
                    <a:pt x="3068" y="11508"/>
                  </a:cubicBezTo>
                  <a:cubicBezTo>
                    <a:pt x="3515" y="11070"/>
                    <a:pt x="3857" y="10514"/>
                    <a:pt x="4127" y="9952"/>
                  </a:cubicBezTo>
                  <a:cubicBezTo>
                    <a:pt x="4323" y="9543"/>
                    <a:pt x="4559" y="9025"/>
                    <a:pt x="4484" y="8561"/>
                  </a:cubicBezTo>
                  <a:cubicBezTo>
                    <a:pt x="4371" y="7860"/>
                    <a:pt x="3882" y="7305"/>
                    <a:pt x="3670" y="6638"/>
                  </a:cubicBezTo>
                  <a:cubicBezTo>
                    <a:pt x="3402" y="5794"/>
                    <a:pt x="3314" y="4868"/>
                    <a:pt x="3230" y="3992"/>
                  </a:cubicBezTo>
                  <a:cubicBezTo>
                    <a:pt x="3160" y="3274"/>
                    <a:pt x="3119" y="2554"/>
                    <a:pt x="3019" y="1837"/>
                  </a:cubicBezTo>
                  <a:cubicBezTo>
                    <a:pt x="2968" y="1480"/>
                    <a:pt x="2906" y="1095"/>
                    <a:pt x="2803" y="726"/>
                  </a:cubicBezTo>
                  <a:cubicBezTo>
                    <a:pt x="2653" y="201"/>
                    <a:pt x="2482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7;p73">
              <a:extLst>
                <a:ext uri="{FF2B5EF4-FFF2-40B4-BE49-F238E27FC236}">
                  <a16:creationId xmlns:a16="http://schemas.microsoft.com/office/drawing/2014/main" id="{7A98EB1A-7EF5-C0D7-0314-C39AED0D73EB}"/>
                </a:ext>
              </a:extLst>
            </p:cNvPr>
            <p:cNvSpPr/>
            <p:nvPr/>
          </p:nvSpPr>
          <p:spPr>
            <a:xfrm flipH="1">
              <a:off x="762861" y="3310374"/>
              <a:ext cx="142705" cy="162091"/>
            </a:xfrm>
            <a:custGeom>
              <a:avLst/>
              <a:gdLst/>
              <a:ahLst/>
              <a:cxnLst/>
              <a:rect l="l" t="t" r="r" b="b"/>
              <a:pathLst>
                <a:path w="3423" h="3888" extrusionOk="0">
                  <a:moveTo>
                    <a:pt x="2412" y="1"/>
                  </a:moveTo>
                  <a:cubicBezTo>
                    <a:pt x="2231" y="1"/>
                    <a:pt x="2029" y="69"/>
                    <a:pt x="1809" y="245"/>
                  </a:cubicBezTo>
                  <a:cubicBezTo>
                    <a:pt x="1427" y="548"/>
                    <a:pt x="1094" y="1014"/>
                    <a:pt x="934" y="1270"/>
                  </a:cubicBezTo>
                  <a:cubicBezTo>
                    <a:pt x="539" y="1897"/>
                    <a:pt x="1" y="3142"/>
                    <a:pt x="765" y="3708"/>
                  </a:cubicBezTo>
                  <a:cubicBezTo>
                    <a:pt x="937" y="3835"/>
                    <a:pt x="1138" y="3888"/>
                    <a:pt x="1344" y="3888"/>
                  </a:cubicBezTo>
                  <a:cubicBezTo>
                    <a:pt x="1736" y="3888"/>
                    <a:pt x="2149" y="3698"/>
                    <a:pt x="2429" y="3470"/>
                  </a:cubicBezTo>
                  <a:cubicBezTo>
                    <a:pt x="2913" y="3074"/>
                    <a:pt x="3330" y="2492"/>
                    <a:pt x="3392" y="1852"/>
                  </a:cubicBezTo>
                  <a:cubicBezTo>
                    <a:pt x="3422" y="1527"/>
                    <a:pt x="3414" y="1173"/>
                    <a:pt x="3356" y="837"/>
                  </a:cubicBezTo>
                  <a:cubicBezTo>
                    <a:pt x="3324" y="670"/>
                    <a:pt x="2975" y="1"/>
                    <a:pt x="2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28;p73">
              <a:extLst>
                <a:ext uri="{FF2B5EF4-FFF2-40B4-BE49-F238E27FC236}">
                  <a16:creationId xmlns:a16="http://schemas.microsoft.com/office/drawing/2014/main" id="{44DEC20E-904F-169B-5AD7-270F7725307A}"/>
                </a:ext>
              </a:extLst>
            </p:cNvPr>
            <p:cNvSpPr/>
            <p:nvPr/>
          </p:nvSpPr>
          <p:spPr>
            <a:xfrm flipH="1">
              <a:off x="192914" y="3033803"/>
              <a:ext cx="169512" cy="363662"/>
            </a:xfrm>
            <a:custGeom>
              <a:avLst/>
              <a:gdLst/>
              <a:ahLst/>
              <a:cxnLst/>
              <a:rect l="l" t="t" r="r" b="b"/>
              <a:pathLst>
                <a:path w="4066" h="8723" extrusionOk="0">
                  <a:moveTo>
                    <a:pt x="1843" y="1"/>
                  </a:moveTo>
                  <a:cubicBezTo>
                    <a:pt x="1617" y="1"/>
                    <a:pt x="1405" y="135"/>
                    <a:pt x="1265" y="438"/>
                  </a:cubicBezTo>
                  <a:cubicBezTo>
                    <a:pt x="1132" y="724"/>
                    <a:pt x="1176" y="1079"/>
                    <a:pt x="1156" y="1383"/>
                  </a:cubicBezTo>
                  <a:cubicBezTo>
                    <a:pt x="1125" y="1847"/>
                    <a:pt x="860" y="2196"/>
                    <a:pt x="602" y="2565"/>
                  </a:cubicBezTo>
                  <a:cubicBezTo>
                    <a:pt x="301" y="2998"/>
                    <a:pt x="155" y="3399"/>
                    <a:pt x="67" y="3919"/>
                  </a:cubicBezTo>
                  <a:cubicBezTo>
                    <a:pt x="24" y="4168"/>
                    <a:pt x="1" y="4423"/>
                    <a:pt x="9" y="4676"/>
                  </a:cubicBezTo>
                  <a:cubicBezTo>
                    <a:pt x="18" y="4957"/>
                    <a:pt x="175" y="5181"/>
                    <a:pt x="303" y="5425"/>
                  </a:cubicBezTo>
                  <a:cubicBezTo>
                    <a:pt x="648" y="6073"/>
                    <a:pt x="710" y="6806"/>
                    <a:pt x="1073" y="7445"/>
                  </a:cubicBezTo>
                  <a:cubicBezTo>
                    <a:pt x="1144" y="7569"/>
                    <a:pt x="1229" y="7686"/>
                    <a:pt x="1322" y="7792"/>
                  </a:cubicBezTo>
                  <a:cubicBezTo>
                    <a:pt x="1570" y="8162"/>
                    <a:pt x="1981" y="8473"/>
                    <a:pt x="2356" y="8622"/>
                  </a:cubicBezTo>
                  <a:cubicBezTo>
                    <a:pt x="2524" y="8689"/>
                    <a:pt x="2686" y="8722"/>
                    <a:pt x="2839" y="8722"/>
                  </a:cubicBezTo>
                  <a:cubicBezTo>
                    <a:pt x="3200" y="8722"/>
                    <a:pt x="3509" y="8536"/>
                    <a:pt x="3716" y="8157"/>
                  </a:cubicBezTo>
                  <a:cubicBezTo>
                    <a:pt x="4065" y="7519"/>
                    <a:pt x="3872" y="6650"/>
                    <a:pt x="3643" y="6005"/>
                  </a:cubicBezTo>
                  <a:cubicBezTo>
                    <a:pt x="3532" y="5693"/>
                    <a:pt x="3364" y="5415"/>
                    <a:pt x="3163" y="5155"/>
                  </a:cubicBezTo>
                  <a:cubicBezTo>
                    <a:pt x="2919" y="4839"/>
                    <a:pt x="2610" y="4579"/>
                    <a:pt x="2426" y="4218"/>
                  </a:cubicBezTo>
                  <a:cubicBezTo>
                    <a:pt x="2204" y="3784"/>
                    <a:pt x="2289" y="3347"/>
                    <a:pt x="2606" y="3003"/>
                  </a:cubicBezTo>
                  <a:cubicBezTo>
                    <a:pt x="2810" y="2779"/>
                    <a:pt x="2993" y="2542"/>
                    <a:pt x="3017" y="2226"/>
                  </a:cubicBezTo>
                  <a:cubicBezTo>
                    <a:pt x="3059" y="1644"/>
                    <a:pt x="2889" y="802"/>
                    <a:pt x="2497" y="354"/>
                  </a:cubicBezTo>
                  <a:cubicBezTo>
                    <a:pt x="2300" y="129"/>
                    <a:pt x="2064" y="1"/>
                    <a:pt x="1843" y="1"/>
                  </a:cubicBezTo>
                  <a:close/>
                </a:path>
              </a:pathLst>
            </a:custGeom>
            <a:solidFill>
              <a:srgbClr val="F9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29;p73">
              <a:extLst>
                <a:ext uri="{FF2B5EF4-FFF2-40B4-BE49-F238E27FC236}">
                  <a16:creationId xmlns:a16="http://schemas.microsoft.com/office/drawing/2014/main" id="{8F97F45A-58D9-24D4-ECCD-BEF753444863}"/>
                </a:ext>
              </a:extLst>
            </p:cNvPr>
            <p:cNvSpPr/>
            <p:nvPr/>
          </p:nvSpPr>
          <p:spPr>
            <a:xfrm flipH="1">
              <a:off x="203587" y="3103676"/>
              <a:ext cx="158922" cy="293748"/>
            </a:xfrm>
            <a:custGeom>
              <a:avLst/>
              <a:gdLst/>
              <a:ahLst/>
              <a:cxnLst/>
              <a:rect l="l" t="t" r="r" b="b"/>
              <a:pathLst>
                <a:path w="3812" h="7046" extrusionOk="0">
                  <a:moveTo>
                    <a:pt x="1101" y="0"/>
                  </a:moveTo>
                  <a:lnTo>
                    <a:pt x="1101" y="0"/>
                  </a:lnTo>
                  <a:cubicBezTo>
                    <a:pt x="1004" y="326"/>
                    <a:pt x="802" y="602"/>
                    <a:pt x="602" y="887"/>
                  </a:cubicBezTo>
                  <a:cubicBezTo>
                    <a:pt x="300" y="1320"/>
                    <a:pt x="155" y="1721"/>
                    <a:pt x="67" y="2242"/>
                  </a:cubicBezTo>
                  <a:cubicBezTo>
                    <a:pt x="23" y="2491"/>
                    <a:pt x="1" y="2746"/>
                    <a:pt x="8" y="2999"/>
                  </a:cubicBezTo>
                  <a:cubicBezTo>
                    <a:pt x="17" y="3279"/>
                    <a:pt x="175" y="3504"/>
                    <a:pt x="303" y="3747"/>
                  </a:cubicBezTo>
                  <a:cubicBezTo>
                    <a:pt x="647" y="4395"/>
                    <a:pt x="710" y="5129"/>
                    <a:pt x="1072" y="5766"/>
                  </a:cubicBezTo>
                  <a:cubicBezTo>
                    <a:pt x="1143" y="5891"/>
                    <a:pt x="1229" y="6008"/>
                    <a:pt x="1322" y="6115"/>
                  </a:cubicBezTo>
                  <a:cubicBezTo>
                    <a:pt x="1570" y="6485"/>
                    <a:pt x="1981" y="6795"/>
                    <a:pt x="2356" y="6944"/>
                  </a:cubicBezTo>
                  <a:cubicBezTo>
                    <a:pt x="2525" y="7011"/>
                    <a:pt x="2689" y="7045"/>
                    <a:pt x="2843" y="7045"/>
                  </a:cubicBezTo>
                  <a:cubicBezTo>
                    <a:pt x="3203" y="7045"/>
                    <a:pt x="3511" y="6859"/>
                    <a:pt x="3717" y="6481"/>
                  </a:cubicBezTo>
                  <a:cubicBezTo>
                    <a:pt x="3755" y="6411"/>
                    <a:pt x="3786" y="6337"/>
                    <a:pt x="3812" y="6260"/>
                  </a:cubicBezTo>
                  <a:lnTo>
                    <a:pt x="3812" y="6260"/>
                  </a:lnTo>
                  <a:cubicBezTo>
                    <a:pt x="3643" y="6411"/>
                    <a:pt x="3435" y="6515"/>
                    <a:pt x="3208" y="6569"/>
                  </a:cubicBezTo>
                  <a:cubicBezTo>
                    <a:pt x="3096" y="6595"/>
                    <a:pt x="2988" y="6607"/>
                    <a:pt x="2884" y="6607"/>
                  </a:cubicBezTo>
                  <a:cubicBezTo>
                    <a:pt x="2038" y="6607"/>
                    <a:pt x="1455" y="5796"/>
                    <a:pt x="1209" y="5040"/>
                  </a:cubicBezTo>
                  <a:cubicBezTo>
                    <a:pt x="1081" y="4644"/>
                    <a:pt x="981" y="4243"/>
                    <a:pt x="815" y="3862"/>
                  </a:cubicBezTo>
                  <a:cubicBezTo>
                    <a:pt x="582" y="3323"/>
                    <a:pt x="357" y="2869"/>
                    <a:pt x="378" y="2267"/>
                  </a:cubicBezTo>
                  <a:cubicBezTo>
                    <a:pt x="408" y="1473"/>
                    <a:pt x="1014" y="770"/>
                    <a:pt x="1101" y="0"/>
                  </a:cubicBezTo>
                  <a:close/>
                </a:path>
              </a:pathLst>
            </a:custGeom>
            <a:solidFill>
              <a:srgbClr val="ED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0;p73">
              <a:extLst>
                <a:ext uri="{FF2B5EF4-FFF2-40B4-BE49-F238E27FC236}">
                  <a16:creationId xmlns:a16="http://schemas.microsoft.com/office/drawing/2014/main" id="{41F0A360-9AC8-0CD7-7197-FAB8920D37DF}"/>
                </a:ext>
              </a:extLst>
            </p:cNvPr>
            <p:cNvSpPr/>
            <p:nvPr/>
          </p:nvSpPr>
          <p:spPr>
            <a:xfrm flipH="1">
              <a:off x="493669" y="3198562"/>
              <a:ext cx="355949" cy="242136"/>
            </a:xfrm>
            <a:custGeom>
              <a:avLst/>
              <a:gdLst/>
              <a:ahLst/>
              <a:cxnLst/>
              <a:rect l="l" t="t" r="r" b="b"/>
              <a:pathLst>
                <a:path w="8538" h="5808" extrusionOk="0">
                  <a:moveTo>
                    <a:pt x="7914" y="0"/>
                  </a:moveTo>
                  <a:cubicBezTo>
                    <a:pt x="7763" y="0"/>
                    <a:pt x="7588" y="24"/>
                    <a:pt x="7432" y="59"/>
                  </a:cubicBezTo>
                  <a:cubicBezTo>
                    <a:pt x="7267" y="96"/>
                    <a:pt x="7100" y="141"/>
                    <a:pt x="6935" y="186"/>
                  </a:cubicBezTo>
                  <a:cubicBezTo>
                    <a:pt x="6576" y="284"/>
                    <a:pt x="6205" y="352"/>
                    <a:pt x="5844" y="445"/>
                  </a:cubicBezTo>
                  <a:cubicBezTo>
                    <a:pt x="5071" y="645"/>
                    <a:pt x="4306" y="888"/>
                    <a:pt x="3570" y="1199"/>
                  </a:cubicBezTo>
                  <a:cubicBezTo>
                    <a:pt x="2419" y="1685"/>
                    <a:pt x="1214" y="2373"/>
                    <a:pt x="594" y="3480"/>
                  </a:cubicBezTo>
                  <a:cubicBezTo>
                    <a:pt x="259" y="3928"/>
                    <a:pt x="61" y="4596"/>
                    <a:pt x="29" y="5119"/>
                  </a:cubicBezTo>
                  <a:cubicBezTo>
                    <a:pt x="1" y="5587"/>
                    <a:pt x="268" y="5807"/>
                    <a:pt x="622" y="5807"/>
                  </a:cubicBezTo>
                  <a:cubicBezTo>
                    <a:pt x="738" y="5807"/>
                    <a:pt x="863" y="5784"/>
                    <a:pt x="990" y="5738"/>
                  </a:cubicBezTo>
                  <a:cubicBezTo>
                    <a:pt x="1611" y="5515"/>
                    <a:pt x="2276" y="5037"/>
                    <a:pt x="2707" y="4543"/>
                  </a:cubicBezTo>
                  <a:cubicBezTo>
                    <a:pt x="3032" y="4167"/>
                    <a:pt x="3583" y="3374"/>
                    <a:pt x="3740" y="2903"/>
                  </a:cubicBezTo>
                  <a:cubicBezTo>
                    <a:pt x="4521" y="2878"/>
                    <a:pt x="5033" y="2737"/>
                    <a:pt x="5562" y="2322"/>
                  </a:cubicBezTo>
                  <a:cubicBezTo>
                    <a:pt x="6101" y="1895"/>
                    <a:pt x="6627" y="1439"/>
                    <a:pt x="7208" y="1069"/>
                  </a:cubicBezTo>
                  <a:cubicBezTo>
                    <a:pt x="7388" y="954"/>
                    <a:pt x="7581" y="839"/>
                    <a:pt x="7762" y="712"/>
                  </a:cubicBezTo>
                  <a:cubicBezTo>
                    <a:pt x="8537" y="164"/>
                    <a:pt x="8312" y="0"/>
                    <a:pt x="7914" y="0"/>
                  </a:cubicBezTo>
                  <a:close/>
                </a:path>
              </a:pathLst>
            </a:custGeom>
            <a:solidFill>
              <a:srgbClr val="F9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1;p73">
              <a:extLst>
                <a:ext uri="{FF2B5EF4-FFF2-40B4-BE49-F238E27FC236}">
                  <a16:creationId xmlns:a16="http://schemas.microsoft.com/office/drawing/2014/main" id="{255DD02A-B262-217D-A9F3-8554C7976C04}"/>
                </a:ext>
              </a:extLst>
            </p:cNvPr>
            <p:cNvSpPr/>
            <p:nvPr/>
          </p:nvSpPr>
          <p:spPr>
            <a:xfrm flipH="1">
              <a:off x="388774" y="2967350"/>
              <a:ext cx="31809" cy="300960"/>
            </a:xfrm>
            <a:custGeom>
              <a:avLst/>
              <a:gdLst/>
              <a:ahLst/>
              <a:cxnLst/>
              <a:rect l="l" t="t" r="r" b="b"/>
              <a:pathLst>
                <a:path w="763" h="7219" extrusionOk="0">
                  <a:moveTo>
                    <a:pt x="755" y="1"/>
                  </a:moveTo>
                  <a:cubicBezTo>
                    <a:pt x="753" y="1"/>
                    <a:pt x="752" y="1"/>
                    <a:pt x="751" y="2"/>
                  </a:cubicBezTo>
                  <a:cubicBezTo>
                    <a:pt x="376" y="370"/>
                    <a:pt x="301" y="1066"/>
                    <a:pt x="222" y="1555"/>
                  </a:cubicBezTo>
                  <a:cubicBezTo>
                    <a:pt x="98" y="2331"/>
                    <a:pt x="63" y="3125"/>
                    <a:pt x="39" y="3909"/>
                  </a:cubicBezTo>
                  <a:cubicBezTo>
                    <a:pt x="8" y="5005"/>
                    <a:pt x="0" y="6119"/>
                    <a:pt x="151" y="7208"/>
                  </a:cubicBezTo>
                  <a:cubicBezTo>
                    <a:pt x="152" y="7215"/>
                    <a:pt x="158" y="7218"/>
                    <a:pt x="163" y="7218"/>
                  </a:cubicBezTo>
                  <a:cubicBezTo>
                    <a:pt x="171" y="7218"/>
                    <a:pt x="179" y="7213"/>
                    <a:pt x="179" y="7204"/>
                  </a:cubicBezTo>
                  <a:cubicBezTo>
                    <a:pt x="161" y="6161"/>
                    <a:pt x="161" y="5111"/>
                    <a:pt x="182" y="4069"/>
                  </a:cubicBezTo>
                  <a:cubicBezTo>
                    <a:pt x="211" y="2710"/>
                    <a:pt x="249" y="1286"/>
                    <a:pt x="759" y="9"/>
                  </a:cubicBezTo>
                  <a:cubicBezTo>
                    <a:pt x="762" y="4"/>
                    <a:pt x="759" y="1"/>
                    <a:pt x="755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2;p73">
              <a:extLst>
                <a:ext uri="{FF2B5EF4-FFF2-40B4-BE49-F238E27FC236}">
                  <a16:creationId xmlns:a16="http://schemas.microsoft.com/office/drawing/2014/main" id="{F2FDA0ED-1486-626B-423D-DA22BC6C6BE8}"/>
                </a:ext>
              </a:extLst>
            </p:cNvPr>
            <p:cNvSpPr/>
            <p:nvPr/>
          </p:nvSpPr>
          <p:spPr>
            <a:xfrm flipH="1">
              <a:off x="690862" y="3244129"/>
              <a:ext cx="162049" cy="169136"/>
            </a:xfrm>
            <a:custGeom>
              <a:avLst/>
              <a:gdLst/>
              <a:ahLst/>
              <a:cxnLst/>
              <a:rect l="l" t="t" r="r" b="b"/>
              <a:pathLst>
                <a:path w="3887" h="4057" extrusionOk="0">
                  <a:moveTo>
                    <a:pt x="3865" y="1"/>
                  </a:moveTo>
                  <a:cubicBezTo>
                    <a:pt x="3864" y="1"/>
                    <a:pt x="3863" y="1"/>
                    <a:pt x="3861" y="1"/>
                  </a:cubicBezTo>
                  <a:cubicBezTo>
                    <a:pt x="2880" y="256"/>
                    <a:pt x="1979" y="848"/>
                    <a:pt x="1259" y="1547"/>
                  </a:cubicBezTo>
                  <a:cubicBezTo>
                    <a:pt x="597" y="2187"/>
                    <a:pt x="1" y="3090"/>
                    <a:pt x="80" y="4046"/>
                  </a:cubicBezTo>
                  <a:cubicBezTo>
                    <a:pt x="81" y="4052"/>
                    <a:pt x="86" y="4056"/>
                    <a:pt x="92" y="4056"/>
                  </a:cubicBezTo>
                  <a:cubicBezTo>
                    <a:pt x="95" y="4056"/>
                    <a:pt x="99" y="4054"/>
                    <a:pt x="101" y="4048"/>
                  </a:cubicBezTo>
                  <a:cubicBezTo>
                    <a:pt x="420" y="2007"/>
                    <a:pt x="2138" y="857"/>
                    <a:pt x="3873" y="30"/>
                  </a:cubicBezTo>
                  <a:cubicBezTo>
                    <a:pt x="3887" y="22"/>
                    <a:pt x="3878" y="1"/>
                    <a:pt x="3865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33;p73">
              <a:extLst>
                <a:ext uri="{FF2B5EF4-FFF2-40B4-BE49-F238E27FC236}">
                  <a16:creationId xmlns:a16="http://schemas.microsoft.com/office/drawing/2014/main" id="{07674E3D-6B91-9437-E728-5A0554E6E289}"/>
                </a:ext>
              </a:extLst>
            </p:cNvPr>
            <p:cNvSpPr/>
            <p:nvPr/>
          </p:nvSpPr>
          <p:spPr>
            <a:xfrm flipH="1">
              <a:off x="192705" y="3227161"/>
              <a:ext cx="56156" cy="171804"/>
            </a:xfrm>
            <a:custGeom>
              <a:avLst/>
              <a:gdLst/>
              <a:ahLst/>
              <a:cxnLst/>
              <a:rect l="l" t="t" r="r" b="b"/>
              <a:pathLst>
                <a:path w="1347" h="4121" extrusionOk="0">
                  <a:moveTo>
                    <a:pt x="8" y="0"/>
                  </a:moveTo>
                  <a:cubicBezTo>
                    <a:pt x="4" y="0"/>
                    <a:pt x="0" y="6"/>
                    <a:pt x="2" y="11"/>
                  </a:cubicBezTo>
                  <a:cubicBezTo>
                    <a:pt x="248" y="488"/>
                    <a:pt x="596" y="900"/>
                    <a:pt x="820" y="1392"/>
                  </a:cubicBezTo>
                  <a:cubicBezTo>
                    <a:pt x="1015" y="1822"/>
                    <a:pt x="1130" y="2295"/>
                    <a:pt x="1120" y="2768"/>
                  </a:cubicBezTo>
                  <a:cubicBezTo>
                    <a:pt x="1107" y="3422"/>
                    <a:pt x="758" y="4017"/>
                    <a:pt x="68" y="4066"/>
                  </a:cubicBezTo>
                  <a:cubicBezTo>
                    <a:pt x="50" y="4066"/>
                    <a:pt x="43" y="4094"/>
                    <a:pt x="64" y="4099"/>
                  </a:cubicBezTo>
                  <a:cubicBezTo>
                    <a:pt x="130" y="4114"/>
                    <a:pt x="195" y="4121"/>
                    <a:pt x="257" y="4121"/>
                  </a:cubicBezTo>
                  <a:cubicBezTo>
                    <a:pt x="821" y="4121"/>
                    <a:pt x="1188" y="3543"/>
                    <a:pt x="1271" y="3015"/>
                  </a:cubicBezTo>
                  <a:cubicBezTo>
                    <a:pt x="1346" y="2545"/>
                    <a:pt x="1246" y="2062"/>
                    <a:pt x="1092" y="1620"/>
                  </a:cubicBezTo>
                  <a:cubicBezTo>
                    <a:pt x="890" y="1039"/>
                    <a:pt x="513" y="371"/>
                    <a:pt x="12" y="2"/>
                  </a:cubicBez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34;p73">
              <a:extLst>
                <a:ext uri="{FF2B5EF4-FFF2-40B4-BE49-F238E27FC236}">
                  <a16:creationId xmlns:a16="http://schemas.microsoft.com/office/drawing/2014/main" id="{6DDE3DCB-CF6C-F4B0-68D2-E927539FDF2E}"/>
                </a:ext>
              </a:extLst>
            </p:cNvPr>
            <p:cNvSpPr/>
            <p:nvPr/>
          </p:nvSpPr>
          <p:spPr>
            <a:xfrm flipH="1">
              <a:off x="507300" y="2954884"/>
              <a:ext cx="185229" cy="88883"/>
            </a:xfrm>
            <a:custGeom>
              <a:avLst/>
              <a:gdLst/>
              <a:ahLst/>
              <a:cxnLst/>
              <a:rect l="l" t="t" r="r" b="b"/>
              <a:pathLst>
                <a:path w="4443" h="2132" extrusionOk="0">
                  <a:moveTo>
                    <a:pt x="4228" y="0"/>
                  </a:moveTo>
                  <a:cubicBezTo>
                    <a:pt x="4219" y="0"/>
                    <a:pt x="4211" y="5"/>
                    <a:pt x="4208" y="15"/>
                  </a:cubicBezTo>
                  <a:cubicBezTo>
                    <a:pt x="4109" y="443"/>
                    <a:pt x="3980" y="756"/>
                    <a:pt x="3643" y="1051"/>
                  </a:cubicBezTo>
                  <a:cubicBezTo>
                    <a:pt x="3304" y="1344"/>
                    <a:pt x="2866" y="1532"/>
                    <a:pt x="2450" y="1681"/>
                  </a:cubicBezTo>
                  <a:cubicBezTo>
                    <a:pt x="1860" y="1892"/>
                    <a:pt x="1218" y="1999"/>
                    <a:pt x="585" y="1999"/>
                  </a:cubicBezTo>
                  <a:cubicBezTo>
                    <a:pt x="392" y="1999"/>
                    <a:pt x="199" y="1989"/>
                    <a:pt x="9" y="1969"/>
                  </a:cubicBezTo>
                  <a:cubicBezTo>
                    <a:pt x="9" y="1969"/>
                    <a:pt x="8" y="1969"/>
                    <a:pt x="8" y="1969"/>
                  </a:cubicBezTo>
                  <a:cubicBezTo>
                    <a:pt x="3" y="1969"/>
                    <a:pt x="0" y="1977"/>
                    <a:pt x="5" y="1979"/>
                  </a:cubicBezTo>
                  <a:cubicBezTo>
                    <a:pt x="257" y="2088"/>
                    <a:pt x="540" y="2132"/>
                    <a:pt x="833" y="2132"/>
                  </a:cubicBezTo>
                  <a:cubicBezTo>
                    <a:pt x="1455" y="2132"/>
                    <a:pt x="2124" y="1937"/>
                    <a:pt x="2642" y="1760"/>
                  </a:cubicBezTo>
                  <a:cubicBezTo>
                    <a:pt x="3365" y="1514"/>
                    <a:pt x="4443" y="936"/>
                    <a:pt x="4246" y="15"/>
                  </a:cubicBezTo>
                  <a:cubicBezTo>
                    <a:pt x="4244" y="5"/>
                    <a:pt x="4236" y="0"/>
                    <a:pt x="4228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35;p73">
              <a:extLst>
                <a:ext uri="{FF2B5EF4-FFF2-40B4-BE49-F238E27FC236}">
                  <a16:creationId xmlns:a16="http://schemas.microsoft.com/office/drawing/2014/main" id="{B3FDA11B-0B02-13EC-8D78-B111EB8CD57A}"/>
                </a:ext>
              </a:extLst>
            </p:cNvPr>
            <p:cNvSpPr/>
            <p:nvPr/>
          </p:nvSpPr>
          <p:spPr>
            <a:xfrm flipH="1">
              <a:off x="804968" y="3014334"/>
              <a:ext cx="27849" cy="171804"/>
            </a:xfrm>
            <a:custGeom>
              <a:avLst/>
              <a:gdLst/>
              <a:ahLst/>
              <a:cxnLst/>
              <a:rect l="l" t="t" r="r" b="b"/>
              <a:pathLst>
                <a:path w="668" h="4121" extrusionOk="0">
                  <a:moveTo>
                    <a:pt x="13" y="1"/>
                  </a:moveTo>
                  <a:cubicBezTo>
                    <a:pt x="7" y="1"/>
                    <a:pt x="1" y="6"/>
                    <a:pt x="2" y="14"/>
                  </a:cubicBezTo>
                  <a:cubicBezTo>
                    <a:pt x="63" y="297"/>
                    <a:pt x="174" y="570"/>
                    <a:pt x="242" y="851"/>
                  </a:cubicBezTo>
                  <a:cubicBezTo>
                    <a:pt x="330" y="1228"/>
                    <a:pt x="380" y="1614"/>
                    <a:pt x="418" y="1998"/>
                  </a:cubicBezTo>
                  <a:cubicBezTo>
                    <a:pt x="489" y="2701"/>
                    <a:pt x="501" y="3407"/>
                    <a:pt x="611" y="4106"/>
                  </a:cubicBezTo>
                  <a:cubicBezTo>
                    <a:pt x="612" y="4116"/>
                    <a:pt x="619" y="4121"/>
                    <a:pt x="627" y="4121"/>
                  </a:cubicBezTo>
                  <a:cubicBezTo>
                    <a:pt x="638" y="4121"/>
                    <a:pt x="649" y="4113"/>
                    <a:pt x="649" y="4101"/>
                  </a:cubicBezTo>
                  <a:cubicBezTo>
                    <a:pt x="668" y="3358"/>
                    <a:pt x="635" y="2617"/>
                    <a:pt x="552" y="1878"/>
                  </a:cubicBezTo>
                  <a:cubicBezTo>
                    <a:pt x="485" y="1274"/>
                    <a:pt x="403" y="504"/>
                    <a:pt x="22" y="6"/>
                  </a:cubicBezTo>
                  <a:cubicBezTo>
                    <a:pt x="19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36;p73">
              <a:extLst>
                <a:ext uri="{FF2B5EF4-FFF2-40B4-BE49-F238E27FC236}">
                  <a16:creationId xmlns:a16="http://schemas.microsoft.com/office/drawing/2014/main" id="{8DE120DD-5E74-EB6F-109D-270BD052C632}"/>
                </a:ext>
              </a:extLst>
            </p:cNvPr>
            <p:cNvSpPr/>
            <p:nvPr/>
          </p:nvSpPr>
          <p:spPr>
            <a:xfrm flipH="1">
              <a:off x="501423" y="3201147"/>
              <a:ext cx="346569" cy="239551"/>
            </a:xfrm>
            <a:custGeom>
              <a:avLst/>
              <a:gdLst/>
              <a:ahLst/>
              <a:cxnLst/>
              <a:rect l="l" t="t" r="r" b="b"/>
              <a:pathLst>
                <a:path w="8313" h="5746" extrusionOk="0">
                  <a:moveTo>
                    <a:pt x="8185" y="1"/>
                  </a:moveTo>
                  <a:lnTo>
                    <a:pt x="8185" y="1"/>
                  </a:lnTo>
                  <a:cubicBezTo>
                    <a:pt x="7785" y="633"/>
                    <a:pt x="7018" y="847"/>
                    <a:pt x="6407" y="1286"/>
                  </a:cubicBezTo>
                  <a:cubicBezTo>
                    <a:pt x="5651" y="1831"/>
                    <a:pt x="4982" y="2378"/>
                    <a:pt x="4043" y="2558"/>
                  </a:cubicBezTo>
                  <a:cubicBezTo>
                    <a:pt x="3774" y="2610"/>
                    <a:pt x="3569" y="2709"/>
                    <a:pt x="3388" y="2917"/>
                  </a:cubicBezTo>
                  <a:cubicBezTo>
                    <a:pt x="3047" y="3308"/>
                    <a:pt x="2792" y="3767"/>
                    <a:pt x="2438" y="4154"/>
                  </a:cubicBezTo>
                  <a:cubicBezTo>
                    <a:pt x="2068" y="4558"/>
                    <a:pt x="1635" y="4951"/>
                    <a:pt x="1152" y="5211"/>
                  </a:cubicBezTo>
                  <a:cubicBezTo>
                    <a:pt x="950" y="5318"/>
                    <a:pt x="723" y="5409"/>
                    <a:pt x="494" y="5409"/>
                  </a:cubicBezTo>
                  <a:cubicBezTo>
                    <a:pt x="437" y="5409"/>
                    <a:pt x="379" y="5403"/>
                    <a:pt x="322" y="5391"/>
                  </a:cubicBezTo>
                  <a:cubicBezTo>
                    <a:pt x="212" y="5367"/>
                    <a:pt x="104" y="5318"/>
                    <a:pt x="0" y="5260"/>
                  </a:cubicBezTo>
                  <a:lnTo>
                    <a:pt x="0" y="5260"/>
                  </a:lnTo>
                  <a:cubicBezTo>
                    <a:pt x="50" y="5589"/>
                    <a:pt x="288" y="5745"/>
                    <a:pt x="587" y="5745"/>
                  </a:cubicBezTo>
                  <a:cubicBezTo>
                    <a:pt x="703" y="5745"/>
                    <a:pt x="827" y="5722"/>
                    <a:pt x="954" y="5677"/>
                  </a:cubicBezTo>
                  <a:cubicBezTo>
                    <a:pt x="1575" y="5454"/>
                    <a:pt x="2240" y="4976"/>
                    <a:pt x="2670" y="4482"/>
                  </a:cubicBezTo>
                  <a:cubicBezTo>
                    <a:pt x="2996" y="4106"/>
                    <a:pt x="3547" y="3313"/>
                    <a:pt x="3703" y="2842"/>
                  </a:cubicBezTo>
                  <a:cubicBezTo>
                    <a:pt x="4484" y="2817"/>
                    <a:pt x="4997" y="2676"/>
                    <a:pt x="5526" y="2261"/>
                  </a:cubicBezTo>
                  <a:cubicBezTo>
                    <a:pt x="6066" y="1834"/>
                    <a:pt x="6591" y="1378"/>
                    <a:pt x="7172" y="1008"/>
                  </a:cubicBezTo>
                  <a:cubicBezTo>
                    <a:pt x="7352" y="893"/>
                    <a:pt x="7544" y="778"/>
                    <a:pt x="7726" y="651"/>
                  </a:cubicBezTo>
                  <a:cubicBezTo>
                    <a:pt x="8241" y="284"/>
                    <a:pt x="8313" y="90"/>
                    <a:pt x="8185" y="1"/>
                  </a:cubicBezTo>
                  <a:close/>
                </a:path>
              </a:pathLst>
            </a:custGeom>
            <a:solidFill>
              <a:srgbClr val="ED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37;p73">
              <a:extLst>
                <a:ext uri="{FF2B5EF4-FFF2-40B4-BE49-F238E27FC236}">
                  <a16:creationId xmlns:a16="http://schemas.microsoft.com/office/drawing/2014/main" id="{7D80C27E-A8C0-5910-7D95-95598C5F4B9A}"/>
                </a:ext>
              </a:extLst>
            </p:cNvPr>
            <p:cNvSpPr/>
            <p:nvPr/>
          </p:nvSpPr>
          <p:spPr>
            <a:xfrm flipH="1">
              <a:off x="451937" y="2615195"/>
              <a:ext cx="382631" cy="314218"/>
            </a:xfrm>
            <a:custGeom>
              <a:avLst/>
              <a:gdLst/>
              <a:ahLst/>
              <a:cxnLst/>
              <a:rect l="l" t="t" r="r" b="b"/>
              <a:pathLst>
                <a:path w="9178" h="7537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1186"/>
                    <a:pt x="1414" y="1285"/>
                    <a:pt x="2250" y="1691"/>
                  </a:cubicBezTo>
                  <a:cubicBezTo>
                    <a:pt x="2951" y="2031"/>
                    <a:pt x="2928" y="2726"/>
                    <a:pt x="2882" y="3391"/>
                  </a:cubicBezTo>
                  <a:cubicBezTo>
                    <a:pt x="2841" y="3960"/>
                    <a:pt x="2998" y="4401"/>
                    <a:pt x="3496" y="4706"/>
                  </a:cubicBezTo>
                  <a:cubicBezTo>
                    <a:pt x="4023" y="5029"/>
                    <a:pt x="4592" y="5053"/>
                    <a:pt x="4938" y="5634"/>
                  </a:cubicBezTo>
                  <a:cubicBezTo>
                    <a:pt x="5221" y="6106"/>
                    <a:pt x="5241" y="6675"/>
                    <a:pt x="5594" y="7116"/>
                  </a:cubicBezTo>
                  <a:cubicBezTo>
                    <a:pt x="5844" y="7427"/>
                    <a:pt x="6243" y="7536"/>
                    <a:pt x="6630" y="7536"/>
                  </a:cubicBezTo>
                  <a:cubicBezTo>
                    <a:pt x="6732" y="7536"/>
                    <a:pt x="6834" y="7529"/>
                    <a:pt x="6932" y="7515"/>
                  </a:cubicBezTo>
                  <a:cubicBezTo>
                    <a:pt x="7399" y="7449"/>
                    <a:pt x="7822" y="7342"/>
                    <a:pt x="8256" y="7342"/>
                  </a:cubicBezTo>
                  <a:cubicBezTo>
                    <a:pt x="8328" y="7342"/>
                    <a:pt x="8401" y="7345"/>
                    <a:pt x="8474" y="7352"/>
                  </a:cubicBezTo>
                  <a:cubicBezTo>
                    <a:pt x="8736" y="7375"/>
                    <a:pt x="8892" y="7401"/>
                    <a:pt x="8982" y="7401"/>
                  </a:cubicBezTo>
                  <a:cubicBezTo>
                    <a:pt x="9177" y="7401"/>
                    <a:pt x="9072" y="7281"/>
                    <a:pt x="9082" y="6761"/>
                  </a:cubicBezTo>
                  <a:cubicBezTo>
                    <a:pt x="9086" y="6609"/>
                    <a:pt x="9072" y="6458"/>
                    <a:pt x="9034" y="6313"/>
                  </a:cubicBezTo>
                  <a:cubicBezTo>
                    <a:pt x="8950" y="5989"/>
                    <a:pt x="8735" y="5692"/>
                    <a:pt x="8558" y="5402"/>
                  </a:cubicBezTo>
                  <a:cubicBezTo>
                    <a:pt x="8230" y="5167"/>
                    <a:pt x="7856" y="5011"/>
                    <a:pt x="7459" y="4867"/>
                  </a:cubicBezTo>
                  <a:cubicBezTo>
                    <a:pt x="6724" y="4601"/>
                    <a:pt x="5773" y="4322"/>
                    <a:pt x="5564" y="3469"/>
                  </a:cubicBezTo>
                  <a:cubicBezTo>
                    <a:pt x="5417" y="2877"/>
                    <a:pt x="5551" y="2260"/>
                    <a:pt x="5371" y="1661"/>
                  </a:cubicBezTo>
                  <a:cubicBezTo>
                    <a:pt x="5025" y="509"/>
                    <a:pt x="3951" y="375"/>
                    <a:pt x="2815" y="375"/>
                  </a:cubicBezTo>
                  <a:cubicBezTo>
                    <a:pt x="2471" y="375"/>
                    <a:pt x="2122" y="387"/>
                    <a:pt x="1785" y="387"/>
                  </a:cubicBezTo>
                  <a:cubicBezTo>
                    <a:pt x="1079" y="387"/>
                    <a:pt x="428" y="3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714" name="Google Shape;714;p48"/>
          <p:cNvSpPr txBox="1">
            <a:spLocks noGrp="1"/>
          </p:cNvSpPr>
          <p:nvPr>
            <p:ph type="subTitle" idx="3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715" name="Google Shape;715;p48"/>
          <p:cNvSpPr txBox="1">
            <a:spLocks noGrp="1"/>
          </p:cNvSpPr>
          <p:nvPr>
            <p:ph type="subTitle" idx="1"/>
          </p:nvPr>
        </p:nvSpPr>
        <p:spPr>
          <a:xfrm>
            <a:off x="720000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" name="Google Shape;716;p48"/>
          <p:cNvSpPr txBox="1">
            <a:spLocks noGrp="1"/>
          </p:cNvSpPr>
          <p:nvPr>
            <p:ph type="subTitle" idx="2"/>
          </p:nvPr>
        </p:nvSpPr>
        <p:spPr>
          <a:xfrm>
            <a:off x="3419269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" name="Google Shape;717;p48"/>
          <p:cNvSpPr txBox="1">
            <a:spLocks noGrp="1"/>
          </p:cNvSpPr>
          <p:nvPr>
            <p:ph type="subTitle" idx="4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" name="Google Shape;718;p48"/>
          <p:cNvSpPr txBox="1">
            <a:spLocks noGrp="1"/>
          </p:cNvSpPr>
          <p:nvPr>
            <p:ph type="subTitle" idx="5"/>
          </p:nvPr>
        </p:nvSpPr>
        <p:spPr>
          <a:xfrm>
            <a:off x="6118545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" name="Google Shape;720;p48"/>
          <p:cNvSpPr txBox="1">
            <a:spLocks noGrp="1"/>
          </p:cNvSpPr>
          <p:nvPr>
            <p:ph type="title" idx="7"/>
          </p:nvPr>
        </p:nvSpPr>
        <p:spPr>
          <a:xfrm>
            <a:off x="818402" y="1344783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21" name="Google Shape;721;p48"/>
          <p:cNvSpPr txBox="1">
            <a:spLocks noGrp="1"/>
          </p:cNvSpPr>
          <p:nvPr>
            <p:ph type="title" idx="8"/>
          </p:nvPr>
        </p:nvSpPr>
        <p:spPr>
          <a:xfrm>
            <a:off x="818402" y="2930591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22" name="Google Shape;722;p48"/>
          <p:cNvSpPr txBox="1">
            <a:spLocks noGrp="1"/>
          </p:cNvSpPr>
          <p:nvPr>
            <p:ph type="title" idx="9"/>
          </p:nvPr>
        </p:nvSpPr>
        <p:spPr>
          <a:xfrm>
            <a:off x="3517677" y="1344783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3" name="Google Shape;723;p48"/>
          <p:cNvSpPr txBox="1">
            <a:spLocks noGrp="1"/>
          </p:cNvSpPr>
          <p:nvPr>
            <p:ph type="title" idx="13"/>
          </p:nvPr>
        </p:nvSpPr>
        <p:spPr>
          <a:xfrm>
            <a:off x="3517677" y="2930591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724" name="Google Shape;724;p48"/>
          <p:cNvSpPr txBox="1">
            <a:spLocks noGrp="1"/>
          </p:cNvSpPr>
          <p:nvPr>
            <p:ph type="title" idx="14"/>
          </p:nvPr>
        </p:nvSpPr>
        <p:spPr>
          <a:xfrm>
            <a:off x="6216952" y="1344783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6" name="Google Shape;726;p48"/>
          <p:cNvSpPr txBox="1">
            <a:spLocks noGrp="1"/>
          </p:cNvSpPr>
          <p:nvPr>
            <p:ph type="subTitle" idx="16"/>
          </p:nvPr>
        </p:nvSpPr>
        <p:spPr>
          <a:xfrm>
            <a:off x="72000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27" name="Google Shape;727;p48"/>
          <p:cNvSpPr txBox="1">
            <a:spLocks noGrp="1"/>
          </p:cNvSpPr>
          <p:nvPr>
            <p:ph type="subTitle" idx="17"/>
          </p:nvPr>
        </p:nvSpPr>
        <p:spPr>
          <a:xfrm>
            <a:off x="3419274" y="1904175"/>
            <a:ext cx="2463365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Meta-Analysis</a:t>
            </a:r>
            <a:endParaRPr dirty="0"/>
          </a:p>
        </p:txBody>
      </p:sp>
      <p:sp>
        <p:nvSpPr>
          <p:cNvPr id="728" name="Google Shape;728;p48"/>
          <p:cNvSpPr txBox="1">
            <a:spLocks noGrp="1"/>
          </p:cNvSpPr>
          <p:nvPr>
            <p:ph type="subTitle" idx="18"/>
          </p:nvPr>
        </p:nvSpPr>
        <p:spPr>
          <a:xfrm>
            <a:off x="611855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Interface</a:t>
            </a:r>
            <a:endParaRPr dirty="0"/>
          </a:p>
        </p:txBody>
      </p:sp>
      <p:sp>
        <p:nvSpPr>
          <p:cNvPr id="729" name="Google Shape;729;p48"/>
          <p:cNvSpPr txBox="1">
            <a:spLocks noGrp="1"/>
          </p:cNvSpPr>
          <p:nvPr>
            <p:ph type="subTitle" idx="19"/>
          </p:nvPr>
        </p:nvSpPr>
        <p:spPr>
          <a:xfrm>
            <a:off x="719999" y="3490050"/>
            <a:ext cx="2699264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 Study</a:t>
            </a:r>
            <a:endParaRPr dirty="0"/>
          </a:p>
        </p:txBody>
      </p:sp>
      <p:sp>
        <p:nvSpPr>
          <p:cNvPr id="730" name="Google Shape;730;p48"/>
          <p:cNvSpPr txBox="1">
            <a:spLocks noGrp="1"/>
          </p:cNvSpPr>
          <p:nvPr>
            <p:ph type="subTitle" idx="20"/>
          </p:nvPr>
        </p:nvSpPr>
        <p:spPr>
          <a:xfrm>
            <a:off x="3419273" y="3490050"/>
            <a:ext cx="3140853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Ongoing Research</a:t>
            </a:r>
            <a:endParaRPr dirty="0"/>
          </a:p>
        </p:txBody>
      </p:sp>
      <p:grpSp>
        <p:nvGrpSpPr>
          <p:cNvPr id="732" name="Google Shape;732;p48"/>
          <p:cNvGrpSpPr/>
          <p:nvPr/>
        </p:nvGrpSpPr>
        <p:grpSpPr>
          <a:xfrm>
            <a:off x="2" y="3915516"/>
            <a:ext cx="1092039" cy="1227992"/>
            <a:chOff x="7225700" y="349275"/>
            <a:chExt cx="1205075" cy="1355100"/>
          </a:xfrm>
        </p:grpSpPr>
        <p:sp>
          <p:nvSpPr>
            <p:cNvPr id="733" name="Google Shape;733;p48"/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48"/>
          <p:cNvGrpSpPr/>
          <p:nvPr/>
        </p:nvGrpSpPr>
        <p:grpSpPr>
          <a:xfrm>
            <a:off x="6789162" y="410726"/>
            <a:ext cx="1558091" cy="609442"/>
            <a:chOff x="4851675" y="15276"/>
            <a:chExt cx="1239532" cy="484800"/>
          </a:xfrm>
        </p:grpSpPr>
        <p:sp>
          <p:nvSpPr>
            <p:cNvPr id="738" name="Google Shape;738;p48"/>
            <p:cNvSpPr/>
            <p:nvPr/>
          </p:nvSpPr>
          <p:spPr>
            <a:xfrm>
              <a:off x="4851675" y="15276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5" y="0"/>
                  </a:moveTo>
                  <a:cubicBezTo>
                    <a:pt x="262" y="0"/>
                    <a:pt x="1" y="261"/>
                    <a:pt x="1" y="584"/>
                  </a:cubicBezTo>
                  <a:lnTo>
                    <a:pt x="1" y="2198"/>
                  </a:lnTo>
                  <a:cubicBezTo>
                    <a:pt x="1" y="2521"/>
                    <a:pt x="262" y="2781"/>
                    <a:pt x="585" y="2781"/>
                  </a:cubicBezTo>
                  <a:lnTo>
                    <a:pt x="2200" y="2781"/>
                  </a:lnTo>
                  <a:cubicBezTo>
                    <a:pt x="2521" y="2781"/>
                    <a:pt x="2783" y="2521"/>
                    <a:pt x="2783" y="2198"/>
                  </a:cubicBezTo>
                  <a:lnTo>
                    <a:pt x="2783" y="584"/>
                  </a:lnTo>
                  <a:cubicBezTo>
                    <a:pt x="2783" y="261"/>
                    <a:pt x="2521" y="0"/>
                    <a:pt x="2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012605" y="35811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70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0"/>
                    <a:pt x="8830" y="109"/>
                  </a:cubicBezTo>
                  <a:cubicBezTo>
                    <a:pt x="8830" y="49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012605" y="72506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71"/>
                    <a:pt x="50" y="220"/>
                    <a:pt x="109" y="220"/>
                  </a:cubicBezTo>
                  <a:lnTo>
                    <a:pt x="8721" y="220"/>
                  </a:lnTo>
                  <a:cubicBezTo>
                    <a:pt x="8782" y="220"/>
                    <a:pt x="8830" y="169"/>
                    <a:pt x="8830" y="110"/>
                  </a:cubicBezTo>
                  <a:cubicBezTo>
                    <a:pt x="8830" y="50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012560" y="109245"/>
              <a:ext cx="202085" cy="9821"/>
            </a:xfrm>
            <a:custGeom>
              <a:avLst/>
              <a:gdLst/>
              <a:ahLst/>
              <a:cxnLst/>
              <a:rect l="l" t="t" r="r" b="b"/>
              <a:pathLst>
                <a:path w="4527" h="220" extrusionOk="0">
                  <a:moveTo>
                    <a:pt x="109" y="1"/>
                  </a:moveTo>
                  <a:cubicBezTo>
                    <a:pt x="49" y="1"/>
                    <a:pt x="0" y="50"/>
                    <a:pt x="0" y="110"/>
                  </a:cubicBezTo>
                  <a:cubicBezTo>
                    <a:pt x="0" y="170"/>
                    <a:pt x="49" y="220"/>
                    <a:pt x="109" y="220"/>
                  </a:cubicBezTo>
                  <a:lnTo>
                    <a:pt x="4416" y="220"/>
                  </a:lnTo>
                  <a:cubicBezTo>
                    <a:pt x="4476" y="220"/>
                    <a:pt x="4526" y="169"/>
                    <a:pt x="4525" y="110"/>
                  </a:cubicBezTo>
                  <a:cubicBezTo>
                    <a:pt x="4525" y="50"/>
                    <a:pt x="4476" y="1"/>
                    <a:pt x="4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4851675" y="195537"/>
              <a:ext cx="124233" cy="124233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585" y="1"/>
                  </a:moveTo>
                  <a:cubicBezTo>
                    <a:pt x="262" y="1"/>
                    <a:pt x="1" y="262"/>
                    <a:pt x="1" y="584"/>
                  </a:cubicBezTo>
                  <a:lnTo>
                    <a:pt x="1" y="2200"/>
                  </a:lnTo>
                  <a:cubicBezTo>
                    <a:pt x="1" y="2522"/>
                    <a:pt x="262" y="2783"/>
                    <a:pt x="585" y="2783"/>
                  </a:cubicBezTo>
                  <a:lnTo>
                    <a:pt x="2200" y="2783"/>
                  </a:lnTo>
                  <a:cubicBezTo>
                    <a:pt x="2521" y="2783"/>
                    <a:pt x="2783" y="2522"/>
                    <a:pt x="2783" y="2200"/>
                  </a:cubicBezTo>
                  <a:lnTo>
                    <a:pt x="2783" y="584"/>
                  </a:lnTo>
                  <a:cubicBezTo>
                    <a:pt x="2783" y="262"/>
                    <a:pt x="2521" y="1"/>
                    <a:pt x="2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012605" y="21602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70"/>
                    <a:pt x="50" y="220"/>
                    <a:pt x="109" y="220"/>
                  </a:cubicBezTo>
                  <a:lnTo>
                    <a:pt x="8721" y="220"/>
                  </a:lnTo>
                  <a:cubicBezTo>
                    <a:pt x="8782" y="220"/>
                    <a:pt x="8830" y="170"/>
                    <a:pt x="8830" y="110"/>
                  </a:cubicBezTo>
                  <a:cubicBezTo>
                    <a:pt x="8830" y="50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012605" y="25276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70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0"/>
                    <a:pt x="8830" y="109"/>
                  </a:cubicBezTo>
                  <a:cubicBezTo>
                    <a:pt x="8830" y="50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012560" y="289506"/>
              <a:ext cx="202085" cy="9821"/>
            </a:xfrm>
            <a:custGeom>
              <a:avLst/>
              <a:gdLst/>
              <a:ahLst/>
              <a:cxnLst/>
              <a:rect l="l" t="t" r="r" b="b"/>
              <a:pathLst>
                <a:path w="4527" h="220" extrusionOk="0">
                  <a:moveTo>
                    <a:pt x="109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70"/>
                    <a:pt x="49" y="219"/>
                    <a:pt x="109" y="219"/>
                  </a:cubicBezTo>
                  <a:lnTo>
                    <a:pt x="4416" y="219"/>
                  </a:lnTo>
                  <a:cubicBezTo>
                    <a:pt x="4476" y="219"/>
                    <a:pt x="4526" y="170"/>
                    <a:pt x="4525" y="109"/>
                  </a:cubicBezTo>
                  <a:cubicBezTo>
                    <a:pt x="4525" y="49"/>
                    <a:pt x="4476" y="0"/>
                    <a:pt x="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4851675" y="375887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5" y="1"/>
                  </a:moveTo>
                  <a:cubicBezTo>
                    <a:pt x="262" y="1"/>
                    <a:pt x="1" y="261"/>
                    <a:pt x="1" y="584"/>
                  </a:cubicBezTo>
                  <a:lnTo>
                    <a:pt x="1" y="2198"/>
                  </a:lnTo>
                  <a:cubicBezTo>
                    <a:pt x="1" y="2521"/>
                    <a:pt x="262" y="2781"/>
                    <a:pt x="585" y="2781"/>
                  </a:cubicBezTo>
                  <a:lnTo>
                    <a:pt x="2200" y="2781"/>
                  </a:lnTo>
                  <a:cubicBezTo>
                    <a:pt x="2521" y="2781"/>
                    <a:pt x="2783" y="2521"/>
                    <a:pt x="2783" y="2198"/>
                  </a:cubicBezTo>
                  <a:lnTo>
                    <a:pt x="2783" y="584"/>
                  </a:lnTo>
                  <a:cubicBezTo>
                    <a:pt x="2783" y="261"/>
                    <a:pt x="2521" y="1"/>
                    <a:pt x="2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012605" y="396377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70"/>
                    <a:pt x="50" y="218"/>
                    <a:pt x="109" y="218"/>
                  </a:cubicBezTo>
                  <a:lnTo>
                    <a:pt x="8721" y="218"/>
                  </a:lnTo>
                  <a:cubicBezTo>
                    <a:pt x="8782" y="218"/>
                    <a:pt x="8830" y="170"/>
                    <a:pt x="8830" y="109"/>
                  </a:cubicBezTo>
                  <a:cubicBezTo>
                    <a:pt x="8830" y="49"/>
                    <a:pt x="8782" y="0"/>
                    <a:pt x="8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012605" y="433073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09" y="1"/>
                  </a:moveTo>
                  <a:cubicBezTo>
                    <a:pt x="50" y="1"/>
                    <a:pt x="0" y="49"/>
                    <a:pt x="0" y="110"/>
                  </a:cubicBezTo>
                  <a:cubicBezTo>
                    <a:pt x="0" y="171"/>
                    <a:pt x="50" y="219"/>
                    <a:pt x="109" y="219"/>
                  </a:cubicBezTo>
                  <a:lnTo>
                    <a:pt x="8721" y="219"/>
                  </a:lnTo>
                  <a:cubicBezTo>
                    <a:pt x="8782" y="219"/>
                    <a:pt x="8830" y="171"/>
                    <a:pt x="8830" y="110"/>
                  </a:cubicBezTo>
                  <a:cubicBezTo>
                    <a:pt x="8830" y="49"/>
                    <a:pt x="8782" y="1"/>
                    <a:pt x="8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012560" y="469812"/>
              <a:ext cx="202085" cy="9776"/>
            </a:xfrm>
            <a:custGeom>
              <a:avLst/>
              <a:gdLst/>
              <a:ahLst/>
              <a:cxnLst/>
              <a:rect l="l" t="t" r="r" b="b"/>
              <a:pathLst>
                <a:path w="4527" h="219" extrusionOk="0">
                  <a:moveTo>
                    <a:pt x="109" y="1"/>
                  </a:moveTo>
                  <a:cubicBezTo>
                    <a:pt x="49" y="1"/>
                    <a:pt x="0" y="49"/>
                    <a:pt x="0" y="110"/>
                  </a:cubicBezTo>
                  <a:cubicBezTo>
                    <a:pt x="0" y="170"/>
                    <a:pt x="49" y="219"/>
                    <a:pt x="109" y="219"/>
                  </a:cubicBezTo>
                  <a:lnTo>
                    <a:pt x="4416" y="219"/>
                  </a:lnTo>
                  <a:cubicBezTo>
                    <a:pt x="4476" y="219"/>
                    <a:pt x="4526" y="170"/>
                    <a:pt x="4525" y="110"/>
                  </a:cubicBezTo>
                  <a:cubicBezTo>
                    <a:pt x="4525" y="49"/>
                    <a:pt x="4476" y="1"/>
                    <a:pt x="4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536106" y="15276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3" y="0"/>
                  </a:moveTo>
                  <a:cubicBezTo>
                    <a:pt x="261" y="0"/>
                    <a:pt x="0" y="261"/>
                    <a:pt x="0" y="584"/>
                  </a:cubicBezTo>
                  <a:lnTo>
                    <a:pt x="0" y="2198"/>
                  </a:lnTo>
                  <a:cubicBezTo>
                    <a:pt x="0" y="2521"/>
                    <a:pt x="261" y="2781"/>
                    <a:pt x="583" y="2781"/>
                  </a:cubicBezTo>
                  <a:lnTo>
                    <a:pt x="2198" y="2781"/>
                  </a:lnTo>
                  <a:cubicBezTo>
                    <a:pt x="2521" y="2781"/>
                    <a:pt x="2782" y="2521"/>
                    <a:pt x="2782" y="2198"/>
                  </a:cubicBezTo>
                  <a:lnTo>
                    <a:pt x="2782" y="584"/>
                  </a:lnTo>
                  <a:cubicBezTo>
                    <a:pt x="2782" y="261"/>
                    <a:pt x="2521" y="0"/>
                    <a:pt x="2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696991" y="35811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0"/>
                    <a:pt x="8831" y="109"/>
                  </a:cubicBezTo>
                  <a:cubicBezTo>
                    <a:pt x="8831" y="49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96991" y="72506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1"/>
                    <a:pt x="49" y="220"/>
                    <a:pt x="110" y="220"/>
                  </a:cubicBezTo>
                  <a:lnTo>
                    <a:pt x="8722" y="220"/>
                  </a:lnTo>
                  <a:cubicBezTo>
                    <a:pt x="8782" y="220"/>
                    <a:pt x="8831" y="169"/>
                    <a:pt x="8831" y="110"/>
                  </a:cubicBezTo>
                  <a:cubicBezTo>
                    <a:pt x="8831" y="50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696991" y="109245"/>
              <a:ext cx="201951" cy="9821"/>
            </a:xfrm>
            <a:custGeom>
              <a:avLst/>
              <a:gdLst/>
              <a:ahLst/>
              <a:cxnLst/>
              <a:rect l="l" t="t" r="r" b="b"/>
              <a:pathLst>
                <a:path w="4524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0"/>
                    <a:pt x="49" y="220"/>
                    <a:pt x="110" y="220"/>
                  </a:cubicBezTo>
                  <a:lnTo>
                    <a:pt x="4415" y="220"/>
                  </a:lnTo>
                  <a:cubicBezTo>
                    <a:pt x="4476" y="220"/>
                    <a:pt x="4524" y="169"/>
                    <a:pt x="4524" y="110"/>
                  </a:cubicBezTo>
                  <a:cubicBezTo>
                    <a:pt x="4524" y="50"/>
                    <a:pt x="4476" y="1"/>
                    <a:pt x="44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536106" y="195537"/>
              <a:ext cx="124233" cy="124233"/>
            </a:xfrm>
            <a:custGeom>
              <a:avLst/>
              <a:gdLst/>
              <a:ahLst/>
              <a:cxnLst/>
              <a:rect l="l" t="t" r="r" b="b"/>
              <a:pathLst>
                <a:path w="2783" h="2783" extrusionOk="0">
                  <a:moveTo>
                    <a:pt x="583" y="1"/>
                  </a:moveTo>
                  <a:cubicBezTo>
                    <a:pt x="261" y="1"/>
                    <a:pt x="0" y="262"/>
                    <a:pt x="0" y="584"/>
                  </a:cubicBezTo>
                  <a:lnTo>
                    <a:pt x="0" y="2200"/>
                  </a:lnTo>
                  <a:cubicBezTo>
                    <a:pt x="0" y="2522"/>
                    <a:pt x="261" y="2783"/>
                    <a:pt x="583" y="2783"/>
                  </a:cubicBezTo>
                  <a:lnTo>
                    <a:pt x="2198" y="2783"/>
                  </a:lnTo>
                  <a:cubicBezTo>
                    <a:pt x="2521" y="2783"/>
                    <a:pt x="2782" y="2522"/>
                    <a:pt x="2782" y="2200"/>
                  </a:cubicBezTo>
                  <a:lnTo>
                    <a:pt x="2782" y="584"/>
                  </a:lnTo>
                  <a:cubicBezTo>
                    <a:pt x="2782" y="262"/>
                    <a:pt x="2521" y="1"/>
                    <a:pt x="2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96991" y="21602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1"/>
                  </a:moveTo>
                  <a:cubicBezTo>
                    <a:pt x="49" y="1"/>
                    <a:pt x="1" y="50"/>
                    <a:pt x="1" y="110"/>
                  </a:cubicBezTo>
                  <a:cubicBezTo>
                    <a:pt x="1" y="170"/>
                    <a:pt x="49" y="220"/>
                    <a:pt x="110" y="220"/>
                  </a:cubicBezTo>
                  <a:lnTo>
                    <a:pt x="8722" y="220"/>
                  </a:lnTo>
                  <a:cubicBezTo>
                    <a:pt x="8782" y="220"/>
                    <a:pt x="8831" y="170"/>
                    <a:pt x="8831" y="110"/>
                  </a:cubicBezTo>
                  <a:cubicBezTo>
                    <a:pt x="8831" y="50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696991" y="252767"/>
              <a:ext cx="394216" cy="9821"/>
            </a:xfrm>
            <a:custGeom>
              <a:avLst/>
              <a:gdLst/>
              <a:ahLst/>
              <a:cxnLst/>
              <a:rect l="l" t="t" r="r" b="b"/>
              <a:pathLst>
                <a:path w="8831" h="220" extrusionOk="0">
                  <a:moveTo>
                    <a:pt x="110" y="0"/>
                  </a:moveTo>
                  <a:cubicBezTo>
                    <a:pt x="49" y="0"/>
                    <a:pt x="1" y="50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0"/>
                    <a:pt x="8831" y="109"/>
                  </a:cubicBezTo>
                  <a:cubicBezTo>
                    <a:pt x="8831" y="50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696991" y="289506"/>
              <a:ext cx="201951" cy="9821"/>
            </a:xfrm>
            <a:custGeom>
              <a:avLst/>
              <a:gdLst/>
              <a:ahLst/>
              <a:cxnLst/>
              <a:rect l="l" t="t" r="r" b="b"/>
              <a:pathLst>
                <a:path w="4524" h="220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4415" y="219"/>
                  </a:lnTo>
                  <a:cubicBezTo>
                    <a:pt x="4476" y="219"/>
                    <a:pt x="4524" y="170"/>
                    <a:pt x="4524" y="109"/>
                  </a:cubicBezTo>
                  <a:cubicBezTo>
                    <a:pt x="4524" y="49"/>
                    <a:pt x="4476" y="0"/>
                    <a:pt x="4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536106" y="375887"/>
              <a:ext cx="124233" cy="124188"/>
            </a:xfrm>
            <a:custGeom>
              <a:avLst/>
              <a:gdLst/>
              <a:ahLst/>
              <a:cxnLst/>
              <a:rect l="l" t="t" r="r" b="b"/>
              <a:pathLst>
                <a:path w="2783" h="2782" extrusionOk="0">
                  <a:moveTo>
                    <a:pt x="583" y="1"/>
                  </a:moveTo>
                  <a:cubicBezTo>
                    <a:pt x="261" y="1"/>
                    <a:pt x="0" y="261"/>
                    <a:pt x="0" y="584"/>
                  </a:cubicBezTo>
                  <a:lnTo>
                    <a:pt x="0" y="2198"/>
                  </a:lnTo>
                  <a:cubicBezTo>
                    <a:pt x="0" y="2521"/>
                    <a:pt x="261" y="2781"/>
                    <a:pt x="583" y="2781"/>
                  </a:cubicBezTo>
                  <a:lnTo>
                    <a:pt x="2198" y="2781"/>
                  </a:lnTo>
                  <a:cubicBezTo>
                    <a:pt x="2521" y="2781"/>
                    <a:pt x="2782" y="2521"/>
                    <a:pt x="2782" y="2198"/>
                  </a:cubicBezTo>
                  <a:lnTo>
                    <a:pt x="2782" y="584"/>
                  </a:lnTo>
                  <a:cubicBezTo>
                    <a:pt x="2782" y="261"/>
                    <a:pt x="2521" y="1"/>
                    <a:pt x="2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696991" y="396377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10" y="0"/>
                  </a:moveTo>
                  <a:cubicBezTo>
                    <a:pt x="49" y="0"/>
                    <a:pt x="1" y="49"/>
                    <a:pt x="1" y="109"/>
                  </a:cubicBezTo>
                  <a:cubicBezTo>
                    <a:pt x="1" y="170"/>
                    <a:pt x="49" y="218"/>
                    <a:pt x="110" y="218"/>
                  </a:cubicBezTo>
                  <a:lnTo>
                    <a:pt x="8722" y="218"/>
                  </a:lnTo>
                  <a:cubicBezTo>
                    <a:pt x="8782" y="218"/>
                    <a:pt x="8831" y="170"/>
                    <a:pt x="8831" y="109"/>
                  </a:cubicBezTo>
                  <a:cubicBezTo>
                    <a:pt x="8831" y="49"/>
                    <a:pt x="8782" y="0"/>
                    <a:pt x="8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696991" y="433073"/>
              <a:ext cx="394216" cy="9776"/>
            </a:xfrm>
            <a:custGeom>
              <a:avLst/>
              <a:gdLst/>
              <a:ahLst/>
              <a:cxnLst/>
              <a:rect l="l" t="t" r="r" b="b"/>
              <a:pathLst>
                <a:path w="8831" h="219" extrusionOk="0">
                  <a:moveTo>
                    <a:pt x="110" y="1"/>
                  </a:moveTo>
                  <a:cubicBezTo>
                    <a:pt x="49" y="1"/>
                    <a:pt x="1" y="49"/>
                    <a:pt x="1" y="110"/>
                  </a:cubicBezTo>
                  <a:cubicBezTo>
                    <a:pt x="1" y="171"/>
                    <a:pt x="49" y="219"/>
                    <a:pt x="110" y="219"/>
                  </a:cubicBezTo>
                  <a:lnTo>
                    <a:pt x="8722" y="219"/>
                  </a:lnTo>
                  <a:cubicBezTo>
                    <a:pt x="8782" y="219"/>
                    <a:pt x="8831" y="171"/>
                    <a:pt x="8831" y="110"/>
                  </a:cubicBezTo>
                  <a:cubicBezTo>
                    <a:pt x="8831" y="49"/>
                    <a:pt x="8782" y="1"/>
                    <a:pt x="8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696991" y="469812"/>
              <a:ext cx="201951" cy="9776"/>
            </a:xfrm>
            <a:custGeom>
              <a:avLst/>
              <a:gdLst/>
              <a:ahLst/>
              <a:cxnLst/>
              <a:rect l="l" t="t" r="r" b="b"/>
              <a:pathLst>
                <a:path w="4524" h="219" extrusionOk="0">
                  <a:moveTo>
                    <a:pt x="110" y="1"/>
                  </a:moveTo>
                  <a:cubicBezTo>
                    <a:pt x="49" y="1"/>
                    <a:pt x="1" y="49"/>
                    <a:pt x="1" y="110"/>
                  </a:cubicBezTo>
                  <a:cubicBezTo>
                    <a:pt x="1" y="170"/>
                    <a:pt x="49" y="219"/>
                    <a:pt x="110" y="219"/>
                  </a:cubicBezTo>
                  <a:lnTo>
                    <a:pt x="4415" y="219"/>
                  </a:lnTo>
                  <a:cubicBezTo>
                    <a:pt x="4476" y="219"/>
                    <a:pt x="4524" y="170"/>
                    <a:pt x="4524" y="110"/>
                  </a:cubicBezTo>
                  <a:cubicBezTo>
                    <a:pt x="4524" y="49"/>
                    <a:pt x="4476" y="1"/>
                    <a:pt x="44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48"/>
          <p:cNvSpPr/>
          <p:nvPr/>
        </p:nvSpPr>
        <p:spPr>
          <a:xfrm>
            <a:off x="5535750" y="318311"/>
            <a:ext cx="483534" cy="394495"/>
          </a:xfrm>
          <a:custGeom>
            <a:avLst/>
            <a:gdLst/>
            <a:ahLst/>
            <a:cxnLst/>
            <a:rect l="l" t="t" r="r" b="b"/>
            <a:pathLst>
              <a:path w="9862" h="8046" extrusionOk="0">
                <a:moveTo>
                  <a:pt x="1051" y="0"/>
                </a:moveTo>
                <a:cubicBezTo>
                  <a:pt x="470" y="0"/>
                  <a:pt x="0" y="472"/>
                  <a:pt x="0" y="1053"/>
                </a:cubicBezTo>
                <a:lnTo>
                  <a:pt x="0" y="5414"/>
                </a:lnTo>
                <a:cubicBezTo>
                  <a:pt x="0" y="5995"/>
                  <a:pt x="472" y="6467"/>
                  <a:pt x="1051" y="6467"/>
                </a:cubicBezTo>
                <a:lnTo>
                  <a:pt x="4396" y="6467"/>
                </a:lnTo>
                <a:lnTo>
                  <a:pt x="6599" y="7948"/>
                </a:lnTo>
                <a:cubicBezTo>
                  <a:pt x="6697" y="8013"/>
                  <a:pt x="6771" y="8046"/>
                  <a:pt x="6813" y="8046"/>
                </a:cubicBezTo>
                <a:cubicBezTo>
                  <a:pt x="6855" y="8046"/>
                  <a:pt x="6864" y="8013"/>
                  <a:pt x="6831" y="7948"/>
                </a:cubicBezTo>
                <a:lnTo>
                  <a:pt x="6074" y="6467"/>
                </a:lnTo>
                <a:lnTo>
                  <a:pt x="8810" y="6467"/>
                </a:lnTo>
                <a:cubicBezTo>
                  <a:pt x="9391" y="6467"/>
                  <a:pt x="9862" y="5996"/>
                  <a:pt x="9862" y="5414"/>
                </a:cubicBezTo>
                <a:lnTo>
                  <a:pt x="9862" y="1053"/>
                </a:lnTo>
                <a:cubicBezTo>
                  <a:pt x="9862" y="472"/>
                  <a:pt x="9390" y="0"/>
                  <a:pt x="88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8"/>
          <p:cNvSpPr/>
          <p:nvPr/>
        </p:nvSpPr>
        <p:spPr>
          <a:xfrm>
            <a:off x="5535758" y="124075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8"/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"/>
          <p:cNvSpPr txBox="1">
            <a:spLocks noGrp="1"/>
          </p:cNvSpPr>
          <p:nvPr>
            <p:ph type="title"/>
          </p:nvPr>
        </p:nvSpPr>
        <p:spPr>
          <a:xfrm>
            <a:off x="720000" y="2338200"/>
            <a:ext cx="42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770" name="Google Shape;770;p49"/>
          <p:cNvSpPr txBox="1">
            <a:spLocks noGrp="1"/>
          </p:cNvSpPr>
          <p:nvPr>
            <p:ph type="title" idx="2"/>
          </p:nvPr>
        </p:nvSpPr>
        <p:spPr>
          <a:xfrm>
            <a:off x="842800" y="1461625"/>
            <a:ext cx="1013700" cy="841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772" name="Google Shape;772;p49"/>
          <p:cNvGrpSpPr/>
          <p:nvPr/>
        </p:nvGrpSpPr>
        <p:grpSpPr>
          <a:xfrm flipH="1">
            <a:off x="5218940" y="872687"/>
            <a:ext cx="1466938" cy="1649563"/>
            <a:chOff x="7225700" y="349275"/>
            <a:chExt cx="1205075" cy="1355100"/>
          </a:xfrm>
        </p:grpSpPr>
        <p:sp>
          <p:nvSpPr>
            <p:cNvPr id="773" name="Google Shape;773;p49"/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49"/>
          <p:cNvSpPr/>
          <p:nvPr/>
        </p:nvSpPr>
        <p:spPr>
          <a:xfrm>
            <a:off x="8087525" y="2172139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9"/>
          <p:cNvSpPr/>
          <p:nvPr/>
        </p:nvSpPr>
        <p:spPr>
          <a:xfrm>
            <a:off x="4210121" y="40590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9"/>
          <p:cNvSpPr/>
          <p:nvPr/>
        </p:nvSpPr>
        <p:spPr>
          <a:xfrm>
            <a:off x="1203775" y="420809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9"/>
          <p:cNvSpPr/>
          <p:nvPr/>
        </p:nvSpPr>
        <p:spPr>
          <a:xfrm>
            <a:off x="7595733" y="106050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9"/>
          <p:cNvSpPr/>
          <p:nvPr/>
        </p:nvSpPr>
        <p:spPr>
          <a:xfrm>
            <a:off x="3296075" y="15388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9"/>
          <p:cNvSpPr/>
          <p:nvPr/>
        </p:nvSpPr>
        <p:spPr>
          <a:xfrm>
            <a:off x="1099733" y="80257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2AC41-CCF2-F99D-B5EC-885502E897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55" name="Google Shape;455;p46"/>
          <p:cNvGrpSpPr/>
          <p:nvPr/>
        </p:nvGrpSpPr>
        <p:grpSpPr>
          <a:xfrm>
            <a:off x="5684529" y="2322346"/>
            <a:ext cx="2244929" cy="1702563"/>
            <a:chOff x="109950" y="3545924"/>
            <a:chExt cx="2123868" cy="1610750"/>
          </a:xfrm>
        </p:grpSpPr>
        <p:sp>
          <p:nvSpPr>
            <p:cNvPr id="456" name="Google Shape;456;p46"/>
            <p:cNvSpPr/>
            <p:nvPr/>
          </p:nvSpPr>
          <p:spPr>
            <a:xfrm>
              <a:off x="154674" y="3651569"/>
              <a:ext cx="2034438" cy="1495096"/>
            </a:xfrm>
            <a:custGeom>
              <a:avLst/>
              <a:gdLst/>
              <a:ahLst/>
              <a:cxnLst/>
              <a:rect l="l" t="t" r="r" b="b"/>
              <a:pathLst>
                <a:path w="88425" h="64983" extrusionOk="0">
                  <a:moveTo>
                    <a:pt x="2230" y="41469"/>
                  </a:moveTo>
                  <a:cubicBezTo>
                    <a:pt x="999" y="41469"/>
                    <a:pt x="1" y="42466"/>
                    <a:pt x="1" y="43698"/>
                  </a:cubicBezTo>
                  <a:lnTo>
                    <a:pt x="1" y="64981"/>
                  </a:lnTo>
                  <a:lnTo>
                    <a:pt x="19967" y="64981"/>
                  </a:lnTo>
                  <a:lnTo>
                    <a:pt x="19967" y="43698"/>
                  </a:lnTo>
                  <a:cubicBezTo>
                    <a:pt x="19967" y="42466"/>
                    <a:pt x="18970" y="41469"/>
                    <a:pt x="17739" y="41469"/>
                  </a:cubicBezTo>
                  <a:close/>
                  <a:moveTo>
                    <a:pt x="25049" y="14920"/>
                  </a:moveTo>
                  <a:cubicBezTo>
                    <a:pt x="23818" y="14920"/>
                    <a:pt x="22820" y="15920"/>
                    <a:pt x="22820" y="17150"/>
                  </a:cubicBezTo>
                  <a:lnTo>
                    <a:pt x="22820" y="64981"/>
                  </a:lnTo>
                  <a:lnTo>
                    <a:pt x="42787" y="64981"/>
                  </a:lnTo>
                  <a:lnTo>
                    <a:pt x="42787" y="17150"/>
                  </a:lnTo>
                  <a:cubicBezTo>
                    <a:pt x="42787" y="15918"/>
                    <a:pt x="41788" y="14920"/>
                    <a:pt x="40556" y="14920"/>
                  </a:cubicBezTo>
                  <a:close/>
                  <a:moveTo>
                    <a:pt x="70687" y="1"/>
                  </a:moveTo>
                  <a:cubicBezTo>
                    <a:pt x="69455" y="1"/>
                    <a:pt x="68458" y="1000"/>
                    <a:pt x="68458" y="2230"/>
                  </a:cubicBezTo>
                  <a:lnTo>
                    <a:pt x="68458" y="64981"/>
                  </a:lnTo>
                  <a:lnTo>
                    <a:pt x="88424" y="64981"/>
                  </a:lnTo>
                  <a:lnTo>
                    <a:pt x="88424" y="2230"/>
                  </a:lnTo>
                  <a:cubicBezTo>
                    <a:pt x="88423" y="999"/>
                    <a:pt x="87425" y="1"/>
                    <a:pt x="86193" y="1"/>
                  </a:cubicBezTo>
                  <a:close/>
                  <a:moveTo>
                    <a:pt x="47868" y="28085"/>
                  </a:moveTo>
                  <a:cubicBezTo>
                    <a:pt x="46637" y="28085"/>
                    <a:pt x="45639" y="29084"/>
                    <a:pt x="45639" y="30315"/>
                  </a:cubicBezTo>
                  <a:lnTo>
                    <a:pt x="45639" y="64982"/>
                  </a:lnTo>
                  <a:lnTo>
                    <a:pt x="65606" y="64982"/>
                  </a:lnTo>
                  <a:lnTo>
                    <a:pt x="65606" y="30314"/>
                  </a:lnTo>
                  <a:cubicBezTo>
                    <a:pt x="65604" y="29083"/>
                    <a:pt x="64606" y="28085"/>
                    <a:pt x="63375" y="280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6"/>
            <p:cNvSpPr/>
            <p:nvPr/>
          </p:nvSpPr>
          <p:spPr>
            <a:xfrm>
              <a:off x="1754831" y="3676807"/>
              <a:ext cx="168323" cy="168323"/>
            </a:xfrm>
            <a:custGeom>
              <a:avLst/>
              <a:gdLst/>
              <a:ahLst/>
              <a:cxnLst/>
              <a:rect l="l" t="t" r="r" b="b"/>
              <a:pathLst>
                <a:path w="7316" h="7316" extrusionOk="0">
                  <a:moveTo>
                    <a:pt x="7006" y="0"/>
                  </a:moveTo>
                  <a:lnTo>
                    <a:pt x="0" y="7004"/>
                  </a:lnTo>
                  <a:lnTo>
                    <a:pt x="0" y="7315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6"/>
            <p:cNvSpPr/>
            <p:nvPr/>
          </p:nvSpPr>
          <p:spPr>
            <a:xfrm>
              <a:off x="1754831" y="3676807"/>
              <a:ext cx="268797" cy="268797"/>
            </a:xfrm>
            <a:custGeom>
              <a:avLst/>
              <a:gdLst/>
              <a:ahLst/>
              <a:cxnLst/>
              <a:rect l="l" t="t" r="r" b="b"/>
              <a:pathLst>
                <a:path w="11683" h="11683" extrusionOk="0">
                  <a:moveTo>
                    <a:pt x="11373" y="0"/>
                  </a:moveTo>
                  <a:lnTo>
                    <a:pt x="0" y="11372"/>
                  </a:lnTo>
                  <a:lnTo>
                    <a:pt x="0" y="11683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6"/>
            <p:cNvSpPr/>
            <p:nvPr/>
          </p:nvSpPr>
          <p:spPr>
            <a:xfrm>
              <a:off x="446233" y="5003979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6198" h="6198" extrusionOk="0">
                  <a:moveTo>
                    <a:pt x="6198" y="1"/>
                  </a:moveTo>
                  <a:lnTo>
                    <a:pt x="1" y="6197"/>
                  </a:lnTo>
                  <a:lnTo>
                    <a:pt x="311" y="6197"/>
                  </a:lnTo>
                  <a:lnTo>
                    <a:pt x="6198" y="310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1754831" y="438379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1754831" y="3676807"/>
              <a:ext cx="369316" cy="369316"/>
            </a:xfrm>
            <a:custGeom>
              <a:avLst/>
              <a:gdLst/>
              <a:ahLst/>
              <a:cxnLst/>
              <a:rect l="l" t="t" r="r" b="b"/>
              <a:pathLst>
                <a:path w="16052" h="16052" extrusionOk="0">
                  <a:moveTo>
                    <a:pt x="15742" y="0"/>
                  </a:moveTo>
                  <a:lnTo>
                    <a:pt x="0" y="15740"/>
                  </a:lnTo>
                  <a:lnTo>
                    <a:pt x="0" y="16052"/>
                  </a:lnTo>
                  <a:lnTo>
                    <a:pt x="160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1754854" y="3686355"/>
              <a:ext cx="405737" cy="409971"/>
            </a:xfrm>
            <a:custGeom>
              <a:avLst/>
              <a:gdLst/>
              <a:ahLst/>
              <a:cxnLst/>
              <a:rect l="l" t="t" r="r" b="b"/>
              <a:pathLst>
                <a:path w="17635" h="17819" extrusionOk="0">
                  <a:moveTo>
                    <a:pt x="17509" y="1"/>
                  </a:moveTo>
                  <a:lnTo>
                    <a:pt x="0" y="17509"/>
                  </a:lnTo>
                  <a:lnTo>
                    <a:pt x="0" y="17819"/>
                  </a:lnTo>
                  <a:lnTo>
                    <a:pt x="17634" y="186"/>
                  </a:lnTo>
                  <a:cubicBezTo>
                    <a:pt x="17598" y="120"/>
                    <a:pt x="17557" y="58"/>
                    <a:pt x="17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1754831" y="3676807"/>
              <a:ext cx="319068" cy="319068"/>
            </a:xfrm>
            <a:custGeom>
              <a:avLst/>
              <a:gdLst/>
              <a:ahLst/>
              <a:cxnLst/>
              <a:rect l="l" t="t" r="r" b="b"/>
              <a:pathLst>
                <a:path w="13868" h="13868" extrusionOk="0">
                  <a:moveTo>
                    <a:pt x="13558" y="0"/>
                  </a:moveTo>
                  <a:lnTo>
                    <a:pt x="0" y="13556"/>
                  </a:lnTo>
                  <a:lnTo>
                    <a:pt x="0" y="13867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546724" y="5104471"/>
              <a:ext cx="42104" cy="42104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1830" y="1"/>
                  </a:moveTo>
                  <a:lnTo>
                    <a:pt x="0" y="1829"/>
                  </a:lnTo>
                  <a:lnTo>
                    <a:pt x="312" y="1829"/>
                  </a:lnTo>
                  <a:lnTo>
                    <a:pt x="1830" y="311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496479" y="5054248"/>
              <a:ext cx="92352" cy="92329"/>
            </a:xfrm>
            <a:custGeom>
              <a:avLst/>
              <a:gdLst/>
              <a:ahLst/>
              <a:cxnLst/>
              <a:rect l="l" t="t" r="r" b="b"/>
              <a:pathLst>
                <a:path w="4014" h="4013" extrusionOk="0">
                  <a:moveTo>
                    <a:pt x="4014" y="0"/>
                  </a:moveTo>
                  <a:lnTo>
                    <a:pt x="0" y="4012"/>
                  </a:lnTo>
                  <a:lnTo>
                    <a:pt x="312" y="4012"/>
                  </a:lnTo>
                  <a:lnTo>
                    <a:pt x="4014" y="31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195004" y="4752749"/>
              <a:ext cx="393842" cy="393842"/>
            </a:xfrm>
            <a:custGeom>
              <a:avLst/>
              <a:gdLst/>
              <a:ahLst/>
              <a:cxnLst/>
              <a:rect l="l" t="t" r="r" b="b"/>
              <a:pathLst>
                <a:path w="17118" h="17118" extrusionOk="0">
                  <a:moveTo>
                    <a:pt x="17118" y="0"/>
                  </a:moveTo>
                  <a:lnTo>
                    <a:pt x="0" y="17117"/>
                  </a:lnTo>
                  <a:lnTo>
                    <a:pt x="310" y="17117"/>
                  </a:lnTo>
                  <a:lnTo>
                    <a:pt x="17118" y="310"/>
                  </a:lnTo>
                  <a:lnTo>
                    <a:pt x="1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1757430" y="3679407"/>
              <a:ext cx="12355" cy="1235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537" y="0"/>
                  </a:moveTo>
                  <a:lnTo>
                    <a:pt x="537" y="0"/>
                  </a:lnTo>
                  <a:cubicBezTo>
                    <a:pt x="303" y="112"/>
                    <a:pt x="112" y="302"/>
                    <a:pt x="0" y="536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154680" y="5137532"/>
              <a:ext cx="9088" cy="9042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394" y="0"/>
                  </a:moveTo>
                  <a:lnTo>
                    <a:pt x="0" y="392"/>
                  </a:lnTo>
                  <a:lnTo>
                    <a:pt x="312" y="392"/>
                  </a:lnTo>
                  <a:lnTo>
                    <a:pt x="394" y="31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1754831" y="3676807"/>
              <a:ext cx="67803" cy="67780"/>
            </a:xfrm>
            <a:custGeom>
              <a:avLst/>
              <a:gdLst/>
              <a:ahLst/>
              <a:cxnLst/>
              <a:rect l="l" t="t" r="r" b="b"/>
              <a:pathLst>
                <a:path w="2947" h="2946" extrusionOk="0">
                  <a:moveTo>
                    <a:pt x="2636" y="0"/>
                  </a:moveTo>
                  <a:lnTo>
                    <a:pt x="0" y="2636"/>
                  </a:lnTo>
                  <a:lnTo>
                    <a:pt x="0" y="2946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1754831" y="3676807"/>
              <a:ext cx="118051" cy="118028"/>
            </a:xfrm>
            <a:custGeom>
              <a:avLst/>
              <a:gdLst/>
              <a:ahLst/>
              <a:cxnLst/>
              <a:rect l="l" t="t" r="r" b="b"/>
              <a:pathLst>
                <a:path w="5131" h="5130" extrusionOk="0">
                  <a:moveTo>
                    <a:pt x="4821" y="0"/>
                  </a:moveTo>
                  <a:lnTo>
                    <a:pt x="0" y="4819"/>
                  </a:lnTo>
                  <a:lnTo>
                    <a:pt x="0" y="5130"/>
                  </a:lnTo>
                  <a:lnTo>
                    <a:pt x="5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1754831" y="4182788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1754831" y="4233057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1754831" y="373057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1754831" y="433354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1754831" y="4082319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1754831" y="428330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1754831" y="413256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1754831" y="4032050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1754831" y="383106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1754831" y="378081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1754831" y="3881311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1754831" y="3931580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1754831" y="3981803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1754831" y="3676807"/>
              <a:ext cx="218571" cy="218548"/>
            </a:xfrm>
            <a:custGeom>
              <a:avLst/>
              <a:gdLst/>
              <a:ahLst/>
              <a:cxnLst/>
              <a:rect l="l" t="t" r="r" b="b"/>
              <a:pathLst>
                <a:path w="9500" h="9499" extrusionOk="0">
                  <a:moveTo>
                    <a:pt x="9189" y="0"/>
                  </a:moveTo>
                  <a:lnTo>
                    <a:pt x="0" y="9188"/>
                  </a:lnTo>
                  <a:lnTo>
                    <a:pt x="0" y="9499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1802937" y="4785763"/>
              <a:ext cx="360850" cy="360827"/>
            </a:xfrm>
            <a:custGeom>
              <a:avLst/>
              <a:gdLst/>
              <a:ahLst/>
              <a:cxnLst/>
              <a:rect l="l" t="t" r="r" b="b"/>
              <a:pathLst>
                <a:path w="15684" h="15683" extrusionOk="0">
                  <a:moveTo>
                    <a:pt x="15683" y="1"/>
                  </a:moveTo>
                  <a:lnTo>
                    <a:pt x="1" y="15682"/>
                  </a:lnTo>
                  <a:lnTo>
                    <a:pt x="312" y="15682"/>
                  </a:lnTo>
                  <a:lnTo>
                    <a:pt x="15683" y="311"/>
                  </a:lnTo>
                  <a:lnTo>
                    <a:pt x="15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1300479" y="4808241"/>
              <a:ext cx="338302" cy="338348"/>
            </a:xfrm>
            <a:custGeom>
              <a:avLst/>
              <a:gdLst/>
              <a:ahLst/>
              <a:cxnLst/>
              <a:rect l="l" t="t" r="r" b="b"/>
              <a:pathLst>
                <a:path w="14704" h="14706" extrusionOk="0">
                  <a:moveTo>
                    <a:pt x="14704" y="1"/>
                  </a:moveTo>
                  <a:lnTo>
                    <a:pt x="0" y="14705"/>
                  </a:lnTo>
                  <a:lnTo>
                    <a:pt x="310" y="14705"/>
                  </a:lnTo>
                  <a:lnTo>
                    <a:pt x="14704" y="312"/>
                  </a:lnTo>
                  <a:lnTo>
                    <a:pt x="14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1400971" y="4908756"/>
              <a:ext cx="237806" cy="237829"/>
            </a:xfrm>
            <a:custGeom>
              <a:avLst/>
              <a:gdLst/>
              <a:ahLst/>
              <a:cxnLst/>
              <a:rect l="l" t="t" r="r" b="b"/>
              <a:pathLst>
                <a:path w="10336" h="10337" extrusionOk="0">
                  <a:moveTo>
                    <a:pt x="10336" y="1"/>
                  </a:moveTo>
                  <a:lnTo>
                    <a:pt x="0" y="10336"/>
                  </a:lnTo>
                  <a:lnTo>
                    <a:pt x="310" y="10336"/>
                  </a:lnTo>
                  <a:lnTo>
                    <a:pt x="10336" y="311"/>
                  </a:lnTo>
                  <a:lnTo>
                    <a:pt x="10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1350702" y="4858510"/>
              <a:ext cx="288077" cy="288077"/>
            </a:xfrm>
            <a:custGeom>
              <a:avLst/>
              <a:gdLst/>
              <a:ahLst/>
              <a:cxnLst/>
              <a:rect l="l" t="t" r="r" b="b"/>
              <a:pathLst>
                <a:path w="12521" h="12521" extrusionOk="0">
                  <a:moveTo>
                    <a:pt x="12521" y="0"/>
                  </a:moveTo>
                  <a:lnTo>
                    <a:pt x="1" y="12520"/>
                  </a:lnTo>
                  <a:lnTo>
                    <a:pt x="311" y="12520"/>
                  </a:lnTo>
                  <a:lnTo>
                    <a:pt x="12521" y="312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1501462" y="5009248"/>
              <a:ext cx="137309" cy="137332"/>
            </a:xfrm>
            <a:custGeom>
              <a:avLst/>
              <a:gdLst/>
              <a:ahLst/>
              <a:cxnLst/>
              <a:rect l="l" t="t" r="r" b="b"/>
              <a:pathLst>
                <a:path w="5968" h="5969" extrusionOk="0">
                  <a:moveTo>
                    <a:pt x="5968" y="0"/>
                  </a:moveTo>
                  <a:lnTo>
                    <a:pt x="1" y="5968"/>
                  </a:lnTo>
                  <a:lnTo>
                    <a:pt x="311" y="5968"/>
                  </a:lnTo>
                  <a:lnTo>
                    <a:pt x="5968" y="31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1451217" y="4959025"/>
              <a:ext cx="187557" cy="187557"/>
            </a:xfrm>
            <a:custGeom>
              <a:avLst/>
              <a:gdLst/>
              <a:ahLst/>
              <a:cxnLst/>
              <a:rect l="l" t="t" r="r" b="b"/>
              <a:pathLst>
                <a:path w="8152" h="8152" extrusionOk="0">
                  <a:moveTo>
                    <a:pt x="8152" y="1"/>
                  </a:moveTo>
                  <a:lnTo>
                    <a:pt x="0" y="8151"/>
                  </a:lnTo>
                  <a:lnTo>
                    <a:pt x="310" y="8151"/>
                  </a:lnTo>
                  <a:lnTo>
                    <a:pt x="8152" y="310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003943" y="4986770"/>
              <a:ext cx="159833" cy="159810"/>
            </a:xfrm>
            <a:custGeom>
              <a:avLst/>
              <a:gdLst/>
              <a:ahLst/>
              <a:cxnLst/>
              <a:rect l="l" t="t" r="r" b="b"/>
              <a:pathLst>
                <a:path w="6947" h="6946" extrusionOk="0">
                  <a:moveTo>
                    <a:pt x="6946" y="0"/>
                  </a:moveTo>
                  <a:lnTo>
                    <a:pt x="0" y="6945"/>
                  </a:lnTo>
                  <a:lnTo>
                    <a:pt x="312" y="6945"/>
                  </a:lnTo>
                  <a:lnTo>
                    <a:pt x="6946" y="312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054211" y="5037016"/>
              <a:ext cx="109562" cy="109562"/>
            </a:xfrm>
            <a:custGeom>
              <a:avLst/>
              <a:gdLst/>
              <a:ahLst/>
              <a:cxnLst/>
              <a:rect l="l" t="t" r="r" b="b"/>
              <a:pathLst>
                <a:path w="4762" h="4762" extrusionOk="0">
                  <a:moveTo>
                    <a:pt x="4761" y="1"/>
                  </a:moveTo>
                  <a:lnTo>
                    <a:pt x="1" y="4761"/>
                  </a:lnTo>
                  <a:lnTo>
                    <a:pt x="310" y="4761"/>
                  </a:lnTo>
                  <a:lnTo>
                    <a:pt x="4761" y="312"/>
                  </a:lnTo>
                  <a:lnTo>
                    <a:pt x="4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1551708" y="5059517"/>
              <a:ext cx="87060" cy="87060"/>
            </a:xfrm>
            <a:custGeom>
              <a:avLst/>
              <a:gdLst/>
              <a:ahLst/>
              <a:cxnLst/>
              <a:rect l="l" t="t" r="r" b="b"/>
              <a:pathLst>
                <a:path w="3784" h="3784" extrusionOk="0">
                  <a:moveTo>
                    <a:pt x="3784" y="1"/>
                  </a:moveTo>
                  <a:lnTo>
                    <a:pt x="0" y="3783"/>
                  </a:lnTo>
                  <a:lnTo>
                    <a:pt x="311" y="3783"/>
                  </a:lnTo>
                  <a:lnTo>
                    <a:pt x="3784" y="311"/>
                  </a:lnTo>
                  <a:lnTo>
                    <a:pt x="3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104457" y="5087263"/>
              <a:ext cx="59313" cy="59313"/>
            </a:xfrm>
            <a:custGeom>
              <a:avLst/>
              <a:gdLst/>
              <a:ahLst/>
              <a:cxnLst/>
              <a:rect l="l" t="t" r="r" b="b"/>
              <a:pathLst>
                <a:path w="2578" h="2578" extrusionOk="0">
                  <a:moveTo>
                    <a:pt x="2577" y="1"/>
                  </a:moveTo>
                  <a:lnTo>
                    <a:pt x="1" y="2577"/>
                  </a:lnTo>
                  <a:lnTo>
                    <a:pt x="310" y="2577"/>
                  </a:lnTo>
                  <a:lnTo>
                    <a:pt x="2577" y="311"/>
                  </a:lnTo>
                  <a:lnTo>
                    <a:pt x="2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1903451" y="4886278"/>
              <a:ext cx="260330" cy="260307"/>
            </a:xfrm>
            <a:custGeom>
              <a:avLst/>
              <a:gdLst/>
              <a:ahLst/>
              <a:cxnLst/>
              <a:rect l="l" t="t" r="r" b="b"/>
              <a:pathLst>
                <a:path w="11315" h="11314" extrusionOk="0">
                  <a:moveTo>
                    <a:pt x="11314" y="1"/>
                  </a:moveTo>
                  <a:lnTo>
                    <a:pt x="1" y="11313"/>
                  </a:lnTo>
                  <a:lnTo>
                    <a:pt x="311" y="11313"/>
                  </a:lnTo>
                  <a:lnTo>
                    <a:pt x="11314" y="311"/>
                  </a:lnTo>
                  <a:lnTo>
                    <a:pt x="11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53205" y="4836032"/>
              <a:ext cx="310578" cy="310555"/>
            </a:xfrm>
            <a:custGeom>
              <a:avLst/>
              <a:gdLst/>
              <a:ahLst/>
              <a:cxnLst/>
              <a:rect l="l" t="t" r="r" b="b"/>
              <a:pathLst>
                <a:path w="13499" h="13498" extrusionOk="0">
                  <a:moveTo>
                    <a:pt x="13498" y="0"/>
                  </a:moveTo>
                  <a:lnTo>
                    <a:pt x="0" y="13497"/>
                  </a:lnTo>
                  <a:lnTo>
                    <a:pt x="311" y="13497"/>
                  </a:lnTo>
                  <a:lnTo>
                    <a:pt x="13498" y="312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1953674" y="4936524"/>
              <a:ext cx="210104" cy="210058"/>
            </a:xfrm>
            <a:custGeom>
              <a:avLst/>
              <a:gdLst/>
              <a:ahLst/>
              <a:cxnLst/>
              <a:rect l="l" t="t" r="r" b="b"/>
              <a:pathLst>
                <a:path w="9132" h="9130" extrusionOk="0">
                  <a:moveTo>
                    <a:pt x="9131" y="1"/>
                  </a:moveTo>
                  <a:lnTo>
                    <a:pt x="1" y="9129"/>
                  </a:lnTo>
                  <a:lnTo>
                    <a:pt x="312" y="9129"/>
                  </a:lnTo>
                  <a:lnTo>
                    <a:pt x="9131" y="311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898491" y="4931256"/>
              <a:ext cx="215304" cy="215327"/>
            </a:xfrm>
            <a:custGeom>
              <a:avLst/>
              <a:gdLst/>
              <a:ahLst/>
              <a:cxnLst/>
              <a:rect l="l" t="t" r="r" b="b"/>
              <a:pathLst>
                <a:path w="9358" h="9359" extrusionOk="0">
                  <a:moveTo>
                    <a:pt x="9357" y="1"/>
                  </a:moveTo>
                  <a:lnTo>
                    <a:pt x="1" y="9358"/>
                  </a:lnTo>
                  <a:lnTo>
                    <a:pt x="310" y="9358"/>
                  </a:lnTo>
                  <a:lnTo>
                    <a:pt x="9357" y="310"/>
                  </a:lnTo>
                  <a:lnTo>
                    <a:pt x="9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747707" y="4780495"/>
              <a:ext cx="366095" cy="366095"/>
            </a:xfrm>
            <a:custGeom>
              <a:avLst/>
              <a:gdLst/>
              <a:ahLst/>
              <a:cxnLst/>
              <a:rect l="l" t="t" r="r" b="b"/>
              <a:pathLst>
                <a:path w="15912" h="15912" extrusionOk="0">
                  <a:moveTo>
                    <a:pt x="15911" y="1"/>
                  </a:moveTo>
                  <a:lnTo>
                    <a:pt x="1" y="15911"/>
                  </a:lnTo>
                  <a:lnTo>
                    <a:pt x="312" y="15911"/>
                  </a:lnTo>
                  <a:lnTo>
                    <a:pt x="15911" y="311"/>
                  </a:lnTo>
                  <a:lnTo>
                    <a:pt x="1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099496" y="5132240"/>
              <a:ext cx="14288" cy="14334"/>
            </a:xfrm>
            <a:custGeom>
              <a:avLst/>
              <a:gdLst/>
              <a:ahLst/>
              <a:cxnLst/>
              <a:rect l="l" t="t" r="r" b="b"/>
              <a:pathLst>
                <a:path w="621" h="623" extrusionOk="0">
                  <a:moveTo>
                    <a:pt x="620" y="1"/>
                  </a:moveTo>
                  <a:lnTo>
                    <a:pt x="0" y="622"/>
                  </a:lnTo>
                  <a:lnTo>
                    <a:pt x="310" y="622"/>
                  </a:lnTo>
                  <a:lnTo>
                    <a:pt x="620" y="31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5250" y="4802995"/>
              <a:ext cx="343594" cy="343594"/>
            </a:xfrm>
            <a:custGeom>
              <a:avLst/>
              <a:gdLst/>
              <a:ahLst/>
              <a:cxnLst/>
              <a:rect l="l" t="t" r="r" b="b"/>
              <a:pathLst>
                <a:path w="14934" h="14934" extrusionOk="0">
                  <a:moveTo>
                    <a:pt x="14934" y="1"/>
                  </a:moveTo>
                  <a:lnTo>
                    <a:pt x="0" y="14933"/>
                  </a:lnTo>
                  <a:lnTo>
                    <a:pt x="311" y="14933"/>
                  </a:lnTo>
                  <a:lnTo>
                    <a:pt x="14934" y="310"/>
                  </a:lnTo>
                  <a:lnTo>
                    <a:pt x="149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45741" y="4903487"/>
              <a:ext cx="243097" cy="243097"/>
            </a:xfrm>
            <a:custGeom>
              <a:avLst/>
              <a:gdLst/>
              <a:ahLst/>
              <a:cxnLst/>
              <a:rect l="l" t="t" r="r" b="b"/>
              <a:pathLst>
                <a:path w="10566" h="10566" extrusionOk="0">
                  <a:moveTo>
                    <a:pt x="10566" y="0"/>
                  </a:moveTo>
                  <a:lnTo>
                    <a:pt x="0" y="10565"/>
                  </a:lnTo>
                  <a:lnTo>
                    <a:pt x="311" y="10565"/>
                  </a:lnTo>
                  <a:lnTo>
                    <a:pt x="10566" y="311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95473" y="4853241"/>
              <a:ext cx="293369" cy="293346"/>
            </a:xfrm>
            <a:custGeom>
              <a:avLst/>
              <a:gdLst/>
              <a:ahLst/>
              <a:cxnLst/>
              <a:rect l="l" t="t" r="r" b="b"/>
              <a:pathLst>
                <a:path w="12751" h="12750" extrusionOk="0">
                  <a:moveTo>
                    <a:pt x="12751" y="1"/>
                  </a:moveTo>
                  <a:lnTo>
                    <a:pt x="1" y="12749"/>
                  </a:lnTo>
                  <a:lnTo>
                    <a:pt x="312" y="12749"/>
                  </a:lnTo>
                  <a:lnTo>
                    <a:pt x="12751" y="310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1049228" y="5081994"/>
              <a:ext cx="64559" cy="64582"/>
            </a:xfrm>
            <a:custGeom>
              <a:avLst/>
              <a:gdLst/>
              <a:ahLst/>
              <a:cxnLst/>
              <a:rect l="l" t="t" r="r" b="b"/>
              <a:pathLst>
                <a:path w="2806" h="2807" extrusionOk="0">
                  <a:moveTo>
                    <a:pt x="2805" y="1"/>
                  </a:moveTo>
                  <a:lnTo>
                    <a:pt x="1" y="2806"/>
                  </a:lnTo>
                  <a:lnTo>
                    <a:pt x="310" y="2806"/>
                  </a:lnTo>
                  <a:lnTo>
                    <a:pt x="2805" y="31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395987" y="4953733"/>
              <a:ext cx="192849" cy="192849"/>
            </a:xfrm>
            <a:custGeom>
              <a:avLst/>
              <a:gdLst/>
              <a:ahLst/>
              <a:cxnLst/>
              <a:rect l="l" t="t" r="r" b="b"/>
              <a:pathLst>
                <a:path w="8382" h="8382" extrusionOk="0">
                  <a:moveTo>
                    <a:pt x="8382" y="1"/>
                  </a:moveTo>
                  <a:lnTo>
                    <a:pt x="0" y="8381"/>
                  </a:lnTo>
                  <a:lnTo>
                    <a:pt x="310" y="8381"/>
                  </a:lnTo>
                  <a:lnTo>
                    <a:pt x="8382" y="310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797999" y="4830764"/>
              <a:ext cx="315801" cy="315824"/>
            </a:xfrm>
            <a:custGeom>
              <a:avLst/>
              <a:gdLst/>
              <a:ahLst/>
              <a:cxnLst/>
              <a:rect l="l" t="t" r="r" b="b"/>
              <a:pathLst>
                <a:path w="13726" h="13727" extrusionOk="0">
                  <a:moveTo>
                    <a:pt x="13725" y="1"/>
                  </a:moveTo>
                  <a:lnTo>
                    <a:pt x="0" y="13726"/>
                  </a:lnTo>
                  <a:lnTo>
                    <a:pt x="310" y="13726"/>
                  </a:lnTo>
                  <a:lnTo>
                    <a:pt x="13725" y="310"/>
                  </a:lnTo>
                  <a:lnTo>
                    <a:pt x="13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848245" y="4880987"/>
              <a:ext cx="265553" cy="265599"/>
            </a:xfrm>
            <a:custGeom>
              <a:avLst/>
              <a:gdLst/>
              <a:ahLst/>
              <a:cxnLst/>
              <a:rect l="l" t="t" r="r" b="b"/>
              <a:pathLst>
                <a:path w="11542" h="11544" extrusionOk="0">
                  <a:moveTo>
                    <a:pt x="11541" y="0"/>
                  </a:moveTo>
                  <a:lnTo>
                    <a:pt x="0" y="11543"/>
                  </a:lnTo>
                  <a:lnTo>
                    <a:pt x="310" y="11543"/>
                  </a:lnTo>
                  <a:lnTo>
                    <a:pt x="11541" y="312"/>
                  </a:lnTo>
                  <a:lnTo>
                    <a:pt x="11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1250234" y="4758017"/>
              <a:ext cx="388551" cy="388574"/>
            </a:xfrm>
            <a:custGeom>
              <a:avLst/>
              <a:gdLst/>
              <a:ahLst/>
              <a:cxnLst/>
              <a:rect l="l" t="t" r="r" b="b"/>
              <a:pathLst>
                <a:path w="16888" h="16889" extrusionOk="0">
                  <a:moveTo>
                    <a:pt x="16888" y="1"/>
                  </a:moveTo>
                  <a:lnTo>
                    <a:pt x="0" y="16888"/>
                  </a:lnTo>
                  <a:lnTo>
                    <a:pt x="310" y="16888"/>
                  </a:lnTo>
                  <a:lnTo>
                    <a:pt x="16888" y="311"/>
                  </a:lnTo>
                  <a:lnTo>
                    <a:pt x="16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998982" y="5031771"/>
              <a:ext cx="114807" cy="114807"/>
            </a:xfrm>
            <a:custGeom>
              <a:avLst/>
              <a:gdLst/>
              <a:ahLst/>
              <a:cxnLst/>
              <a:rect l="l" t="t" r="r" b="b"/>
              <a:pathLst>
                <a:path w="4990" h="4990" extrusionOk="0">
                  <a:moveTo>
                    <a:pt x="4989" y="0"/>
                  </a:moveTo>
                  <a:lnTo>
                    <a:pt x="0" y="4989"/>
                  </a:lnTo>
                  <a:lnTo>
                    <a:pt x="310" y="4989"/>
                  </a:lnTo>
                  <a:lnTo>
                    <a:pt x="4989" y="310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948736" y="4981502"/>
              <a:ext cx="165056" cy="165079"/>
            </a:xfrm>
            <a:custGeom>
              <a:avLst/>
              <a:gdLst/>
              <a:ahLst/>
              <a:cxnLst/>
              <a:rect l="l" t="t" r="r" b="b"/>
              <a:pathLst>
                <a:path w="7174" h="7175" extrusionOk="0">
                  <a:moveTo>
                    <a:pt x="7173" y="1"/>
                  </a:moveTo>
                  <a:lnTo>
                    <a:pt x="0" y="7174"/>
                  </a:lnTo>
                  <a:lnTo>
                    <a:pt x="311" y="7174"/>
                  </a:lnTo>
                  <a:lnTo>
                    <a:pt x="7173" y="31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1601954" y="5109763"/>
              <a:ext cx="36812" cy="36812"/>
            </a:xfrm>
            <a:custGeom>
              <a:avLst/>
              <a:gdLst/>
              <a:ahLst/>
              <a:cxnLst/>
              <a:rect l="l" t="t" r="r" b="b"/>
              <a:pathLst>
                <a:path w="1600" h="1600" extrusionOk="0">
                  <a:moveTo>
                    <a:pt x="1600" y="1"/>
                  </a:moveTo>
                  <a:lnTo>
                    <a:pt x="0" y="1599"/>
                  </a:lnTo>
                  <a:lnTo>
                    <a:pt x="310" y="1599"/>
                  </a:lnTo>
                  <a:lnTo>
                    <a:pt x="1600" y="310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179935" y="4630838"/>
              <a:ext cx="386802" cy="387170"/>
            </a:xfrm>
            <a:custGeom>
              <a:avLst/>
              <a:gdLst/>
              <a:ahLst/>
              <a:cxnLst/>
              <a:rect l="l" t="t" r="r" b="b"/>
              <a:pathLst>
                <a:path w="16812" h="16828" extrusionOk="0">
                  <a:moveTo>
                    <a:pt x="16518" y="1"/>
                  </a:moveTo>
                  <a:lnTo>
                    <a:pt x="1" y="16518"/>
                  </a:lnTo>
                  <a:lnTo>
                    <a:pt x="1" y="16828"/>
                  </a:lnTo>
                  <a:lnTo>
                    <a:pt x="16811" y="17"/>
                  </a:lnTo>
                  <a:cubicBezTo>
                    <a:pt x="16755" y="9"/>
                    <a:pt x="16698" y="1"/>
                    <a:pt x="16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704893" y="4328257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704893" y="4227742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704893" y="427801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704893" y="4378503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704893" y="4478995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704893" y="4428749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704893" y="4031382"/>
              <a:ext cx="406842" cy="411420"/>
            </a:xfrm>
            <a:custGeom>
              <a:avLst/>
              <a:gdLst/>
              <a:ahLst/>
              <a:cxnLst/>
              <a:rect l="l" t="t" r="r" b="b"/>
              <a:pathLst>
                <a:path w="17683" h="17882" extrusionOk="0">
                  <a:moveTo>
                    <a:pt x="17572" y="0"/>
                  </a:moveTo>
                  <a:lnTo>
                    <a:pt x="0" y="17572"/>
                  </a:lnTo>
                  <a:lnTo>
                    <a:pt x="0" y="17882"/>
                  </a:lnTo>
                  <a:lnTo>
                    <a:pt x="17683" y="200"/>
                  </a:lnTo>
                  <a:cubicBezTo>
                    <a:pt x="17653" y="129"/>
                    <a:pt x="17616" y="62"/>
                    <a:pt x="17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704893" y="4020063"/>
              <a:ext cx="271995" cy="271995"/>
            </a:xfrm>
            <a:custGeom>
              <a:avLst/>
              <a:gdLst/>
              <a:ahLst/>
              <a:cxnLst/>
              <a:rect l="l" t="t" r="r" b="b"/>
              <a:pathLst>
                <a:path w="11822" h="11822" extrusionOk="0">
                  <a:moveTo>
                    <a:pt x="11512" y="0"/>
                  </a:moveTo>
                  <a:lnTo>
                    <a:pt x="0" y="11511"/>
                  </a:lnTo>
                  <a:lnTo>
                    <a:pt x="0" y="11822"/>
                  </a:lnTo>
                  <a:lnTo>
                    <a:pt x="11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704893" y="4177519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704893" y="4020063"/>
              <a:ext cx="322266" cy="322243"/>
            </a:xfrm>
            <a:custGeom>
              <a:avLst/>
              <a:gdLst/>
              <a:ahLst/>
              <a:cxnLst/>
              <a:rect l="l" t="t" r="r" b="b"/>
              <a:pathLst>
                <a:path w="14007" h="14006" extrusionOk="0">
                  <a:moveTo>
                    <a:pt x="13697" y="0"/>
                  </a:moveTo>
                  <a:lnTo>
                    <a:pt x="0" y="13696"/>
                  </a:lnTo>
                  <a:lnTo>
                    <a:pt x="0" y="14005"/>
                  </a:lnTo>
                  <a:lnTo>
                    <a:pt x="140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704893" y="4020063"/>
              <a:ext cx="372514" cy="372491"/>
            </a:xfrm>
            <a:custGeom>
              <a:avLst/>
              <a:gdLst/>
              <a:ahLst/>
              <a:cxnLst/>
              <a:rect l="l" t="t" r="r" b="b"/>
              <a:pathLst>
                <a:path w="16191" h="16190" extrusionOk="0">
                  <a:moveTo>
                    <a:pt x="15880" y="0"/>
                  </a:moveTo>
                  <a:lnTo>
                    <a:pt x="0" y="15880"/>
                  </a:lnTo>
                  <a:lnTo>
                    <a:pt x="0" y="16190"/>
                  </a:lnTo>
                  <a:lnTo>
                    <a:pt x="16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704893" y="4077004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704893" y="412727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704893" y="452924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179935" y="4630838"/>
              <a:ext cx="286696" cy="286719"/>
            </a:xfrm>
            <a:custGeom>
              <a:avLst/>
              <a:gdLst/>
              <a:ahLst/>
              <a:cxnLst/>
              <a:rect l="l" t="t" r="r" b="b"/>
              <a:pathLst>
                <a:path w="12461" h="12462" extrusionOk="0">
                  <a:moveTo>
                    <a:pt x="12150" y="1"/>
                  </a:moveTo>
                  <a:lnTo>
                    <a:pt x="1" y="12152"/>
                  </a:lnTo>
                  <a:lnTo>
                    <a:pt x="1" y="12461"/>
                  </a:lnTo>
                  <a:lnTo>
                    <a:pt x="12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179935" y="4630838"/>
              <a:ext cx="236425" cy="236448"/>
            </a:xfrm>
            <a:custGeom>
              <a:avLst/>
              <a:gdLst/>
              <a:ahLst/>
              <a:cxnLst/>
              <a:rect l="l" t="t" r="r" b="b"/>
              <a:pathLst>
                <a:path w="10276" h="10277" extrusionOk="0">
                  <a:moveTo>
                    <a:pt x="9966" y="1"/>
                  </a:moveTo>
                  <a:lnTo>
                    <a:pt x="1" y="9966"/>
                  </a:lnTo>
                  <a:lnTo>
                    <a:pt x="1" y="10277"/>
                  </a:lnTo>
                  <a:lnTo>
                    <a:pt x="102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179935" y="4630838"/>
              <a:ext cx="336922" cy="336968"/>
            </a:xfrm>
            <a:custGeom>
              <a:avLst/>
              <a:gdLst/>
              <a:ahLst/>
              <a:cxnLst/>
              <a:rect l="l" t="t" r="r" b="b"/>
              <a:pathLst>
                <a:path w="14644" h="14646" extrusionOk="0">
                  <a:moveTo>
                    <a:pt x="14334" y="1"/>
                  </a:moveTo>
                  <a:lnTo>
                    <a:pt x="1" y="14335"/>
                  </a:lnTo>
                  <a:lnTo>
                    <a:pt x="1" y="14645"/>
                  </a:lnTo>
                  <a:lnTo>
                    <a:pt x="146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179935" y="4652671"/>
              <a:ext cx="408912" cy="415607"/>
            </a:xfrm>
            <a:custGeom>
              <a:avLst/>
              <a:gdLst/>
              <a:ahLst/>
              <a:cxnLst/>
              <a:rect l="l" t="t" r="r" b="b"/>
              <a:pathLst>
                <a:path w="17773" h="18064" extrusionOk="0">
                  <a:moveTo>
                    <a:pt x="17753" y="0"/>
                  </a:moveTo>
                  <a:lnTo>
                    <a:pt x="1" y="17753"/>
                  </a:lnTo>
                  <a:lnTo>
                    <a:pt x="1" y="18063"/>
                  </a:lnTo>
                  <a:lnTo>
                    <a:pt x="17773" y="291"/>
                  </a:lnTo>
                  <a:lnTo>
                    <a:pt x="17773" y="184"/>
                  </a:lnTo>
                  <a:cubicBezTo>
                    <a:pt x="17773" y="121"/>
                    <a:pt x="17764" y="61"/>
                    <a:pt x="17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179935" y="4630838"/>
              <a:ext cx="186177" cy="186200"/>
            </a:xfrm>
            <a:custGeom>
              <a:avLst/>
              <a:gdLst/>
              <a:ahLst/>
              <a:cxnLst/>
              <a:rect l="l" t="t" r="r" b="b"/>
              <a:pathLst>
                <a:path w="8092" h="8093" extrusionOk="0">
                  <a:moveTo>
                    <a:pt x="7782" y="1"/>
                  </a:moveTo>
                  <a:lnTo>
                    <a:pt x="1" y="7782"/>
                  </a:lnTo>
                  <a:lnTo>
                    <a:pt x="1" y="8092"/>
                  </a:lnTo>
                  <a:lnTo>
                    <a:pt x="8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704893" y="4579511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179935" y="4702480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3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179935" y="4630838"/>
              <a:ext cx="135928" cy="135951"/>
            </a:xfrm>
            <a:custGeom>
              <a:avLst/>
              <a:gdLst/>
              <a:ahLst/>
              <a:cxnLst/>
              <a:rect l="l" t="t" r="r" b="b"/>
              <a:pathLst>
                <a:path w="5908" h="5909" extrusionOk="0">
                  <a:moveTo>
                    <a:pt x="5598" y="1"/>
                  </a:moveTo>
                  <a:lnTo>
                    <a:pt x="1" y="5597"/>
                  </a:lnTo>
                  <a:lnTo>
                    <a:pt x="1" y="5908"/>
                  </a:lnTo>
                  <a:lnTo>
                    <a:pt x="59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704893" y="4679980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704893" y="4629734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4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704893" y="4730249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179935" y="4630838"/>
              <a:ext cx="85680" cy="85703"/>
            </a:xfrm>
            <a:custGeom>
              <a:avLst/>
              <a:gdLst/>
              <a:ahLst/>
              <a:cxnLst/>
              <a:rect l="l" t="t" r="r" b="b"/>
              <a:pathLst>
                <a:path w="3724" h="3725" extrusionOk="0">
                  <a:moveTo>
                    <a:pt x="3413" y="1"/>
                  </a:moveTo>
                  <a:lnTo>
                    <a:pt x="1" y="3414"/>
                  </a:lnTo>
                  <a:lnTo>
                    <a:pt x="1" y="3725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179935" y="4630838"/>
              <a:ext cx="35432" cy="35455"/>
            </a:xfrm>
            <a:custGeom>
              <a:avLst/>
              <a:gdLst/>
              <a:ahLst/>
              <a:cxnLst/>
              <a:rect l="l" t="t" r="r" b="b"/>
              <a:pathLst>
                <a:path w="1540" h="1541" extrusionOk="0">
                  <a:moveTo>
                    <a:pt x="1230" y="1"/>
                  </a:moveTo>
                  <a:lnTo>
                    <a:pt x="1" y="1229"/>
                  </a:lnTo>
                  <a:lnTo>
                    <a:pt x="1" y="15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1754831" y="4735540"/>
              <a:ext cx="408958" cy="411052"/>
            </a:xfrm>
            <a:custGeom>
              <a:avLst/>
              <a:gdLst/>
              <a:ahLst/>
              <a:cxnLst/>
              <a:rect l="l" t="t" r="r" b="b"/>
              <a:pathLst>
                <a:path w="17775" h="17866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7865"/>
                  </a:lnTo>
                  <a:lnTo>
                    <a:pt x="219" y="17865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1229873" y="4322943"/>
              <a:ext cx="348656" cy="348610"/>
            </a:xfrm>
            <a:custGeom>
              <a:avLst/>
              <a:gdLst/>
              <a:ahLst/>
              <a:cxnLst/>
              <a:rect l="l" t="t" r="r" b="b"/>
              <a:pathLst>
                <a:path w="15154" h="15152" extrusionOk="0">
                  <a:moveTo>
                    <a:pt x="14843" y="0"/>
                  </a:moveTo>
                  <a:lnTo>
                    <a:pt x="1" y="14842"/>
                  </a:lnTo>
                  <a:lnTo>
                    <a:pt x="1" y="15152"/>
                  </a:lnTo>
                  <a:lnTo>
                    <a:pt x="15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1229873" y="4322943"/>
              <a:ext cx="97391" cy="97391"/>
            </a:xfrm>
            <a:custGeom>
              <a:avLst/>
              <a:gdLst/>
              <a:ahLst/>
              <a:cxnLst/>
              <a:rect l="l" t="t" r="r" b="b"/>
              <a:pathLst>
                <a:path w="4233" h="4233" extrusionOk="0">
                  <a:moveTo>
                    <a:pt x="3923" y="0"/>
                  </a:moveTo>
                  <a:lnTo>
                    <a:pt x="1" y="3922"/>
                  </a:lnTo>
                  <a:lnTo>
                    <a:pt x="1" y="4232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1229873" y="4322943"/>
              <a:ext cx="197888" cy="197864"/>
            </a:xfrm>
            <a:custGeom>
              <a:avLst/>
              <a:gdLst/>
              <a:ahLst/>
              <a:cxnLst/>
              <a:rect l="l" t="t" r="r" b="b"/>
              <a:pathLst>
                <a:path w="8601" h="8600" extrusionOk="0">
                  <a:moveTo>
                    <a:pt x="8291" y="0"/>
                  </a:moveTo>
                  <a:lnTo>
                    <a:pt x="1" y="8290"/>
                  </a:lnTo>
                  <a:lnTo>
                    <a:pt x="1" y="8600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6"/>
            <p:cNvSpPr/>
            <p:nvPr/>
          </p:nvSpPr>
          <p:spPr>
            <a:xfrm>
              <a:off x="704893" y="4020063"/>
              <a:ext cx="221746" cy="221746"/>
            </a:xfrm>
            <a:custGeom>
              <a:avLst/>
              <a:gdLst/>
              <a:ahLst/>
              <a:cxnLst/>
              <a:rect l="l" t="t" r="r" b="b"/>
              <a:pathLst>
                <a:path w="9638" h="9638" extrusionOk="0">
                  <a:moveTo>
                    <a:pt x="9328" y="0"/>
                  </a:moveTo>
                  <a:lnTo>
                    <a:pt x="0" y="9328"/>
                  </a:lnTo>
                  <a:lnTo>
                    <a:pt x="0" y="9638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6"/>
            <p:cNvSpPr/>
            <p:nvPr/>
          </p:nvSpPr>
          <p:spPr>
            <a:xfrm>
              <a:off x="1229873" y="4322943"/>
              <a:ext cx="298384" cy="298384"/>
            </a:xfrm>
            <a:custGeom>
              <a:avLst/>
              <a:gdLst/>
              <a:ahLst/>
              <a:cxnLst/>
              <a:rect l="l" t="t" r="r" b="b"/>
              <a:pathLst>
                <a:path w="12969" h="12969" extrusionOk="0">
                  <a:moveTo>
                    <a:pt x="12659" y="0"/>
                  </a:moveTo>
                  <a:lnTo>
                    <a:pt x="1" y="12658"/>
                  </a:lnTo>
                  <a:lnTo>
                    <a:pt x="1" y="12968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1229873" y="4322943"/>
              <a:ext cx="248136" cy="248136"/>
            </a:xfrm>
            <a:custGeom>
              <a:avLst/>
              <a:gdLst/>
              <a:ahLst/>
              <a:cxnLst/>
              <a:rect l="l" t="t" r="r" b="b"/>
              <a:pathLst>
                <a:path w="10785" h="10785" extrusionOk="0">
                  <a:moveTo>
                    <a:pt x="10475" y="0"/>
                  </a:moveTo>
                  <a:lnTo>
                    <a:pt x="1" y="10474"/>
                  </a:lnTo>
                  <a:lnTo>
                    <a:pt x="1" y="10784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1229873" y="4322943"/>
              <a:ext cx="47142" cy="47119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739" y="0"/>
                  </a:moveTo>
                  <a:lnTo>
                    <a:pt x="1" y="1738"/>
                  </a:lnTo>
                  <a:lnTo>
                    <a:pt x="1" y="2048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1754831" y="4584779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4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1754831" y="4534556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6"/>
            <p:cNvSpPr/>
            <p:nvPr/>
          </p:nvSpPr>
          <p:spPr>
            <a:xfrm>
              <a:off x="1754831" y="4434041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6"/>
            <p:cNvSpPr/>
            <p:nvPr/>
          </p:nvSpPr>
          <p:spPr>
            <a:xfrm>
              <a:off x="1754831" y="4484287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754831" y="4685294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754831" y="463502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229873" y="4322943"/>
              <a:ext cx="147639" cy="147639"/>
            </a:xfrm>
            <a:custGeom>
              <a:avLst/>
              <a:gdLst/>
              <a:ahLst/>
              <a:cxnLst/>
              <a:rect l="l" t="t" r="r" b="b"/>
              <a:pathLst>
                <a:path w="6417" h="6417" extrusionOk="0">
                  <a:moveTo>
                    <a:pt x="6106" y="0"/>
                  </a:moveTo>
                  <a:lnTo>
                    <a:pt x="1" y="6106"/>
                  </a:lnTo>
                  <a:lnTo>
                    <a:pt x="1" y="6416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705721" y="4020868"/>
              <a:ext cx="19142" cy="1914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421" y="100"/>
                    <a:pt x="99" y="421"/>
                    <a:pt x="0" y="831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229873" y="470777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704893" y="4020063"/>
              <a:ext cx="71001" cy="71001"/>
            </a:xfrm>
            <a:custGeom>
              <a:avLst/>
              <a:gdLst/>
              <a:ahLst/>
              <a:cxnLst/>
              <a:rect l="l" t="t" r="r" b="b"/>
              <a:pathLst>
                <a:path w="3086" h="3086" extrusionOk="0">
                  <a:moveTo>
                    <a:pt x="2776" y="0"/>
                  </a:moveTo>
                  <a:lnTo>
                    <a:pt x="0" y="2775"/>
                  </a:lnTo>
                  <a:lnTo>
                    <a:pt x="0" y="308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704893" y="4020063"/>
              <a:ext cx="171521" cy="171498"/>
            </a:xfrm>
            <a:custGeom>
              <a:avLst/>
              <a:gdLst/>
              <a:ahLst/>
              <a:cxnLst/>
              <a:rect l="l" t="t" r="r" b="b"/>
              <a:pathLst>
                <a:path w="7455" h="7454" extrusionOk="0">
                  <a:moveTo>
                    <a:pt x="7144" y="0"/>
                  </a:moveTo>
                  <a:lnTo>
                    <a:pt x="0" y="7144"/>
                  </a:lnTo>
                  <a:lnTo>
                    <a:pt x="0" y="7453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229873" y="465750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4"/>
                  </a:lnTo>
                  <a:lnTo>
                    <a:pt x="17773" y="312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704893" y="4020063"/>
              <a:ext cx="121250" cy="121227"/>
            </a:xfrm>
            <a:custGeom>
              <a:avLst/>
              <a:gdLst/>
              <a:ahLst/>
              <a:cxnLst/>
              <a:rect l="l" t="t" r="r" b="b"/>
              <a:pathLst>
                <a:path w="5270" h="5269" extrusionOk="0">
                  <a:moveTo>
                    <a:pt x="4960" y="0"/>
                  </a:moveTo>
                  <a:lnTo>
                    <a:pt x="0" y="4959"/>
                  </a:lnTo>
                  <a:lnTo>
                    <a:pt x="0" y="526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1229873" y="4406272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0"/>
                  </a:moveTo>
                  <a:lnTo>
                    <a:pt x="1" y="17773"/>
                  </a:lnTo>
                  <a:lnTo>
                    <a:pt x="1" y="18083"/>
                  </a:lnTo>
                  <a:lnTo>
                    <a:pt x="17773" y="312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1229873" y="4607256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1229873" y="4324208"/>
              <a:ext cx="395476" cy="397616"/>
            </a:xfrm>
            <a:custGeom>
              <a:avLst/>
              <a:gdLst/>
              <a:ahLst/>
              <a:cxnLst/>
              <a:rect l="l" t="t" r="r" b="b"/>
              <a:pathLst>
                <a:path w="17189" h="17282" extrusionOk="0">
                  <a:moveTo>
                    <a:pt x="16972" y="1"/>
                  </a:moveTo>
                  <a:lnTo>
                    <a:pt x="1" y="16971"/>
                  </a:lnTo>
                  <a:lnTo>
                    <a:pt x="1" y="17281"/>
                  </a:lnTo>
                  <a:lnTo>
                    <a:pt x="17189" y="93"/>
                  </a:lnTo>
                  <a:cubicBezTo>
                    <a:pt x="17121" y="54"/>
                    <a:pt x="17048" y="23"/>
                    <a:pt x="16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1229873" y="4356026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1229873" y="4456518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2"/>
                  </a:lnTo>
                  <a:lnTo>
                    <a:pt x="1" y="18083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1229873" y="455703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1229873" y="4506764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109950" y="5136496"/>
              <a:ext cx="2123868" cy="20178"/>
            </a:xfrm>
            <a:custGeom>
              <a:avLst/>
              <a:gdLst/>
              <a:ahLst/>
              <a:cxnLst/>
              <a:rect l="l" t="t" r="r" b="b"/>
              <a:pathLst>
                <a:path w="92312" h="877" extrusionOk="0">
                  <a:moveTo>
                    <a:pt x="439" y="0"/>
                  </a:moveTo>
                  <a:cubicBezTo>
                    <a:pt x="197" y="0"/>
                    <a:pt x="1" y="195"/>
                    <a:pt x="1" y="438"/>
                  </a:cubicBezTo>
                  <a:cubicBezTo>
                    <a:pt x="1" y="680"/>
                    <a:pt x="196" y="876"/>
                    <a:pt x="439" y="876"/>
                  </a:cubicBezTo>
                  <a:lnTo>
                    <a:pt x="91873" y="876"/>
                  </a:lnTo>
                  <a:cubicBezTo>
                    <a:pt x="92115" y="876"/>
                    <a:pt x="92311" y="680"/>
                    <a:pt x="92310" y="438"/>
                  </a:cubicBezTo>
                  <a:cubicBezTo>
                    <a:pt x="92310" y="196"/>
                    <a:pt x="92115" y="0"/>
                    <a:pt x="91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353403" y="3545924"/>
              <a:ext cx="1637007" cy="1020475"/>
            </a:xfrm>
            <a:custGeom>
              <a:avLst/>
              <a:gdLst/>
              <a:ahLst/>
              <a:cxnLst/>
              <a:rect l="l" t="t" r="r" b="b"/>
              <a:pathLst>
                <a:path w="71151" h="44354" extrusionOk="0">
                  <a:moveTo>
                    <a:pt x="69803" y="438"/>
                  </a:moveTo>
                  <a:cubicBezTo>
                    <a:pt x="70302" y="438"/>
                    <a:pt x="70710" y="845"/>
                    <a:pt x="70710" y="1347"/>
                  </a:cubicBezTo>
                  <a:cubicBezTo>
                    <a:pt x="70710" y="1847"/>
                    <a:pt x="70303" y="2254"/>
                    <a:pt x="69803" y="2254"/>
                  </a:cubicBezTo>
                  <a:cubicBezTo>
                    <a:pt x="69301" y="2254"/>
                    <a:pt x="68893" y="1847"/>
                    <a:pt x="68893" y="1347"/>
                  </a:cubicBezTo>
                  <a:cubicBezTo>
                    <a:pt x="68893" y="845"/>
                    <a:pt x="69301" y="438"/>
                    <a:pt x="69803" y="438"/>
                  </a:cubicBezTo>
                  <a:close/>
                  <a:moveTo>
                    <a:pt x="24165" y="15357"/>
                  </a:moveTo>
                  <a:cubicBezTo>
                    <a:pt x="24667" y="15357"/>
                    <a:pt x="25074" y="15766"/>
                    <a:pt x="25074" y="16266"/>
                  </a:cubicBezTo>
                  <a:cubicBezTo>
                    <a:pt x="25073" y="16766"/>
                    <a:pt x="24666" y="17175"/>
                    <a:pt x="24165" y="17175"/>
                  </a:cubicBezTo>
                  <a:cubicBezTo>
                    <a:pt x="23664" y="17175"/>
                    <a:pt x="23258" y="16766"/>
                    <a:pt x="23258" y="16266"/>
                  </a:cubicBezTo>
                  <a:cubicBezTo>
                    <a:pt x="23258" y="15766"/>
                    <a:pt x="23665" y="15357"/>
                    <a:pt x="24165" y="15357"/>
                  </a:cubicBezTo>
                  <a:close/>
                  <a:moveTo>
                    <a:pt x="46983" y="28522"/>
                  </a:moveTo>
                  <a:cubicBezTo>
                    <a:pt x="47483" y="28522"/>
                    <a:pt x="47892" y="28930"/>
                    <a:pt x="47892" y="29430"/>
                  </a:cubicBezTo>
                  <a:cubicBezTo>
                    <a:pt x="47892" y="29932"/>
                    <a:pt x="47484" y="30339"/>
                    <a:pt x="46983" y="30339"/>
                  </a:cubicBezTo>
                  <a:cubicBezTo>
                    <a:pt x="46481" y="30339"/>
                    <a:pt x="46074" y="29931"/>
                    <a:pt x="46074" y="29430"/>
                  </a:cubicBezTo>
                  <a:cubicBezTo>
                    <a:pt x="46074" y="28928"/>
                    <a:pt x="46481" y="28522"/>
                    <a:pt x="46983" y="28522"/>
                  </a:cubicBezTo>
                  <a:close/>
                  <a:moveTo>
                    <a:pt x="1346" y="42097"/>
                  </a:moveTo>
                  <a:cubicBezTo>
                    <a:pt x="1847" y="42097"/>
                    <a:pt x="2255" y="42505"/>
                    <a:pt x="2255" y="43006"/>
                  </a:cubicBezTo>
                  <a:cubicBezTo>
                    <a:pt x="2255" y="43507"/>
                    <a:pt x="1847" y="43915"/>
                    <a:pt x="1346" y="43915"/>
                  </a:cubicBezTo>
                  <a:cubicBezTo>
                    <a:pt x="845" y="43915"/>
                    <a:pt x="437" y="43508"/>
                    <a:pt x="437" y="43006"/>
                  </a:cubicBezTo>
                  <a:cubicBezTo>
                    <a:pt x="437" y="42505"/>
                    <a:pt x="845" y="42097"/>
                    <a:pt x="1346" y="42097"/>
                  </a:cubicBezTo>
                  <a:close/>
                  <a:moveTo>
                    <a:pt x="69803" y="0"/>
                  </a:moveTo>
                  <a:cubicBezTo>
                    <a:pt x="69059" y="0"/>
                    <a:pt x="68455" y="604"/>
                    <a:pt x="68455" y="1347"/>
                  </a:cubicBezTo>
                  <a:cubicBezTo>
                    <a:pt x="68455" y="1689"/>
                    <a:pt x="68585" y="2001"/>
                    <a:pt x="68796" y="2238"/>
                  </a:cubicBezTo>
                  <a:lnTo>
                    <a:pt x="47651" y="28262"/>
                  </a:lnTo>
                  <a:cubicBezTo>
                    <a:pt x="47453" y="28149"/>
                    <a:pt x="47226" y="28083"/>
                    <a:pt x="46983" y="28083"/>
                  </a:cubicBezTo>
                  <a:cubicBezTo>
                    <a:pt x="46564" y="28083"/>
                    <a:pt x="46190" y="28276"/>
                    <a:pt x="45941" y="28577"/>
                  </a:cubicBezTo>
                  <a:lnTo>
                    <a:pt x="25425" y="16740"/>
                  </a:lnTo>
                  <a:cubicBezTo>
                    <a:pt x="25480" y="16591"/>
                    <a:pt x="25512" y="16432"/>
                    <a:pt x="25512" y="16266"/>
                  </a:cubicBezTo>
                  <a:cubicBezTo>
                    <a:pt x="25512" y="15524"/>
                    <a:pt x="24908" y="14919"/>
                    <a:pt x="24165" y="14919"/>
                  </a:cubicBezTo>
                  <a:cubicBezTo>
                    <a:pt x="23422" y="14919"/>
                    <a:pt x="22818" y="15524"/>
                    <a:pt x="22818" y="16266"/>
                  </a:cubicBezTo>
                  <a:cubicBezTo>
                    <a:pt x="22818" y="16597"/>
                    <a:pt x="22938" y="16899"/>
                    <a:pt x="23136" y="17134"/>
                  </a:cubicBezTo>
                  <a:lnTo>
                    <a:pt x="2042" y="41854"/>
                  </a:lnTo>
                  <a:cubicBezTo>
                    <a:pt x="1838" y="41731"/>
                    <a:pt x="1600" y="41659"/>
                    <a:pt x="1347" y="41659"/>
                  </a:cubicBezTo>
                  <a:cubicBezTo>
                    <a:pt x="604" y="41659"/>
                    <a:pt x="0" y="42264"/>
                    <a:pt x="0" y="43006"/>
                  </a:cubicBezTo>
                  <a:cubicBezTo>
                    <a:pt x="0" y="43750"/>
                    <a:pt x="604" y="44353"/>
                    <a:pt x="1347" y="44353"/>
                  </a:cubicBezTo>
                  <a:cubicBezTo>
                    <a:pt x="2090" y="44353"/>
                    <a:pt x="2695" y="43750"/>
                    <a:pt x="2695" y="43006"/>
                  </a:cubicBezTo>
                  <a:cubicBezTo>
                    <a:pt x="2695" y="42676"/>
                    <a:pt x="2574" y="42374"/>
                    <a:pt x="2376" y="42138"/>
                  </a:cubicBezTo>
                  <a:lnTo>
                    <a:pt x="23471" y="17418"/>
                  </a:lnTo>
                  <a:cubicBezTo>
                    <a:pt x="23674" y="17542"/>
                    <a:pt x="23911" y="17614"/>
                    <a:pt x="24165" y="17614"/>
                  </a:cubicBezTo>
                  <a:cubicBezTo>
                    <a:pt x="24584" y="17614"/>
                    <a:pt x="24960" y="17420"/>
                    <a:pt x="25207" y="17120"/>
                  </a:cubicBezTo>
                  <a:lnTo>
                    <a:pt x="45724" y="28957"/>
                  </a:lnTo>
                  <a:cubicBezTo>
                    <a:pt x="45669" y="29105"/>
                    <a:pt x="45637" y="29262"/>
                    <a:pt x="45637" y="29430"/>
                  </a:cubicBezTo>
                  <a:cubicBezTo>
                    <a:pt x="45637" y="30173"/>
                    <a:pt x="46242" y="30777"/>
                    <a:pt x="46984" y="30777"/>
                  </a:cubicBezTo>
                  <a:cubicBezTo>
                    <a:pt x="47728" y="30777"/>
                    <a:pt x="48331" y="30173"/>
                    <a:pt x="48331" y="29430"/>
                  </a:cubicBezTo>
                  <a:cubicBezTo>
                    <a:pt x="48331" y="29088"/>
                    <a:pt x="48202" y="28777"/>
                    <a:pt x="47992" y="28537"/>
                  </a:cubicBezTo>
                  <a:lnTo>
                    <a:pt x="69136" y="2515"/>
                  </a:lnTo>
                  <a:cubicBezTo>
                    <a:pt x="69333" y="2628"/>
                    <a:pt x="69561" y="2692"/>
                    <a:pt x="69804" y="2692"/>
                  </a:cubicBezTo>
                  <a:cubicBezTo>
                    <a:pt x="70546" y="2692"/>
                    <a:pt x="71151" y="2089"/>
                    <a:pt x="71151" y="1345"/>
                  </a:cubicBezTo>
                  <a:cubicBezTo>
                    <a:pt x="71149" y="604"/>
                    <a:pt x="70545" y="0"/>
                    <a:pt x="69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70;p46"/>
          <p:cNvSpPr/>
          <p:nvPr/>
        </p:nvSpPr>
        <p:spPr>
          <a:xfrm>
            <a:off x="5449226" y="2183557"/>
            <a:ext cx="1334782" cy="852465"/>
          </a:xfrm>
          <a:custGeom>
            <a:avLst/>
            <a:gdLst/>
            <a:ahLst/>
            <a:cxnLst/>
            <a:rect l="l" t="t" r="r" b="b"/>
            <a:pathLst>
              <a:path w="25005" h="13902" extrusionOk="0">
                <a:moveTo>
                  <a:pt x="24203" y="0"/>
                </a:moveTo>
                <a:cubicBezTo>
                  <a:pt x="23759" y="0"/>
                  <a:pt x="23400" y="359"/>
                  <a:pt x="23400" y="803"/>
                </a:cubicBezTo>
                <a:cubicBezTo>
                  <a:pt x="23400" y="1028"/>
                  <a:pt x="23492" y="1232"/>
                  <a:pt x="23641" y="1377"/>
                </a:cubicBezTo>
                <a:lnTo>
                  <a:pt x="20686" y="5370"/>
                </a:lnTo>
                <a:cubicBezTo>
                  <a:pt x="20571" y="5307"/>
                  <a:pt x="20443" y="5269"/>
                  <a:pt x="20303" y="5269"/>
                </a:cubicBezTo>
                <a:cubicBezTo>
                  <a:pt x="20016" y="5269"/>
                  <a:pt x="19766" y="5420"/>
                  <a:pt x="19624" y="5646"/>
                </a:cubicBezTo>
                <a:lnTo>
                  <a:pt x="17168" y="4540"/>
                </a:lnTo>
                <a:cubicBezTo>
                  <a:pt x="17190" y="4468"/>
                  <a:pt x="17204" y="4394"/>
                  <a:pt x="17204" y="4316"/>
                </a:cubicBezTo>
                <a:cubicBezTo>
                  <a:pt x="17204" y="3872"/>
                  <a:pt x="16844" y="3514"/>
                  <a:pt x="16402" y="3514"/>
                </a:cubicBezTo>
                <a:cubicBezTo>
                  <a:pt x="15959" y="3514"/>
                  <a:pt x="15599" y="3872"/>
                  <a:pt x="15599" y="4316"/>
                </a:cubicBezTo>
                <a:cubicBezTo>
                  <a:pt x="15599" y="4483"/>
                  <a:pt x="15650" y="4638"/>
                  <a:pt x="15738" y="4766"/>
                </a:cubicBezTo>
                <a:lnTo>
                  <a:pt x="13017" y="7216"/>
                </a:lnTo>
                <a:cubicBezTo>
                  <a:pt x="12876" y="7098"/>
                  <a:pt x="12699" y="7024"/>
                  <a:pt x="12500" y="7024"/>
                </a:cubicBezTo>
                <a:cubicBezTo>
                  <a:pt x="12057" y="7024"/>
                  <a:pt x="11698" y="7384"/>
                  <a:pt x="11698" y="7828"/>
                </a:cubicBezTo>
                <a:cubicBezTo>
                  <a:pt x="11698" y="7906"/>
                  <a:pt x="11714" y="7981"/>
                  <a:pt x="11734" y="8052"/>
                </a:cubicBezTo>
                <a:lnTo>
                  <a:pt x="9281" y="9158"/>
                </a:lnTo>
                <a:cubicBezTo>
                  <a:pt x="9138" y="8932"/>
                  <a:pt x="8889" y="8782"/>
                  <a:pt x="8602" y="8782"/>
                </a:cubicBezTo>
                <a:cubicBezTo>
                  <a:pt x="8159" y="8782"/>
                  <a:pt x="7799" y="9142"/>
                  <a:pt x="7799" y="9584"/>
                </a:cubicBezTo>
                <a:cubicBezTo>
                  <a:pt x="7799" y="9751"/>
                  <a:pt x="7850" y="9907"/>
                  <a:pt x="7937" y="10035"/>
                </a:cubicBezTo>
                <a:lnTo>
                  <a:pt x="5217" y="12485"/>
                </a:lnTo>
                <a:cubicBezTo>
                  <a:pt x="5077" y="12367"/>
                  <a:pt x="4899" y="12294"/>
                  <a:pt x="4702" y="12294"/>
                </a:cubicBezTo>
                <a:cubicBezTo>
                  <a:pt x="4415" y="12294"/>
                  <a:pt x="4165" y="12446"/>
                  <a:pt x="4024" y="12672"/>
                </a:cubicBezTo>
                <a:lnTo>
                  <a:pt x="1568" y="11567"/>
                </a:lnTo>
                <a:cubicBezTo>
                  <a:pt x="1591" y="11495"/>
                  <a:pt x="1604" y="11420"/>
                  <a:pt x="1604" y="11341"/>
                </a:cubicBezTo>
                <a:cubicBezTo>
                  <a:pt x="1604" y="10898"/>
                  <a:pt x="1245" y="10539"/>
                  <a:pt x="802" y="10539"/>
                </a:cubicBezTo>
                <a:cubicBezTo>
                  <a:pt x="359" y="10539"/>
                  <a:pt x="0" y="10898"/>
                  <a:pt x="0" y="11341"/>
                </a:cubicBezTo>
                <a:cubicBezTo>
                  <a:pt x="0" y="11785"/>
                  <a:pt x="359" y="12145"/>
                  <a:pt x="802" y="12145"/>
                </a:cubicBezTo>
                <a:cubicBezTo>
                  <a:pt x="1089" y="12145"/>
                  <a:pt x="1339" y="11993"/>
                  <a:pt x="1481" y="11768"/>
                </a:cubicBezTo>
                <a:lnTo>
                  <a:pt x="3937" y="12874"/>
                </a:lnTo>
                <a:cubicBezTo>
                  <a:pt x="3916" y="12946"/>
                  <a:pt x="3901" y="13020"/>
                  <a:pt x="3901" y="13099"/>
                </a:cubicBezTo>
                <a:cubicBezTo>
                  <a:pt x="3901" y="13542"/>
                  <a:pt x="4260" y="13901"/>
                  <a:pt x="4703" y="13901"/>
                </a:cubicBezTo>
                <a:cubicBezTo>
                  <a:pt x="5146" y="13901"/>
                  <a:pt x="5506" y="13542"/>
                  <a:pt x="5506" y="13099"/>
                </a:cubicBezTo>
                <a:cubicBezTo>
                  <a:pt x="5506" y="12931"/>
                  <a:pt x="5455" y="12776"/>
                  <a:pt x="5367" y="12647"/>
                </a:cubicBezTo>
                <a:lnTo>
                  <a:pt x="8088" y="10197"/>
                </a:lnTo>
                <a:cubicBezTo>
                  <a:pt x="8227" y="10315"/>
                  <a:pt x="8405" y="10389"/>
                  <a:pt x="8603" y="10389"/>
                </a:cubicBezTo>
                <a:cubicBezTo>
                  <a:pt x="9047" y="10389"/>
                  <a:pt x="9405" y="10029"/>
                  <a:pt x="9405" y="9585"/>
                </a:cubicBezTo>
                <a:cubicBezTo>
                  <a:pt x="9405" y="9507"/>
                  <a:pt x="9392" y="9433"/>
                  <a:pt x="9369" y="9361"/>
                </a:cubicBezTo>
                <a:lnTo>
                  <a:pt x="11824" y="8255"/>
                </a:lnTo>
                <a:cubicBezTo>
                  <a:pt x="11965" y="8481"/>
                  <a:pt x="12216" y="8631"/>
                  <a:pt x="12500" y="8631"/>
                </a:cubicBezTo>
                <a:cubicBezTo>
                  <a:pt x="12945" y="8631"/>
                  <a:pt x="13305" y="8273"/>
                  <a:pt x="13305" y="7829"/>
                </a:cubicBezTo>
                <a:cubicBezTo>
                  <a:pt x="13305" y="7662"/>
                  <a:pt x="13253" y="7506"/>
                  <a:pt x="13166" y="7378"/>
                </a:cubicBezTo>
                <a:lnTo>
                  <a:pt x="15886" y="4928"/>
                </a:lnTo>
                <a:cubicBezTo>
                  <a:pt x="16026" y="5046"/>
                  <a:pt x="16203" y="5119"/>
                  <a:pt x="16401" y="5119"/>
                </a:cubicBezTo>
                <a:cubicBezTo>
                  <a:pt x="16688" y="5119"/>
                  <a:pt x="16937" y="4967"/>
                  <a:pt x="17080" y="4741"/>
                </a:cubicBezTo>
                <a:lnTo>
                  <a:pt x="19535" y="5847"/>
                </a:lnTo>
                <a:cubicBezTo>
                  <a:pt x="19514" y="5919"/>
                  <a:pt x="19499" y="5994"/>
                  <a:pt x="19499" y="6072"/>
                </a:cubicBezTo>
                <a:cubicBezTo>
                  <a:pt x="19499" y="6515"/>
                  <a:pt x="19859" y="6875"/>
                  <a:pt x="20303" y="6875"/>
                </a:cubicBezTo>
                <a:cubicBezTo>
                  <a:pt x="20746" y="6875"/>
                  <a:pt x="21105" y="6517"/>
                  <a:pt x="21105" y="6072"/>
                </a:cubicBezTo>
                <a:cubicBezTo>
                  <a:pt x="21105" y="5847"/>
                  <a:pt x="21013" y="5645"/>
                  <a:pt x="20863" y="5499"/>
                </a:cubicBezTo>
                <a:lnTo>
                  <a:pt x="23818" y="1506"/>
                </a:lnTo>
                <a:cubicBezTo>
                  <a:pt x="23933" y="1567"/>
                  <a:pt x="24062" y="1607"/>
                  <a:pt x="24202" y="1607"/>
                </a:cubicBezTo>
                <a:cubicBezTo>
                  <a:pt x="24645" y="1607"/>
                  <a:pt x="25005" y="1248"/>
                  <a:pt x="25005" y="803"/>
                </a:cubicBezTo>
                <a:cubicBezTo>
                  <a:pt x="25005" y="360"/>
                  <a:pt x="24646" y="0"/>
                  <a:pt x="24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67"/>
          <p:cNvSpPr txBox="1">
            <a:spLocks noGrp="1"/>
          </p:cNvSpPr>
          <p:nvPr>
            <p:ph type="title"/>
          </p:nvPr>
        </p:nvSpPr>
        <p:spPr>
          <a:xfrm>
            <a:off x="720000" y="1821450"/>
            <a:ext cx="3233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</a:t>
            </a:r>
            <a:endParaRPr dirty="0"/>
          </a:p>
        </p:txBody>
      </p:sp>
      <p:sp>
        <p:nvSpPr>
          <p:cNvPr id="2007" name="Google Shape;2007;p67"/>
          <p:cNvSpPr txBox="1">
            <a:spLocks noGrp="1"/>
          </p:cNvSpPr>
          <p:nvPr>
            <p:ph type="subTitle" idx="1"/>
          </p:nvPr>
        </p:nvSpPr>
        <p:spPr>
          <a:xfrm>
            <a:off x="720000" y="2317950"/>
            <a:ext cx="3233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 the filtering of abstracts based on common inclusion/exclusion criteria</a:t>
            </a:r>
          </a:p>
          <a:p>
            <a:pPr marL="0" indent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 the efficient extraction of clinical data from relevant studies</a:t>
            </a:r>
          </a:p>
        </p:txBody>
      </p:sp>
      <p:sp>
        <p:nvSpPr>
          <p:cNvPr id="2008" name="Google Shape;2008;p67"/>
          <p:cNvSpPr/>
          <p:nvPr/>
        </p:nvSpPr>
        <p:spPr>
          <a:xfrm>
            <a:off x="5203996" y="930385"/>
            <a:ext cx="1664618" cy="3176204"/>
          </a:xfrm>
          <a:custGeom>
            <a:avLst/>
            <a:gdLst/>
            <a:ahLst/>
            <a:cxnLst/>
            <a:rect l="l" t="t" r="r" b="b"/>
            <a:pathLst>
              <a:path w="84552" h="161331" extrusionOk="0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9" name="Google Shape;2009;p67"/>
          <p:cNvGrpSpPr/>
          <p:nvPr/>
        </p:nvGrpSpPr>
        <p:grpSpPr>
          <a:xfrm>
            <a:off x="5013076" y="1075365"/>
            <a:ext cx="2023002" cy="3358724"/>
            <a:chOff x="5186401" y="494525"/>
            <a:chExt cx="1834973" cy="3724678"/>
          </a:xfrm>
        </p:grpSpPr>
        <p:sp>
          <p:nvSpPr>
            <p:cNvPr id="2010" name="Google Shape;2010;p67"/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7"/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67"/>
          <p:cNvGrpSpPr/>
          <p:nvPr/>
        </p:nvGrpSpPr>
        <p:grpSpPr>
          <a:xfrm rot="10800000">
            <a:off x="7379752" y="127079"/>
            <a:ext cx="1340624" cy="1367521"/>
            <a:chOff x="36775" y="9050"/>
            <a:chExt cx="1366868" cy="1394292"/>
          </a:xfrm>
        </p:grpSpPr>
        <p:sp>
          <p:nvSpPr>
            <p:cNvPr id="2014" name="Google Shape;2014;p67"/>
            <p:cNvSpPr/>
            <p:nvPr/>
          </p:nvSpPr>
          <p:spPr>
            <a:xfrm>
              <a:off x="997061" y="535290"/>
              <a:ext cx="406582" cy="406582"/>
            </a:xfrm>
            <a:custGeom>
              <a:avLst/>
              <a:gdLst/>
              <a:ahLst/>
              <a:cxnLst/>
              <a:rect l="l" t="t" r="r" b="b"/>
              <a:pathLst>
                <a:path w="6416" h="6416" extrusionOk="0">
                  <a:moveTo>
                    <a:pt x="3208" y="1501"/>
                  </a:moveTo>
                  <a:cubicBezTo>
                    <a:pt x="4152" y="1501"/>
                    <a:pt x="4915" y="2266"/>
                    <a:pt x="4915" y="3208"/>
                  </a:cubicBezTo>
                  <a:cubicBezTo>
                    <a:pt x="4915" y="4151"/>
                    <a:pt x="4150" y="4916"/>
                    <a:pt x="3208" y="4916"/>
                  </a:cubicBezTo>
                  <a:cubicBezTo>
                    <a:pt x="2265" y="4916"/>
                    <a:pt x="1501" y="4151"/>
                    <a:pt x="1501" y="3208"/>
                  </a:cubicBezTo>
                  <a:cubicBezTo>
                    <a:pt x="1501" y="2266"/>
                    <a:pt x="2266" y="1501"/>
                    <a:pt x="3208" y="1501"/>
                  </a:cubicBezTo>
                  <a:close/>
                  <a:moveTo>
                    <a:pt x="2869" y="0"/>
                  </a:moveTo>
                  <a:cubicBezTo>
                    <a:pt x="2720" y="0"/>
                    <a:pt x="2599" y="121"/>
                    <a:pt x="2599" y="271"/>
                  </a:cubicBezTo>
                  <a:lnTo>
                    <a:pt x="2599" y="690"/>
                  </a:lnTo>
                  <a:cubicBezTo>
                    <a:pt x="2334" y="755"/>
                    <a:pt x="2085" y="859"/>
                    <a:pt x="1859" y="997"/>
                  </a:cubicBezTo>
                  <a:lnTo>
                    <a:pt x="1562" y="700"/>
                  </a:lnTo>
                  <a:cubicBezTo>
                    <a:pt x="1509" y="647"/>
                    <a:pt x="1440" y="621"/>
                    <a:pt x="1371" y="621"/>
                  </a:cubicBezTo>
                  <a:cubicBezTo>
                    <a:pt x="1302" y="621"/>
                    <a:pt x="1233" y="647"/>
                    <a:pt x="1180" y="700"/>
                  </a:cubicBezTo>
                  <a:lnTo>
                    <a:pt x="700" y="1179"/>
                  </a:lnTo>
                  <a:cubicBezTo>
                    <a:pt x="595" y="1285"/>
                    <a:pt x="595" y="1456"/>
                    <a:pt x="700" y="1560"/>
                  </a:cubicBezTo>
                  <a:lnTo>
                    <a:pt x="997" y="1858"/>
                  </a:lnTo>
                  <a:cubicBezTo>
                    <a:pt x="859" y="2084"/>
                    <a:pt x="754" y="2334"/>
                    <a:pt x="692" y="2598"/>
                  </a:cubicBezTo>
                  <a:lnTo>
                    <a:pt x="271" y="2598"/>
                  </a:lnTo>
                  <a:cubicBezTo>
                    <a:pt x="122" y="2598"/>
                    <a:pt x="1" y="2719"/>
                    <a:pt x="1" y="2869"/>
                  </a:cubicBezTo>
                  <a:lnTo>
                    <a:pt x="1" y="3547"/>
                  </a:lnTo>
                  <a:cubicBezTo>
                    <a:pt x="1" y="3696"/>
                    <a:pt x="122" y="3817"/>
                    <a:pt x="271" y="3817"/>
                  </a:cubicBezTo>
                  <a:lnTo>
                    <a:pt x="692" y="3817"/>
                  </a:lnTo>
                  <a:cubicBezTo>
                    <a:pt x="756" y="4082"/>
                    <a:pt x="859" y="4331"/>
                    <a:pt x="997" y="4557"/>
                  </a:cubicBezTo>
                  <a:lnTo>
                    <a:pt x="700" y="4854"/>
                  </a:lnTo>
                  <a:cubicBezTo>
                    <a:pt x="595" y="4960"/>
                    <a:pt x="595" y="5131"/>
                    <a:pt x="700" y="5236"/>
                  </a:cubicBezTo>
                  <a:lnTo>
                    <a:pt x="1180" y="5716"/>
                  </a:lnTo>
                  <a:cubicBezTo>
                    <a:pt x="1233" y="5769"/>
                    <a:pt x="1302" y="5795"/>
                    <a:pt x="1371" y="5795"/>
                  </a:cubicBezTo>
                  <a:cubicBezTo>
                    <a:pt x="1440" y="5795"/>
                    <a:pt x="1509" y="5769"/>
                    <a:pt x="1562" y="5716"/>
                  </a:cubicBezTo>
                  <a:lnTo>
                    <a:pt x="1859" y="5419"/>
                  </a:lnTo>
                  <a:cubicBezTo>
                    <a:pt x="2085" y="5558"/>
                    <a:pt x="2334" y="5662"/>
                    <a:pt x="2599" y="5724"/>
                  </a:cubicBezTo>
                  <a:lnTo>
                    <a:pt x="2599" y="6145"/>
                  </a:lnTo>
                  <a:cubicBezTo>
                    <a:pt x="2599" y="6294"/>
                    <a:pt x="2720" y="6416"/>
                    <a:pt x="2869" y="6416"/>
                  </a:cubicBezTo>
                  <a:lnTo>
                    <a:pt x="3548" y="6416"/>
                  </a:lnTo>
                  <a:cubicBezTo>
                    <a:pt x="3697" y="6416"/>
                    <a:pt x="3817" y="6294"/>
                    <a:pt x="3817" y="6145"/>
                  </a:cubicBezTo>
                  <a:lnTo>
                    <a:pt x="3817" y="5724"/>
                  </a:lnTo>
                  <a:cubicBezTo>
                    <a:pt x="4082" y="5661"/>
                    <a:pt x="4331" y="5557"/>
                    <a:pt x="4558" y="5419"/>
                  </a:cubicBezTo>
                  <a:lnTo>
                    <a:pt x="4855" y="5716"/>
                  </a:lnTo>
                  <a:cubicBezTo>
                    <a:pt x="4908" y="5769"/>
                    <a:pt x="4977" y="5795"/>
                    <a:pt x="5046" y="5795"/>
                  </a:cubicBezTo>
                  <a:cubicBezTo>
                    <a:pt x="5115" y="5795"/>
                    <a:pt x="5184" y="5769"/>
                    <a:pt x="5236" y="5716"/>
                  </a:cubicBezTo>
                  <a:lnTo>
                    <a:pt x="5717" y="5236"/>
                  </a:lnTo>
                  <a:cubicBezTo>
                    <a:pt x="5821" y="5131"/>
                    <a:pt x="5821" y="4960"/>
                    <a:pt x="5717" y="4854"/>
                  </a:cubicBezTo>
                  <a:lnTo>
                    <a:pt x="5419" y="4557"/>
                  </a:lnTo>
                  <a:cubicBezTo>
                    <a:pt x="5558" y="4331"/>
                    <a:pt x="5662" y="4082"/>
                    <a:pt x="5726" y="3817"/>
                  </a:cubicBezTo>
                  <a:lnTo>
                    <a:pt x="6145" y="3817"/>
                  </a:lnTo>
                  <a:cubicBezTo>
                    <a:pt x="6295" y="3817"/>
                    <a:pt x="6416" y="3696"/>
                    <a:pt x="6416" y="3547"/>
                  </a:cubicBezTo>
                  <a:lnTo>
                    <a:pt x="6416" y="2869"/>
                  </a:lnTo>
                  <a:cubicBezTo>
                    <a:pt x="6416" y="2719"/>
                    <a:pt x="6295" y="2598"/>
                    <a:pt x="6145" y="2598"/>
                  </a:cubicBezTo>
                  <a:lnTo>
                    <a:pt x="5726" y="2598"/>
                  </a:lnTo>
                  <a:cubicBezTo>
                    <a:pt x="5661" y="2334"/>
                    <a:pt x="5557" y="2084"/>
                    <a:pt x="5419" y="1858"/>
                  </a:cubicBezTo>
                  <a:lnTo>
                    <a:pt x="5717" y="1560"/>
                  </a:lnTo>
                  <a:cubicBezTo>
                    <a:pt x="5821" y="1456"/>
                    <a:pt x="5821" y="1285"/>
                    <a:pt x="5717" y="1179"/>
                  </a:cubicBezTo>
                  <a:lnTo>
                    <a:pt x="5236" y="700"/>
                  </a:lnTo>
                  <a:cubicBezTo>
                    <a:pt x="5184" y="647"/>
                    <a:pt x="5115" y="621"/>
                    <a:pt x="5046" y="621"/>
                  </a:cubicBezTo>
                  <a:cubicBezTo>
                    <a:pt x="4977" y="621"/>
                    <a:pt x="4908" y="647"/>
                    <a:pt x="4855" y="700"/>
                  </a:cubicBezTo>
                  <a:lnTo>
                    <a:pt x="4558" y="997"/>
                  </a:lnTo>
                  <a:cubicBezTo>
                    <a:pt x="4331" y="858"/>
                    <a:pt x="4082" y="754"/>
                    <a:pt x="3817" y="690"/>
                  </a:cubicBezTo>
                  <a:lnTo>
                    <a:pt x="3817" y="271"/>
                  </a:lnTo>
                  <a:cubicBezTo>
                    <a:pt x="3817" y="121"/>
                    <a:pt x="3697" y="0"/>
                    <a:pt x="3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7"/>
            <p:cNvSpPr/>
            <p:nvPr/>
          </p:nvSpPr>
          <p:spPr>
            <a:xfrm>
              <a:off x="1191615" y="949298"/>
              <a:ext cx="202721" cy="202531"/>
            </a:xfrm>
            <a:custGeom>
              <a:avLst/>
              <a:gdLst/>
              <a:ahLst/>
              <a:cxnLst/>
              <a:rect l="l" t="t" r="r" b="b"/>
              <a:pathLst>
                <a:path w="3199" h="3196" extrusionOk="0">
                  <a:moveTo>
                    <a:pt x="1598" y="747"/>
                  </a:moveTo>
                  <a:cubicBezTo>
                    <a:pt x="2067" y="747"/>
                    <a:pt x="2447" y="1128"/>
                    <a:pt x="2447" y="1597"/>
                  </a:cubicBezTo>
                  <a:cubicBezTo>
                    <a:pt x="2447" y="2066"/>
                    <a:pt x="2067" y="2446"/>
                    <a:pt x="1598" y="2446"/>
                  </a:cubicBezTo>
                  <a:cubicBezTo>
                    <a:pt x="1129" y="2446"/>
                    <a:pt x="748" y="2066"/>
                    <a:pt x="748" y="1597"/>
                  </a:cubicBezTo>
                  <a:cubicBezTo>
                    <a:pt x="747" y="1128"/>
                    <a:pt x="1129" y="747"/>
                    <a:pt x="1598" y="747"/>
                  </a:cubicBezTo>
                  <a:close/>
                  <a:moveTo>
                    <a:pt x="1430" y="1"/>
                  </a:moveTo>
                  <a:cubicBezTo>
                    <a:pt x="1356" y="1"/>
                    <a:pt x="1296" y="60"/>
                    <a:pt x="1296" y="134"/>
                  </a:cubicBezTo>
                  <a:lnTo>
                    <a:pt x="1296" y="343"/>
                  </a:lnTo>
                  <a:cubicBezTo>
                    <a:pt x="1165" y="375"/>
                    <a:pt x="1041" y="427"/>
                    <a:pt x="928" y="496"/>
                  </a:cubicBezTo>
                  <a:lnTo>
                    <a:pt x="780" y="347"/>
                  </a:lnTo>
                  <a:cubicBezTo>
                    <a:pt x="754" y="321"/>
                    <a:pt x="719" y="308"/>
                    <a:pt x="685" y="308"/>
                  </a:cubicBezTo>
                  <a:cubicBezTo>
                    <a:pt x="650" y="308"/>
                    <a:pt x="616" y="321"/>
                    <a:pt x="590" y="347"/>
                  </a:cubicBezTo>
                  <a:lnTo>
                    <a:pt x="350" y="587"/>
                  </a:lnTo>
                  <a:cubicBezTo>
                    <a:pt x="298" y="639"/>
                    <a:pt x="298" y="724"/>
                    <a:pt x="350" y="777"/>
                  </a:cubicBezTo>
                  <a:lnTo>
                    <a:pt x="498" y="924"/>
                  </a:lnTo>
                  <a:cubicBezTo>
                    <a:pt x="429" y="1037"/>
                    <a:pt x="378" y="1161"/>
                    <a:pt x="345" y="1294"/>
                  </a:cubicBezTo>
                  <a:lnTo>
                    <a:pt x="136" y="1294"/>
                  </a:lnTo>
                  <a:cubicBezTo>
                    <a:pt x="61" y="1294"/>
                    <a:pt x="0" y="1354"/>
                    <a:pt x="0" y="1428"/>
                  </a:cubicBezTo>
                  <a:lnTo>
                    <a:pt x="0" y="1767"/>
                  </a:lnTo>
                  <a:cubicBezTo>
                    <a:pt x="0" y="1842"/>
                    <a:pt x="61" y="1900"/>
                    <a:pt x="136" y="1900"/>
                  </a:cubicBezTo>
                  <a:lnTo>
                    <a:pt x="345" y="1900"/>
                  </a:lnTo>
                  <a:cubicBezTo>
                    <a:pt x="378" y="2033"/>
                    <a:pt x="429" y="2156"/>
                    <a:pt x="498" y="2270"/>
                  </a:cubicBezTo>
                  <a:lnTo>
                    <a:pt x="350" y="2418"/>
                  </a:lnTo>
                  <a:cubicBezTo>
                    <a:pt x="298" y="2470"/>
                    <a:pt x="298" y="2554"/>
                    <a:pt x="350" y="2608"/>
                  </a:cubicBezTo>
                  <a:lnTo>
                    <a:pt x="590" y="2846"/>
                  </a:lnTo>
                  <a:cubicBezTo>
                    <a:pt x="616" y="2873"/>
                    <a:pt x="650" y="2886"/>
                    <a:pt x="685" y="2886"/>
                  </a:cubicBezTo>
                  <a:cubicBezTo>
                    <a:pt x="719" y="2886"/>
                    <a:pt x="754" y="2873"/>
                    <a:pt x="780" y="2846"/>
                  </a:cubicBezTo>
                  <a:lnTo>
                    <a:pt x="928" y="2698"/>
                  </a:lnTo>
                  <a:cubicBezTo>
                    <a:pt x="1041" y="2767"/>
                    <a:pt x="1165" y="2820"/>
                    <a:pt x="1296" y="2851"/>
                  </a:cubicBezTo>
                  <a:lnTo>
                    <a:pt x="1296" y="3060"/>
                  </a:lnTo>
                  <a:cubicBezTo>
                    <a:pt x="1296" y="3134"/>
                    <a:pt x="1357" y="3195"/>
                    <a:pt x="1430" y="3195"/>
                  </a:cubicBezTo>
                  <a:lnTo>
                    <a:pt x="1768" y="3195"/>
                  </a:lnTo>
                  <a:cubicBezTo>
                    <a:pt x="1843" y="3195"/>
                    <a:pt x="1903" y="3134"/>
                    <a:pt x="1903" y="3060"/>
                  </a:cubicBezTo>
                  <a:lnTo>
                    <a:pt x="1903" y="2851"/>
                  </a:lnTo>
                  <a:cubicBezTo>
                    <a:pt x="2036" y="2819"/>
                    <a:pt x="2159" y="2767"/>
                    <a:pt x="2272" y="2698"/>
                  </a:cubicBezTo>
                  <a:lnTo>
                    <a:pt x="2420" y="2846"/>
                  </a:lnTo>
                  <a:cubicBezTo>
                    <a:pt x="2447" y="2873"/>
                    <a:pt x="2481" y="2886"/>
                    <a:pt x="2515" y="2886"/>
                  </a:cubicBezTo>
                  <a:cubicBezTo>
                    <a:pt x="2550" y="2886"/>
                    <a:pt x="2584" y="2873"/>
                    <a:pt x="2611" y="2846"/>
                  </a:cubicBezTo>
                  <a:lnTo>
                    <a:pt x="2849" y="2608"/>
                  </a:lnTo>
                  <a:cubicBezTo>
                    <a:pt x="2903" y="2554"/>
                    <a:pt x="2903" y="2470"/>
                    <a:pt x="2849" y="2418"/>
                  </a:cubicBezTo>
                  <a:lnTo>
                    <a:pt x="2702" y="2270"/>
                  </a:lnTo>
                  <a:cubicBezTo>
                    <a:pt x="2771" y="2157"/>
                    <a:pt x="2822" y="2033"/>
                    <a:pt x="2854" y="1900"/>
                  </a:cubicBezTo>
                  <a:lnTo>
                    <a:pt x="3064" y="1900"/>
                  </a:lnTo>
                  <a:cubicBezTo>
                    <a:pt x="3139" y="1900"/>
                    <a:pt x="3199" y="1840"/>
                    <a:pt x="3199" y="1767"/>
                  </a:cubicBezTo>
                  <a:lnTo>
                    <a:pt x="3199" y="1428"/>
                  </a:lnTo>
                  <a:cubicBezTo>
                    <a:pt x="3199" y="1354"/>
                    <a:pt x="3139" y="1294"/>
                    <a:pt x="3064" y="1294"/>
                  </a:cubicBezTo>
                  <a:lnTo>
                    <a:pt x="2854" y="1294"/>
                  </a:lnTo>
                  <a:cubicBezTo>
                    <a:pt x="2822" y="1161"/>
                    <a:pt x="2771" y="1037"/>
                    <a:pt x="2702" y="924"/>
                  </a:cubicBezTo>
                  <a:lnTo>
                    <a:pt x="2849" y="777"/>
                  </a:lnTo>
                  <a:cubicBezTo>
                    <a:pt x="2903" y="724"/>
                    <a:pt x="2903" y="639"/>
                    <a:pt x="2849" y="587"/>
                  </a:cubicBezTo>
                  <a:lnTo>
                    <a:pt x="2611" y="347"/>
                  </a:lnTo>
                  <a:cubicBezTo>
                    <a:pt x="2584" y="321"/>
                    <a:pt x="2550" y="308"/>
                    <a:pt x="2515" y="308"/>
                  </a:cubicBezTo>
                  <a:cubicBezTo>
                    <a:pt x="2481" y="308"/>
                    <a:pt x="2447" y="321"/>
                    <a:pt x="2420" y="347"/>
                  </a:cubicBezTo>
                  <a:lnTo>
                    <a:pt x="2272" y="496"/>
                  </a:lnTo>
                  <a:cubicBezTo>
                    <a:pt x="2159" y="427"/>
                    <a:pt x="2036" y="374"/>
                    <a:pt x="1903" y="343"/>
                  </a:cubicBezTo>
                  <a:lnTo>
                    <a:pt x="1903" y="134"/>
                  </a:lnTo>
                  <a:cubicBezTo>
                    <a:pt x="1903" y="59"/>
                    <a:pt x="1843" y="1"/>
                    <a:pt x="1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7"/>
            <p:cNvSpPr/>
            <p:nvPr/>
          </p:nvSpPr>
          <p:spPr>
            <a:xfrm>
              <a:off x="646673" y="871161"/>
              <a:ext cx="531864" cy="532181"/>
            </a:xfrm>
            <a:custGeom>
              <a:avLst/>
              <a:gdLst/>
              <a:ahLst/>
              <a:cxnLst/>
              <a:rect l="l" t="t" r="r" b="b"/>
              <a:pathLst>
                <a:path w="8393" h="8398" extrusionOk="0">
                  <a:moveTo>
                    <a:pt x="4200" y="1342"/>
                  </a:moveTo>
                  <a:cubicBezTo>
                    <a:pt x="5776" y="1342"/>
                    <a:pt x="7056" y="2620"/>
                    <a:pt x="7056" y="4198"/>
                  </a:cubicBezTo>
                  <a:cubicBezTo>
                    <a:pt x="7056" y="5775"/>
                    <a:pt x="5776" y="7055"/>
                    <a:pt x="4200" y="7055"/>
                  </a:cubicBezTo>
                  <a:cubicBezTo>
                    <a:pt x="2622" y="7055"/>
                    <a:pt x="1343" y="5775"/>
                    <a:pt x="1343" y="4198"/>
                  </a:cubicBezTo>
                  <a:cubicBezTo>
                    <a:pt x="1343" y="2620"/>
                    <a:pt x="2622" y="1342"/>
                    <a:pt x="4200" y="1342"/>
                  </a:cubicBezTo>
                  <a:close/>
                  <a:moveTo>
                    <a:pt x="3982" y="1"/>
                  </a:moveTo>
                  <a:cubicBezTo>
                    <a:pt x="3835" y="1"/>
                    <a:pt x="3716" y="120"/>
                    <a:pt x="3716" y="267"/>
                  </a:cubicBezTo>
                  <a:lnTo>
                    <a:pt x="3716" y="665"/>
                  </a:lnTo>
                  <a:cubicBezTo>
                    <a:pt x="3565" y="686"/>
                    <a:pt x="3417" y="716"/>
                    <a:pt x="3273" y="754"/>
                  </a:cubicBezTo>
                  <a:lnTo>
                    <a:pt x="3119" y="387"/>
                  </a:lnTo>
                  <a:cubicBezTo>
                    <a:pt x="3076" y="285"/>
                    <a:pt x="2977" y="224"/>
                    <a:pt x="2874" y="224"/>
                  </a:cubicBezTo>
                  <a:cubicBezTo>
                    <a:pt x="2839" y="224"/>
                    <a:pt x="2805" y="231"/>
                    <a:pt x="2771" y="245"/>
                  </a:cubicBezTo>
                  <a:lnTo>
                    <a:pt x="2377" y="411"/>
                  </a:lnTo>
                  <a:cubicBezTo>
                    <a:pt x="2242" y="467"/>
                    <a:pt x="2177" y="624"/>
                    <a:pt x="2234" y="759"/>
                  </a:cubicBezTo>
                  <a:lnTo>
                    <a:pt x="2388" y="1127"/>
                  </a:lnTo>
                  <a:cubicBezTo>
                    <a:pt x="2268" y="1198"/>
                    <a:pt x="2150" y="1276"/>
                    <a:pt x="2040" y="1360"/>
                  </a:cubicBezTo>
                  <a:lnTo>
                    <a:pt x="1758" y="1080"/>
                  </a:lnTo>
                  <a:cubicBezTo>
                    <a:pt x="1707" y="1027"/>
                    <a:pt x="1638" y="1001"/>
                    <a:pt x="1570" y="1001"/>
                  </a:cubicBezTo>
                  <a:cubicBezTo>
                    <a:pt x="1502" y="1001"/>
                    <a:pt x="1434" y="1027"/>
                    <a:pt x="1382" y="1080"/>
                  </a:cubicBezTo>
                  <a:lnTo>
                    <a:pt x="1079" y="1383"/>
                  </a:lnTo>
                  <a:cubicBezTo>
                    <a:pt x="974" y="1487"/>
                    <a:pt x="974" y="1655"/>
                    <a:pt x="1079" y="1759"/>
                  </a:cubicBezTo>
                  <a:lnTo>
                    <a:pt x="1359" y="2041"/>
                  </a:lnTo>
                  <a:cubicBezTo>
                    <a:pt x="1269" y="2160"/>
                    <a:pt x="1185" y="2286"/>
                    <a:pt x="1111" y="2417"/>
                  </a:cubicBezTo>
                  <a:lnTo>
                    <a:pt x="741" y="2265"/>
                  </a:lnTo>
                  <a:cubicBezTo>
                    <a:pt x="709" y="2252"/>
                    <a:pt x="675" y="2246"/>
                    <a:pt x="641" y="2246"/>
                  </a:cubicBezTo>
                  <a:cubicBezTo>
                    <a:pt x="536" y="2246"/>
                    <a:pt x="436" y="2308"/>
                    <a:pt x="395" y="2411"/>
                  </a:cubicBezTo>
                  <a:lnTo>
                    <a:pt x="232" y="2808"/>
                  </a:lnTo>
                  <a:cubicBezTo>
                    <a:pt x="177" y="2944"/>
                    <a:pt x="242" y="3100"/>
                    <a:pt x="379" y="3155"/>
                  </a:cubicBezTo>
                  <a:lnTo>
                    <a:pt x="747" y="3306"/>
                  </a:lnTo>
                  <a:cubicBezTo>
                    <a:pt x="712" y="3441"/>
                    <a:pt x="686" y="3579"/>
                    <a:pt x="667" y="3718"/>
                  </a:cubicBezTo>
                  <a:lnTo>
                    <a:pt x="268" y="3718"/>
                  </a:lnTo>
                  <a:cubicBezTo>
                    <a:pt x="120" y="3718"/>
                    <a:pt x="1" y="3838"/>
                    <a:pt x="1" y="3985"/>
                  </a:cubicBezTo>
                  <a:lnTo>
                    <a:pt x="1" y="4414"/>
                  </a:lnTo>
                  <a:cubicBezTo>
                    <a:pt x="1" y="4561"/>
                    <a:pt x="119" y="4680"/>
                    <a:pt x="267" y="4680"/>
                  </a:cubicBezTo>
                  <a:lnTo>
                    <a:pt x="665" y="4680"/>
                  </a:lnTo>
                  <a:cubicBezTo>
                    <a:pt x="686" y="4830"/>
                    <a:pt x="716" y="4978"/>
                    <a:pt x="755" y="5122"/>
                  </a:cubicBezTo>
                  <a:lnTo>
                    <a:pt x="388" y="5277"/>
                  </a:lnTo>
                  <a:cubicBezTo>
                    <a:pt x="252" y="5333"/>
                    <a:pt x="189" y="5489"/>
                    <a:pt x="246" y="5625"/>
                  </a:cubicBezTo>
                  <a:lnTo>
                    <a:pt x="411" y="6021"/>
                  </a:lnTo>
                  <a:cubicBezTo>
                    <a:pt x="454" y="6123"/>
                    <a:pt x="552" y="6184"/>
                    <a:pt x="656" y="6184"/>
                  </a:cubicBezTo>
                  <a:cubicBezTo>
                    <a:pt x="691" y="6184"/>
                    <a:pt x="726" y="6177"/>
                    <a:pt x="760" y="6163"/>
                  </a:cubicBezTo>
                  <a:lnTo>
                    <a:pt x="1127" y="6009"/>
                  </a:lnTo>
                  <a:cubicBezTo>
                    <a:pt x="1199" y="6130"/>
                    <a:pt x="1276" y="6247"/>
                    <a:pt x="1362" y="6357"/>
                  </a:cubicBezTo>
                  <a:lnTo>
                    <a:pt x="1080" y="6639"/>
                  </a:lnTo>
                  <a:cubicBezTo>
                    <a:pt x="976" y="6743"/>
                    <a:pt x="976" y="6912"/>
                    <a:pt x="1080" y="7016"/>
                  </a:cubicBezTo>
                  <a:lnTo>
                    <a:pt x="1383" y="7319"/>
                  </a:lnTo>
                  <a:cubicBezTo>
                    <a:pt x="1435" y="7371"/>
                    <a:pt x="1503" y="7397"/>
                    <a:pt x="1571" y="7397"/>
                  </a:cubicBezTo>
                  <a:cubicBezTo>
                    <a:pt x="1639" y="7397"/>
                    <a:pt x="1708" y="7371"/>
                    <a:pt x="1759" y="7319"/>
                  </a:cubicBezTo>
                  <a:lnTo>
                    <a:pt x="2041" y="7037"/>
                  </a:lnTo>
                  <a:cubicBezTo>
                    <a:pt x="2161" y="7129"/>
                    <a:pt x="2285" y="7212"/>
                    <a:pt x="2417" y="7287"/>
                  </a:cubicBezTo>
                  <a:lnTo>
                    <a:pt x="2267" y="7656"/>
                  </a:lnTo>
                  <a:cubicBezTo>
                    <a:pt x="2211" y="7792"/>
                    <a:pt x="2277" y="7947"/>
                    <a:pt x="2412" y="8003"/>
                  </a:cubicBezTo>
                  <a:lnTo>
                    <a:pt x="2808" y="8166"/>
                  </a:lnTo>
                  <a:cubicBezTo>
                    <a:pt x="2842" y="8180"/>
                    <a:pt x="2876" y="8186"/>
                    <a:pt x="2910" y="8186"/>
                  </a:cubicBezTo>
                  <a:cubicBezTo>
                    <a:pt x="3015" y="8186"/>
                    <a:pt x="3114" y="8124"/>
                    <a:pt x="3156" y="8021"/>
                  </a:cubicBezTo>
                  <a:lnTo>
                    <a:pt x="3306" y="7653"/>
                  </a:lnTo>
                  <a:cubicBezTo>
                    <a:pt x="3441" y="7688"/>
                    <a:pt x="3579" y="7715"/>
                    <a:pt x="3719" y="7733"/>
                  </a:cubicBezTo>
                  <a:lnTo>
                    <a:pt x="3719" y="8131"/>
                  </a:lnTo>
                  <a:cubicBezTo>
                    <a:pt x="3719" y="8278"/>
                    <a:pt x="3838" y="8398"/>
                    <a:pt x="3985" y="8398"/>
                  </a:cubicBezTo>
                  <a:lnTo>
                    <a:pt x="4413" y="8398"/>
                  </a:lnTo>
                  <a:cubicBezTo>
                    <a:pt x="4561" y="8398"/>
                    <a:pt x="4679" y="8278"/>
                    <a:pt x="4679" y="8131"/>
                  </a:cubicBezTo>
                  <a:lnTo>
                    <a:pt x="4679" y="7733"/>
                  </a:lnTo>
                  <a:cubicBezTo>
                    <a:pt x="4829" y="7713"/>
                    <a:pt x="4977" y="7683"/>
                    <a:pt x="5121" y="7644"/>
                  </a:cubicBezTo>
                  <a:lnTo>
                    <a:pt x="5276" y="8011"/>
                  </a:lnTo>
                  <a:cubicBezTo>
                    <a:pt x="5318" y="8113"/>
                    <a:pt x="5417" y="8174"/>
                    <a:pt x="5521" y="8174"/>
                  </a:cubicBezTo>
                  <a:cubicBezTo>
                    <a:pt x="5555" y="8174"/>
                    <a:pt x="5590" y="8167"/>
                    <a:pt x="5624" y="8153"/>
                  </a:cubicBezTo>
                  <a:lnTo>
                    <a:pt x="6018" y="7987"/>
                  </a:lnTo>
                  <a:cubicBezTo>
                    <a:pt x="6155" y="7931"/>
                    <a:pt x="6218" y="7775"/>
                    <a:pt x="6161" y="7638"/>
                  </a:cubicBezTo>
                  <a:lnTo>
                    <a:pt x="6007" y="7271"/>
                  </a:lnTo>
                  <a:cubicBezTo>
                    <a:pt x="6128" y="7199"/>
                    <a:pt x="6244" y="7121"/>
                    <a:pt x="6355" y="7036"/>
                  </a:cubicBezTo>
                  <a:lnTo>
                    <a:pt x="6637" y="7318"/>
                  </a:lnTo>
                  <a:cubicBezTo>
                    <a:pt x="6689" y="7370"/>
                    <a:pt x="6757" y="7396"/>
                    <a:pt x="6825" y="7396"/>
                  </a:cubicBezTo>
                  <a:cubicBezTo>
                    <a:pt x="6894" y="7396"/>
                    <a:pt x="6962" y="7370"/>
                    <a:pt x="7014" y="7318"/>
                  </a:cubicBezTo>
                  <a:lnTo>
                    <a:pt x="7317" y="7015"/>
                  </a:lnTo>
                  <a:cubicBezTo>
                    <a:pt x="7421" y="6911"/>
                    <a:pt x="7421" y="6742"/>
                    <a:pt x="7317" y="6638"/>
                  </a:cubicBezTo>
                  <a:lnTo>
                    <a:pt x="7035" y="6356"/>
                  </a:lnTo>
                  <a:cubicBezTo>
                    <a:pt x="7127" y="6237"/>
                    <a:pt x="7210" y="6111"/>
                    <a:pt x="7285" y="5981"/>
                  </a:cubicBezTo>
                  <a:lnTo>
                    <a:pt x="7653" y="6131"/>
                  </a:lnTo>
                  <a:cubicBezTo>
                    <a:pt x="7687" y="6145"/>
                    <a:pt x="7721" y="6151"/>
                    <a:pt x="7755" y="6151"/>
                  </a:cubicBezTo>
                  <a:cubicBezTo>
                    <a:pt x="7860" y="6151"/>
                    <a:pt x="7959" y="6089"/>
                    <a:pt x="8001" y="5986"/>
                  </a:cubicBezTo>
                  <a:lnTo>
                    <a:pt x="8162" y="5589"/>
                  </a:lnTo>
                  <a:cubicBezTo>
                    <a:pt x="8218" y="5452"/>
                    <a:pt x="8154" y="5297"/>
                    <a:pt x="8016" y="5241"/>
                  </a:cubicBezTo>
                  <a:lnTo>
                    <a:pt x="7648" y="5090"/>
                  </a:lnTo>
                  <a:cubicBezTo>
                    <a:pt x="7683" y="4955"/>
                    <a:pt x="7709" y="4818"/>
                    <a:pt x="7728" y="4677"/>
                  </a:cubicBezTo>
                  <a:lnTo>
                    <a:pt x="8126" y="4677"/>
                  </a:lnTo>
                  <a:cubicBezTo>
                    <a:pt x="8273" y="4677"/>
                    <a:pt x="8393" y="4558"/>
                    <a:pt x="8393" y="4412"/>
                  </a:cubicBezTo>
                  <a:lnTo>
                    <a:pt x="8393" y="3982"/>
                  </a:lnTo>
                  <a:cubicBezTo>
                    <a:pt x="8393" y="3834"/>
                    <a:pt x="8273" y="3715"/>
                    <a:pt x="8126" y="3715"/>
                  </a:cubicBezTo>
                  <a:lnTo>
                    <a:pt x="7728" y="3715"/>
                  </a:lnTo>
                  <a:cubicBezTo>
                    <a:pt x="7708" y="3565"/>
                    <a:pt x="7678" y="3417"/>
                    <a:pt x="7640" y="3273"/>
                  </a:cubicBezTo>
                  <a:lnTo>
                    <a:pt x="8006" y="3119"/>
                  </a:lnTo>
                  <a:cubicBezTo>
                    <a:pt x="8142" y="3062"/>
                    <a:pt x="8206" y="2906"/>
                    <a:pt x="8148" y="2771"/>
                  </a:cubicBezTo>
                  <a:lnTo>
                    <a:pt x="7982" y="2376"/>
                  </a:lnTo>
                  <a:cubicBezTo>
                    <a:pt x="7940" y="2274"/>
                    <a:pt x="7841" y="2212"/>
                    <a:pt x="7737" y="2212"/>
                  </a:cubicBezTo>
                  <a:cubicBezTo>
                    <a:pt x="7703" y="2212"/>
                    <a:pt x="7668" y="2219"/>
                    <a:pt x="7634" y="2233"/>
                  </a:cubicBezTo>
                  <a:lnTo>
                    <a:pt x="7267" y="2388"/>
                  </a:lnTo>
                  <a:cubicBezTo>
                    <a:pt x="7195" y="2267"/>
                    <a:pt x="7118" y="2150"/>
                    <a:pt x="7032" y="2039"/>
                  </a:cubicBezTo>
                  <a:lnTo>
                    <a:pt x="7314" y="1758"/>
                  </a:lnTo>
                  <a:cubicBezTo>
                    <a:pt x="7418" y="1653"/>
                    <a:pt x="7418" y="1486"/>
                    <a:pt x="7314" y="1381"/>
                  </a:cubicBezTo>
                  <a:lnTo>
                    <a:pt x="7011" y="1078"/>
                  </a:lnTo>
                  <a:cubicBezTo>
                    <a:pt x="6959" y="1026"/>
                    <a:pt x="6890" y="1000"/>
                    <a:pt x="6822" y="1000"/>
                  </a:cubicBezTo>
                  <a:cubicBezTo>
                    <a:pt x="6754" y="1000"/>
                    <a:pt x="6686" y="1026"/>
                    <a:pt x="6634" y="1078"/>
                  </a:cubicBezTo>
                  <a:lnTo>
                    <a:pt x="6352" y="1359"/>
                  </a:lnTo>
                  <a:cubicBezTo>
                    <a:pt x="6233" y="1268"/>
                    <a:pt x="6108" y="1184"/>
                    <a:pt x="5977" y="1110"/>
                  </a:cubicBezTo>
                  <a:lnTo>
                    <a:pt x="6129" y="741"/>
                  </a:lnTo>
                  <a:cubicBezTo>
                    <a:pt x="6184" y="604"/>
                    <a:pt x="6120" y="449"/>
                    <a:pt x="5984" y="394"/>
                  </a:cubicBezTo>
                  <a:lnTo>
                    <a:pt x="5586" y="232"/>
                  </a:lnTo>
                  <a:cubicBezTo>
                    <a:pt x="5553" y="219"/>
                    <a:pt x="5519" y="212"/>
                    <a:pt x="5485" y="212"/>
                  </a:cubicBezTo>
                  <a:cubicBezTo>
                    <a:pt x="5381" y="212"/>
                    <a:pt x="5281" y="274"/>
                    <a:pt x="5240" y="377"/>
                  </a:cubicBezTo>
                  <a:lnTo>
                    <a:pt x="5088" y="745"/>
                  </a:lnTo>
                  <a:cubicBezTo>
                    <a:pt x="4954" y="710"/>
                    <a:pt x="4816" y="685"/>
                    <a:pt x="4676" y="665"/>
                  </a:cubicBezTo>
                  <a:lnTo>
                    <a:pt x="4676" y="267"/>
                  </a:lnTo>
                  <a:cubicBezTo>
                    <a:pt x="4676" y="119"/>
                    <a:pt x="4557" y="1"/>
                    <a:pt x="4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7"/>
            <p:cNvSpPr/>
            <p:nvPr/>
          </p:nvSpPr>
          <p:spPr>
            <a:xfrm>
              <a:off x="36775" y="9050"/>
              <a:ext cx="847954" cy="848081"/>
            </a:xfrm>
            <a:custGeom>
              <a:avLst/>
              <a:gdLst/>
              <a:ahLst/>
              <a:cxnLst/>
              <a:rect l="l" t="t" r="r" b="b"/>
              <a:pathLst>
                <a:path w="13381" h="13383" extrusionOk="0">
                  <a:moveTo>
                    <a:pt x="6692" y="3297"/>
                  </a:moveTo>
                  <a:cubicBezTo>
                    <a:pt x="8563" y="3297"/>
                    <a:pt x="10086" y="4821"/>
                    <a:pt x="10087" y="6693"/>
                  </a:cubicBezTo>
                  <a:cubicBezTo>
                    <a:pt x="10087" y="8565"/>
                    <a:pt x="8563" y="10088"/>
                    <a:pt x="6692" y="10088"/>
                  </a:cubicBezTo>
                  <a:cubicBezTo>
                    <a:pt x="4820" y="10088"/>
                    <a:pt x="3296" y="8565"/>
                    <a:pt x="3296" y="6693"/>
                  </a:cubicBezTo>
                  <a:cubicBezTo>
                    <a:pt x="3296" y="4821"/>
                    <a:pt x="4820" y="3297"/>
                    <a:pt x="6692" y="3297"/>
                  </a:cubicBezTo>
                  <a:close/>
                  <a:moveTo>
                    <a:pt x="6692" y="3079"/>
                  </a:moveTo>
                  <a:cubicBezTo>
                    <a:pt x="4699" y="3079"/>
                    <a:pt x="3078" y="4700"/>
                    <a:pt x="3078" y="6693"/>
                  </a:cubicBezTo>
                  <a:cubicBezTo>
                    <a:pt x="3078" y="8685"/>
                    <a:pt x="4699" y="10306"/>
                    <a:pt x="6692" y="10306"/>
                  </a:cubicBezTo>
                  <a:cubicBezTo>
                    <a:pt x="8684" y="10306"/>
                    <a:pt x="10305" y="8685"/>
                    <a:pt x="10305" y="6693"/>
                  </a:cubicBezTo>
                  <a:cubicBezTo>
                    <a:pt x="10305" y="4700"/>
                    <a:pt x="8684" y="3079"/>
                    <a:pt x="6692" y="3079"/>
                  </a:cubicBezTo>
                  <a:close/>
                  <a:moveTo>
                    <a:pt x="7388" y="225"/>
                  </a:moveTo>
                  <a:cubicBezTo>
                    <a:pt x="7633" y="225"/>
                    <a:pt x="7831" y="424"/>
                    <a:pt x="7831" y="668"/>
                  </a:cubicBezTo>
                  <a:lnTo>
                    <a:pt x="7831" y="1617"/>
                  </a:lnTo>
                  <a:lnTo>
                    <a:pt x="7916" y="1637"/>
                  </a:lnTo>
                  <a:cubicBezTo>
                    <a:pt x="8441" y="1765"/>
                    <a:pt x="8942" y="1971"/>
                    <a:pt x="9403" y="2253"/>
                  </a:cubicBezTo>
                  <a:lnTo>
                    <a:pt x="9476" y="2298"/>
                  </a:lnTo>
                  <a:lnTo>
                    <a:pt x="10145" y="1627"/>
                  </a:lnTo>
                  <a:cubicBezTo>
                    <a:pt x="10229" y="1543"/>
                    <a:pt x="10345" y="1502"/>
                    <a:pt x="10460" y="1502"/>
                  </a:cubicBezTo>
                  <a:cubicBezTo>
                    <a:pt x="10575" y="1502"/>
                    <a:pt x="10689" y="1543"/>
                    <a:pt x="10773" y="1627"/>
                  </a:cubicBezTo>
                  <a:lnTo>
                    <a:pt x="11758" y="2612"/>
                  </a:lnTo>
                  <a:cubicBezTo>
                    <a:pt x="11932" y="2785"/>
                    <a:pt x="11932" y="3068"/>
                    <a:pt x="11758" y="3239"/>
                  </a:cubicBezTo>
                  <a:lnTo>
                    <a:pt x="11088" y="3911"/>
                  </a:lnTo>
                  <a:lnTo>
                    <a:pt x="11133" y="3984"/>
                  </a:lnTo>
                  <a:cubicBezTo>
                    <a:pt x="11414" y="4444"/>
                    <a:pt x="11623" y="4946"/>
                    <a:pt x="11749" y="5471"/>
                  </a:cubicBezTo>
                  <a:lnTo>
                    <a:pt x="11769" y="5554"/>
                  </a:lnTo>
                  <a:lnTo>
                    <a:pt x="12715" y="5554"/>
                  </a:lnTo>
                  <a:cubicBezTo>
                    <a:pt x="12960" y="5554"/>
                    <a:pt x="13159" y="5754"/>
                    <a:pt x="13159" y="5998"/>
                  </a:cubicBezTo>
                  <a:lnTo>
                    <a:pt x="13159" y="7390"/>
                  </a:lnTo>
                  <a:cubicBezTo>
                    <a:pt x="13159" y="7635"/>
                    <a:pt x="12960" y="7833"/>
                    <a:pt x="12715" y="7833"/>
                  </a:cubicBezTo>
                  <a:lnTo>
                    <a:pt x="11767" y="7833"/>
                  </a:lnTo>
                  <a:lnTo>
                    <a:pt x="11747" y="7918"/>
                  </a:lnTo>
                  <a:cubicBezTo>
                    <a:pt x="11619" y="8443"/>
                    <a:pt x="11412" y="8943"/>
                    <a:pt x="11131" y="9405"/>
                  </a:cubicBezTo>
                  <a:lnTo>
                    <a:pt x="11085" y="9478"/>
                  </a:lnTo>
                  <a:lnTo>
                    <a:pt x="11755" y="10147"/>
                  </a:lnTo>
                  <a:cubicBezTo>
                    <a:pt x="11928" y="10320"/>
                    <a:pt x="11928" y="10602"/>
                    <a:pt x="11755" y="10776"/>
                  </a:cubicBezTo>
                  <a:lnTo>
                    <a:pt x="10771" y="11760"/>
                  </a:lnTo>
                  <a:cubicBezTo>
                    <a:pt x="10687" y="11844"/>
                    <a:pt x="10572" y="11886"/>
                    <a:pt x="10457" y="11886"/>
                  </a:cubicBezTo>
                  <a:cubicBezTo>
                    <a:pt x="10342" y="11886"/>
                    <a:pt x="10227" y="11844"/>
                    <a:pt x="10143" y="11760"/>
                  </a:cubicBezTo>
                  <a:lnTo>
                    <a:pt x="9474" y="11089"/>
                  </a:lnTo>
                  <a:lnTo>
                    <a:pt x="9400" y="11134"/>
                  </a:lnTo>
                  <a:cubicBezTo>
                    <a:pt x="8940" y="11415"/>
                    <a:pt x="8440" y="11622"/>
                    <a:pt x="7913" y="11750"/>
                  </a:cubicBezTo>
                  <a:lnTo>
                    <a:pt x="7829" y="11770"/>
                  </a:lnTo>
                  <a:lnTo>
                    <a:pt x="7829" y="12720"/>
                  </a:lnTo>
                  <a:cubicBezTo>
                    <a:pt x="7829" y="12964"/>
                    <a:pt x="7630" y="13164"/>
                    <a:pt x="7386" y="13164"/>
                  </a:cubicBezTo>
                  <a:lnTo>
                    <a:pt x="5994" y="13164"/>
                  </a:lnTo>
                  <a:cubicBezTo>
                    <a:pt x="5749" y="13164"/>
                    <a:pt x="5550" y="12964"/>
                    <a:pt x="5550" y="12720"/>
                  </a:cubicBezTo>
                  <a:lnTo>
                    <a:pt x="5550" y="11771"/>
                  </a:lnTo>
                  <a:lnTo>
                    <a:pt x="5466" y="11751"/>
                  </a:lnTo>
                  <a:cubicBezTo>
                    <a:pt x="4939" y="11624"/>
                    <a:pt x="4440" y="11416"/>
                    <a:pt x="3979" y="11136"/>
                  </a:cubicBezTo>
                  <a:lnTo>
                    <a:pt x="3906" y="11090"/>
                  </a:lnTo>
                  <a:lnTo>
                    <a:pt x="3238" y="11760"/>
                  </a:lnTo>
                  <a:cubicBezTo>
                    <a:pt x="3155" y="11844"/>
                    <a:pt x="3040" y="11886"/>
                    <a:pt x="2925" y="11886"/>
                  </a:cubicBezTo>
                  <a:cubicBezTo>
                    <a:pt x="2810" y="11886"/>
                    <a:pt x="2695" y="11844"/>
                    <a:pt x="2611" y="11760"/>
                  </a:cubicBezTo>
                  <a:lnTo>
                    <a:pt x="1627" y="10776"/>
                  </a:lnTo>
                  <a:cubicBezTo>
                    <a:pt x="1454" y="10603"/>
                    <a:pt x="1454" y="10321"/>
                    <a:pt x="1627" y="10147"/>
                  </a:cubicBezTo>
                  <a:lnTo>
                    <a:pt x="2297" y="9478"/>
                  </a:lnTo>
                  <a:lnTo>
                    <a:pt x="2252" y="9405"/>
                  </a:lnTo>
                  <a:cubicBezTo>
                    <a:pt x="1971" y="8946"/>
                    <a:pt x="1764" y="8446"/>
                    <a:pt x="1637" y="7918"/>
                  </a:cubicBezTo>
                  <a:lnTo>
                    <a:pt x="1617" y="7833"/>
                  </a:lnTo>
                  <a:lnTo>
                    <a:pt x="667" y="7833"/>
                  </a:lnTo>
                  <a:cubicBezTo>
                    <a:pt x="424" y="7833"/>
                    <a:pt x="224" y="7635"/>
                    <a:pt x="224" y="7390"/>
                  </a:cubicBezTo>
                  <a:lnTo>
                    <a:pt x="224" y="5998"/>
                  </a:lnTo>
                  <a:cubicBezTo>
                    <a:pt x="224" y="5754"/>
                    <a:pt x="424" y="5554"/>
                    <a:pt x="667" y="5554"/>
                  </a:cubicBezTo>
                  <a:lnTo>
                    <a:pt x="1617" y="5554"/>
                  </a:lnTo>
                  <a:lnTo>
                    <a:pt x="1637" y="5471"/>
                  </a:lnTo>
                  <a:cubicBezTo>
                    <a:pt x="1764" y="4943"/>
                    <a:pt x="1971" y="4443"/>
                    <a:pt x="2252" y="3984"/>
                  </a:cubicBezTo>
                  <a:lnTo>
                    <a:pt x="2297" y="3911"/>
                  </a:lnTo>
                  <a:lnTo>
                    <a:pt x="1627" y="3239"/>
                  </a:lnTo>
                  <a:cubicBezTo>
                    <a:pt x="1454" y="3067"/>
                    <a:pt x="1454" y="2786"/>
                    <a:pt x="1627" y="2612"/>
                  </a:cubicBezTo>
                  <a:lnTo>
                    <a:pt x="2611" y="1627"/>
                  </a:lnTo>
                  <a:cubicBezTo>
                    <a:pt x="2695" y="1544"/>
                    <a:pt x="2810" y="1502"/>
                    <a:pt x="2924" y="1502"/>
                  </a:cubicBezTo>
                  <a:cubicBezTo>
                    <a:pt x="3039" y="1502"/>
                    <a:pt x="3154" y="1544"/>
                    <a:pt x="3238" y="1627"/>
                  </a:cubicBezTo>
                  <a:lnTo>
                    <a:pt x="3908" y="2298"/>
                  </a:lnTo>
                  <a:lnTo>
                    <a:pt x="3982" y="2253"/>
                  </a:lnTo>
                  <a:cubicBezTo>
                    <a:pt x="4442" y="1971"/>
                    <a:pt x="4942" y="1765"/>
                    <a:pt x="5469" y="1637"/>
                  </a:cubicBezTo>
                  <a:lnTo>
                    <a:pt x="5552" y="1617"/>
                  </a:lnTo>
                  <a:lnTo>
                    <a:pt x="5552" y="668"/>
                  </a:lnTo>
                  <a:cubicBezTo>
                    <a:pt x="5552" y="424"/>
                    <a:pt x="5752" y="225"/>
                    <a:pt x="5996" y="225"/>
                  </a:cubicBezTo>
                  <a:close/>
                  <a:moveTo>
                    <a:pt x="5995" y="1"/>
                  </a:moveTo>
                  <a:cubicBezTo>
                    <a:pt x="5630" y="1"/>
                    <a:pt x="5331" y="299"/>
                    <a:pt x="5331" y="664"/>
                  </a:cubicBezTo>
                  <a:lnTo>
                    <a:pt x="5331" y="1441"/>
                  </a:lnTo>
                  <a:cubicBezTo>
                    <a:pt x="4842" y="1567"/>
                    <a:pt x="4374" y="1761"/>
                    <a:pt x="3939" y="2017"/>
                  </a:cubicBezTo>
                  <a:lnTo>
                    <a:pt x="3391" y="1467"/>
                  </a:lnTo>
                  <a:cubicBezTo>
                    <a:pt x="3265" y="1343"/>
                    <a:pt x="3093" y="1280"/>
                    <a:pt x="2921" y="1280"/>
                  </a:cubicBezTo>
                  <a:cubicBezTo>
                    <a:pt x="2749" y="1280"/>
                    <a:pt x="2577" y="1343"/>
                    <a:pt x="2452" y="1467"/>
                  </a:cubicBezTo>
                  <a:lnTo>
                    <a:pt x="1468" y="2453"/>
                  </a:lnTo>
                  <a:cubicBezTo>
                    <a:pt x="1208" y="2712"/>
                    <a:pt x="1208" y="3132"/>
                    <a:pt x="1468" y="3391"/>
                  </a:cubicBezTo>
                  <a:lnTo>
                    <a:pt x="2016" y="3940"/>
                  </a:lnTo>
                  <a:cubicBezTo>
                    <a:pt x="1761" y="4373"/>
                    <a:pt x="1566" y="4841"/>
                    <a:pt x="1440" y="5332"/>
                  </a:cubicBezTo>
                  <a:lnTo>
                    <a:pt x="663" y="5332"/>
                  </a:lnTo>
                  <a:cubicBezTo>
                    <a:pt x="298" y="5332"/>
                    <a:pt x="0" y="5630"/>
                    <a:pt x="0" y="5996"/>
                  </a:cubicBezTo>
                  <a:lnTo>
                    <a:pt x="0" y="7388"/>
                  </a:lnTo>
                  <a:cubicBezTo>
                    <a:pt x="0" y="7754"/>
                    <a:pt x="297" y="8051"/>
                    <a:pt x="663" y="8051"/>
                  </a:cubicBezTo>
                  <a:lnTo>
                    <a:pt x="1440" y="8051"/>
                  </a:lnTo>
                  <a:cubicBezTo>
                    <a:pt x="1566" y="8542"/>
                    <a:pt x="1761" y="9010"/>
                    <a:pt x="2016" y="9443"/>
                  </a:cubicBezTo>
                  <a:lnTo>
                    <a:pt x="1468" y="9992"/>
                  </a:lnTo>
                  <a:cubicBezTo>
                    <a:pt x="1208" y="10250"/>
                    <a:pt x="1208" y="10672"/>
                    <a:pt x="1468" y="10931"/>
                  </a:cubicBezTo>
                  <a:lnTo>
                    <a:pt x="2452" y="11915"/>
                  </a:lnTo>
                  <a:cubicBezTo>
                    <a:pt x="2577" y="12041"/>
                    <a:pt x="2749" y="12103"/>
                    <a:pt x="2921" y="12103"/>
                  </a:cubicBezTo>
                  <a:cubicBezTo>
                    <a:pt x="3093" y="12103"/>
                    <a:pt x="3265" y="12041"/>
                    <a:pt x="3391" y="11915"/>
                  </a:cubicBezTo>
                  <a:lnTo>
                    <a:pt x="3939" y="11367"/>
                  </a:lnTo>
                  <a:cubicBezTo>
                    <a:pt x="4373" y="11622"/>
                    <a:pt x="4841" y="11816"/>
                    <a:pt x="5331" y="11943"/>
                  </a:cubicBezTo>
                  <a:lnTo>
                    <a:pt x="5331" y="12718"/>
                  </a:lnTo>
                  <a:cubicBezTo>
                    <a:pt x="5331" y="13085"/>
                    <a:pt x="5630" y="13383"/>
                    <a:pt x="5995" y="13383"/>
                  </a:cubicBezTo>
                  <a:lnTo>
                    <a:pt x="7387" y="13383"/>
                  </a:lnTo>
                  <a:cubicBezTo>
                    <a:pt x="7753" y="13383"/>
                    <a:pt x="8050" y="13085"/>
                    <a:pt x="8050" y="12718"/>
                  </a:cubicBezTo>
                  <a:lnTo>
                    <a:pt x="8050" y="11943"/>
                  </a:lnTo>
                  <a:cubicBezTo>
                    <a:pt x="8540" y="11816"/>
                    <a:pt x="9008" y="11622"/>
                    <a:pt x="9442" y="11367"/>
                  </a:cubicBezTo>
                  <a:lnTo>
                    <a:pt x="9991" y="11915"/>
                  </a:lnTo>
                  <a:cubicBezTo>
                    <a:pt x="10116" y="12041"/>
                    <a:pt x="10289" y="12103"/>
                    <a:pt x="10461" y="12103"/>
                  </a:cubicBezTo>
                  <a:cubicBezTo>
                    <a:pt x="10633" y="12103"/>
                    <a:pt x="10805" y="12041"/>
                    <a:pt x="10930" y="11915"/>
                  </a:cubicBezTo>
                  <a:lnTo>
                    <a:pt x="11914" y="10931"/>
                  </a:lnTo>
                  <a:cubicBezTo>
                    <a:pt x="12172" y="10672"/>
                    <a:pt x="12172" y="10250"/>
                    <a:pt x="11914" y="9992"/>
                  </a:cubicBezTo>
                  <a:lnTo>
                    <a:pt x="11365" y="9443"/>
                  </a:lnTo>
                  <a:cubicBezTo>
                    <a:pt x="11621" y="9009"/>
                    <a:pt x="11815" y="8541"/>
                    <a:pt x="11941" y="8051"/>
                  </a:cubicBezTo>
                  <a:lnTo>
                    <a:pt x="12717" y="8051"/>
                  </a:lnTo>
                  <a:cubicBezTo>
                    <a:pt x="13084" y="8051"/>
                    <a:pt x="13381" y="7754"/>
                    <a:pt x="13381" y="7388"/>
                  </a:cubicBezTo>
                  <a:lnTo>
                    <a:pt x="13381" y="5996"/>
                  </a:lnTo>
                  <a:cubicBezTo>
                    <a:pt x="13381" y="5629"/>
                    <a:pt x="13084" y="5332"/>
                    <a:pt x="12717" y="5332"/>
                  </a:cubicBezTo>
                  <a:lnTo>
                    <a:pt x="11941" y="5332"/>
                  </a:lnTo>
                  <a:cubicBezTo>
                    <a:pt x="11815" y="4843"/>
                    <a:pt x="11621" y="4375"/>
                    <a:pt x="11365" y="3940"/>
                  </a:cubicBezTo>
                  <a:lnTo>
                    <a:pt x="11914" y="3391"/>
                  </a:lnTo>
                  <a:cubicBezTo>
                    <a:pt x="12172" y="3132"/>
                    <a:pt x="12172" y="2711"/>
                    <a:pt x="11914" y="2453"/>
                  </a:cubicBezTo>
                  <a:lnTo>
                    <a:pt x="10930" y="1467"/>
                  </a:lnTo>
                  <a:cubicBezTo>
                    <a:pt x="10805" y="1343"/>
                    <a:pt x="10633" y="1280"/>
                    <a:pt x="10461" y="1280"/>
                  </a:cubicBezTo>
                  <a:cubicBezTo>
                    <a:pt x="10289" y="1280"/>
                    <a:pt x="10116" y="1343"/>
                    <a:pt x="9991" y="1467"/>
                  </a:cubicBezTo>
                  <a:lnTo>
                    <a:pt x="9442" y="2017"/>
                  </a:lnTo>
                  <a:cubicBezTo>
                    <a:pt x="9008" y="1761"/>
                    <a:pt x="8540" y="1567"/>
                    <a:pt x="8050" y="1441"/>
                  </a:cubicBezTo>
                  <a:lnTo>
                    <a:pt x="8050" y="664"/>
                  </a:lnTo>
                  <a:cubicBezTo>
                    <a:pt x="8050" y="299"/>
                    <a:pt x="7753" y="1"/>
                    <a:pt x="7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8" name="Google Shape;2018;p67"/>
          <p:cNvSpPr/>
          <p:nvPr/>
        </p:nvSpPr>
        <p:spPr>
          <a:xfrm>
            <a:off x="7379738" y="2991852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67"/>
          <p:cNvSpPr/>
          <p:nvPr/>
        </p:nvSpPr>
        <p:spPr>
          <a:xfrm>
            <a:off x="3776696" y="3454138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67"/>
          <p:cNvSpPr/>
          <p:nvPr/>
        </p:nvSpPr>
        <p:spPr>
          <a:xfrm>
            <a:off x="3395638" y="72444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67"/>
          <p:cNvSpPr/>
          <p:nvPr/>
        </p:nvSpPr>
        <p:spPr>
          <a:xfrm>
            <a:off x="1612462" y="39892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67"/>
          <p:cNvSpPr/>
          <p:nvPr/>
        </p:nvSpPr>
        <p:spPr>
          <a:xfrm>
            <a:off x="1326208" y="11102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67"/>
          <p:cNvSpPr/>
          <p:nvPr/>
        </p:nvSpPr>
        <p:spPr>
          <a:xfrm flipH="1">
            <a:off x="595169" y="173847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0" name="Google Shape;2060;p67"/>
          <p:cNvGrpSpPr/>
          <p:nvPr/>
        </p:nvGrpSpPr>
        <p:grpSpPr>
          <a:xfrm>
            <a:off x="3051221" y="4038219"/>
            <a:ext cx="654420" cy="620766"/>
            <a:chOff x="6301824" y="2639360"/>
            <a:chExt cx="486958" cy="486958"/>
          </a:xfrm>
        </p:grpSpPr>
        <p:sp>
          <p:nvSpPr>
            <p:cNvPr id="2061" name="Google Shape;2061;p67"/>
            <p:cNvSpPr/>
            <p:nvPr/>
          </p:nvSpPr>
          <p:spPr>
            <a:xfrm>
              <a:off x="6301824" y="2639360"/>
              <a:ext cx="486958" cy="486958"/>
            </a:xfrm>
            <a:custGeom>
              <a:avLst/>
              <a:gdLst/>
              <a:ahLst/>
              <a:cxnLst/>
              <a:rect l="l" t="t" r="r" b="b"/>
              <a:pathLst>
                <a:path w="6055" h="6055" extrusionOk="0">
                  <a:moveTo>
                    <a:pt x="3027" y="0"/>
                  </a:moveTo>
                  <a:cubicBezTo>
                    <a:pt x="1355" y="0"/>
                    <a:pt x="1" y="1355"/>
                    <a:pt x="1" y="3027"/>
                  </a:cubicBezTo>
                  <a:cubicBezTo>
                    <a:pt x="1" y="4700"/>
                    <a:pt x="1356" y="6054"/>
                    <a:pt x="3027" y="6054"/>
                  </a:cubicBezTo>
                  <a:cubicBezTo>
                    <a:pt x="4700" y="6054"/>
                    <a:pt x="6055" y="4700"/>
                    <a:pt x="6055" y="3027"/>
                  </a:cubicBezTo>
                  <a:cubicBezTo>
                    <a:pt x="6055" y="1355"/>
                    <a:pt x="4698" y="0"/>
                    <a:pt x="3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67"/>
            <p:cNvSpPr/>
            <p:nvPr/>
          </p:nvSpPr>
          <p:spPr>
            <a:xfrm>
              <a:off x="6330615" y="2667991"/>
              <a:ext cx="429295" cy="429376"/>
            </a:xfrm>
            <a:custGeom>
              <a:avLst/>
              <a:gdLst/>
              <a:ahLst/>
              <a:cxnLst/>
              <a:rect l="l" t="t" r="r" b="b"/>
              <a:pathLst>
                <a:path w="5338" h="5339" extrusionOk="0">
                  <a:moveTo>
                    <a:pt x="2669" y="263"/>
                  </a:moveTo>
                  <a:cubicBezTo>
                    <a:pt x="3996" y="263"/>
                    <a:pt x="5076" y="1343"/>
                    <a:pt x="5076" y="2670"/>
                  </a:cubicBezTo>
                  <a:cubicBezTo>
                    <a:pt x="5075" y="3996"/>
                    <a:pt x="3996" y="5076"/>
                    <a:pt x="2669" y="5076"/>
                  </a:cubicBezTo>
                  <a:cubicBezTo>
                    <a:pt x="1343" y="5076"/>
                    <a:pt x="265" y="3996"/>
                    <a:pt x="265" y="2670"/>
                  </a:cubicBezTo>
                  <a:cubicBezTo>
                    <a:pt x="265" y="1343"/>
                    <a:pt x="1345" y="263"/>
                    <a:pt x="2669" y="263"/>
                  </a:cubicBezTo>
                  <a:close/>
                  <a:moveTo>
                    <a:pt x="2669" y="1"/>
                  </a:moveTo>
                  <a:cubicBezTo>
                    <a:pt x="1198" y="1"/>
                    <a:pt x="0" y="1198"/>
                    <a:pt x="0" y="2670"/>
                  </a:cubicBezTo>
                  <a:cubicBezTo>
                    <a:pt x="0" y="4141"/>
                    <a:pt x="1198" y="5338"/>
                    <a:pt x="2669" y="5338"/>
                  </a:cubicBezTo>
                  <a:cubicBezTo>
                    <a:pt x="4142" y="5338"/>
                    <a:pt x="5338" y="4141"/>
                    <a:pt x="5338" y="2670"/>
                  </a:cubicBezTo>
                  <a:cubicBezTo>
                    <a:pt x="5338" y="1199"/>
                    <a:pt x="4140" y="1"/>
                    <a:pt x="2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684;p82">
            <a:extLst>
              <a:ext uri="{FF2B5EF4-FFF2-40B4-BE49-F238E27FC236}">
                <a16:creationId xmlns:a16="http://schemas.microsoft.com/office/drawing/2014/main" id="{177E30AE-CE06-FD40-7B5D-0EE7DB7F3F82}"/>
              </a:ext>
            </a:extLst>
          </p:cNvPr>
          <p:cNvGrpSpPr/>
          <p:nvPr/>
        </p:nvGrpSpPr>
        <p:grpSpPr>
          <a:xfrm>
            <a:off x="5119605" y="1551004"/>
            <a:ext cx="1833400" cy="2339092"/>
            <a:chOff x="2982700" y="2303200"/>
            <a:chExt cx="1768156" cy="2255851"/>
          </a:xfrm>
        </p:grpSpPr>
        <p:sp>
          <p:nvSpPr>
            <p:cNvPr id="3" name="Google Shape;3685;p82">
              <a:extLst>
                <a:ext uri="{FF2B5EF4-FFF2-40B4-BE49-F238E27FC236}">
                  <a16:creationId xmlns:a16="http://schemas.microsoft.com/office/drawing/2014/main" id="{83D5E447-C15A-E91A-2E30-B7D6D865EE34}"/>
                </a:ext>
              </a:extLst>
            </p:cNvPr>
            <p:cNvSpPr/>
            <p:nvPr/>
          </p:nvSpPr>
          <p:spPr>
            <a:xfrm>
              <a:off x="3101500" y="3569550"/>
              <a:ext cx="1535700" cy="918300"/>
            </a:xfrm>
            <a:prstGeom prst="roundRect">
              <a:avLst>
                <a:gd name="adj" fmla="val 657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686;p82">
              <a:extLst>
                <a:ext uri="{FF2B5EF4-FFF2-40B4-BE49-F238E27FC236}">
                  <a16:creationId xmlns:a16="http://schemas.microsoft.com/office/drawing/2014/main" id="{FBD6C1E1-19D8-4035-523F-A05701E4A4DE}"/>
                </a:ext>
              </a:extLst>
            </p:cNvPr>
            <p:cNvSpPr/>
            <p:nvPr/>
          </p:nvSpPr>
          <p:spPr>
            <a:xfrm>
              <a:off x="4132598" y="2315843"/>
              <a:ext cx="198357" cy="264909"/>
            </a:xfrm>
            <a:custGeom>
              <a:avLst/>
              <a:gdLst/>
              <a:ahLst/>
              <a:cxnLst/>
              <a:rect l="l" t="t" r="r" b="b"/>
              <a:pathLst>
                <a:path w="4581" h="6118" extrusionOk="0">
                  <a:moveTo>
                    <a:pt x="1626" y="0"/>
                  </a:moveTo>
                  <a:cubicBezTo>
                    <a:pt x="1300" y="0"/>
                    <a:pt x="1007" y="281"/>
                    <a:pt x="726" y="405"/>
                  </a:cubicBezTo>
                  <a:cubicBezTo>
                    <a:pt x="373" y="559"/>
                    <a:pt x="155" y="861"/>
                    <a:pt x="77" y="1243"/>
                  </a:cubicBezTo>
                  <a:cubicBezTo>
                    <a:pt x="1" y="1608"/>
                    <a:pt x="55" y="1987"/>
                    <a:pt x="134" y="2352"/>
                  </a:cubicBezTo>
                  <a:cubicBezTo>
                    <a:pt x="214" y="2718"/>
                    <a:pt x="319" y="3078"/>
                    <a:pt x="348" y="3450"/>
                  </a:cubicBezTo>
                  <a:cubicBezTo>
                    <a:pt x="379" y="3864"/>
                    <a:pt x="286" y="4229"/>
                    <a:pt x="172" y="4621"/>
                  </a:cubicBezTo>
                  <a:cubicBezTo>
                    <a:pt x="95" y="4885"/>
                    <a:pt x="77" y="5260"/>
                    <a:pt x="220" y="5505"/>
                  </a:cubicBezTo>
                  <a:cubicBezTo>
                    <a:pt x="360" y="5746"/>
                    <a:pt x="645" y="5857"/>
                    <a:pt x="914" y="5934"/>
                  </a:cubicBezTo>
                  <a:cubicBezTo>
                    <a:pt x="1293" y="6045"/>
                    <a:pt x="1689" y="6117"/>
                    <a:pt x="2083" y="6117"/>
                  </a:cubicBezTo>
                  <a:cubicBezTo>
                    <a:pt x="2229" y="6117"/>
                    <a:pt x="2375" y="6107"/>
                    <a:pt x="2519" y="6086"/>
                  </a:cubicBezTo>
                  <a:cubicBezTo>
                    <a:pt x="3027" y="6008"/>
                    <a:pt x="3520" y="5772"/>
                    <a:pt x="3850" y="5381"/>
                  </a:cubicBezTo>
                  <a:cubicBezTo>
                    <a:pt x="4085" y="5186"/>
                    <a:pt x="4273" y="4939"/>
                    <a:pt x="4380" y="4652"/>
                  </a:cubicBezTo>
                  <a:cubicBezTo>
                    <a:pt x="4580" y="4113"/>
                    <a:pt x="4433" y="3437"/>
                    <a:pt x="3969" y="3098"/>
                  </a:cubicBezTo>
                  <a:cubicBezTo>
                    <a:pt x="3834" y="2998"/>
                    <a:pt x="3667" y="2915"/>
                    <a:pt x="3614" y="2757"/>
                  </a:cubicBezTo>
                  <a:cubicBezTo>
                    <a:pt x="3531" y="2502"/>
                    <a:pt x="3805" y="2235"/>
                    <a:pt x="3737" y="1974"/>
                  </a:cubicBezTo>
                  <a:cubicBezTo>
                    <a:pt x="3680" y="1756"/>
                    <a:pt x="3420" y="1667"/>
                    <a:pt x="3197" y="1634"/>
                  </a:cubicBezTo>
                  <a:cubicBezTo>
                    <a:pt x="2973" y="1600"/>
                    <a:pt x="2716" y="1569"/>
                    <a:pt x="2589" y="1383"/>
                  </a:cubicBezTo>
                  <a:cubicBezTo>
                    <a:pt x="2482" y="1227"/>
                    <a:pt x="2508" y="1022"/>
                    <a:pt x="2482" y="836"/>
                  </a:cubicBezTo>
                  <a:cubicBezTo>
                    <a:pt x="2432" y="458"/>
                    <a:pt x="2143" y="126"/>
                    <a:pt x="1778" y="21"/>
                  </a:cubicBezTo>
                  <a:cubicBezTo>
                    <a:pt x="1726" y="7"/>
                    <a:pt x="1676" y="0"/>
                    <a:pt x="1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687;p82">
              <a:extLst>
                <a:ext uri="{FF2B5EF4-FFF2-40B4-BE49-F238E27FC236}">
                  <a16:creationId xmlns:a16="http://schemas.microsoft.com/office/drawing/2014/main" id="{B68E9FD2-23BE-6591-B9EE-667F8CA56E7A}"/>
                </a:ext>
              </a:extLst>
            </p:cNvPr>
            <p:cNvSpPr/>
            <p:nvPr/>
          </p:nvSpPr>
          <p:spPr>
            <a:xfrm>
              <a:off x="4162605" y="2348188"/>
              <a:ext cx="27929" cy="55424"/>
            </a:xfrm>
            <a:custGeom>
              <a:avLst/>
              <a:gdLst/>
              <a:ahLst/>
              <a:cxnLst/>
              <a:rect l="l" t="t" r="r" b="b"/>
              <a:pathLst>
                <a:path w="645" h="1280" extrusionOk="0">
                  <a:moveTo>
                    <a:pt x="190" y="1"/>
                  </a:moveTo>
                  <a:cubicBezTo>
                    <a:pt x="23" y="1"/>
                    <a:pt x="1" y="238"/>
                    <a:pt x="11" y="374"/>
                  </a:cubicBezTo>
                  <a:cubicBezTo>
                    <a:pt x="31" y="619"/>
                    <a:pt x="79" y="861"/>
                    <a:pt x="156" y="1092"/>
                  </a:cubicBezTo>
                  <a:cubicBezTo>
                    <a:pt x="185" y="1177"/>
                    <a:pt x="233" y="1273"/>
                    <a:pt x="323" y="1279"/>
                  </a:cubicBezTo>
                  <a:cubicBezTo>
                    <a:pt x="325" y="1280"/>
                    <a:pt x="328" y="1280"/>
                    <a:pt x="331" y="1280"/>
                  </a:cubicBezTo>
                  <a:cubicBezTo>
                    <a:pt x="404" y="1280"/>
                    <a:pt x="461" y="1214"/>
                    <a:pt x="498" y="1150"/>
                  </a:cubicBezTo>
                  <a:cubicBezTo>
                    <a:pt x="616" y="947"/>
                    <a:pt x="644" y="695"/>
                    <a:pt x="580" y="470"/>
                  </a:cubicBezTo>
                  <a:cubicBezTo>
                    <a:pt x="539" y="326"/>
                    <a:pt x="403" y="48"/>
                    <a:pt x="240" y="7"/>
                  </a:cubicBezTo>
                  <a:cubicBezTo>
                    <a:pt x="222" y="3"/>
                    <a:pt x="205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88;p82">
              <a:extLst>
                <a:ext uri="{FF2B5EF4-FFF2-40B4-BE49-F238E27FC236}">
                  <a16:creationId xmlns:a16="http://schemas.microsoft.com/office/drawing/2014/main" id="{08CA91CD-0516-11C7-96BE-6D19647B451F}"/>
                </a:ext>
              </a:extLst>
            </p:cNvPr>
            <p:cNvSpPr/>
            <p:nvPr/>
          </p:nvSpPr>
          <p:spPr>
            <a:xfrm>
              <a:off x="4005688" y="2490859"/>
              <a:ext cx="407626" cy="495309"/>
            </a:xfrm>
            <a:custGeom>
              <a:avLst/>
              <a:gdLst/>
              <a:ahLst/>
              <a:cxnLst/>
              <a:rect l="l" t="t" r="r" b="b"/>
              <a:pathLst>
                <a:path w="9414" h="11439" extrusionOk="0">
                  <a:moveTo>
                    <a:pt x="6099" y="1"/>
                  </a:moveTo>
                  <a:cubicBezTo>
                    <a:pt x="5514" y="1"/>
                    <a:pt x="4402" y="165"/>
                    <a:pt x="4253" y="170"/>
                  </a:cubicBezTo>
                  <a:cubicBezTo>
                    <a:pt x="4260" y="277"/>
                    <a:pt x="4265" y="384"/>
                    <a:pt x="4267" y="491"/>
                  </a:cubicBezTo>
                  <a:cubicBezTo>
                    <a:pt x="4272" y="615"/>
                    <a:pt x="4235" y="724"/>
                    <a:pt x="4204" y="831"/>
                  </a:cubicBezTo>
                  <a:cubicBezTo>
                    <a:pt x="4111" y="1153"/>
                    <a:pt x="3764" y="1376"/>
                    <a:pt x="3390" y="1376"/>
                  </a:cubicBezTo>
                  <a:cubicBezTo>
                    <a:pt x="3131" y="1376"/>
                    <a:pt x="2858" y="1269"/>
                    <a:pt x="2649" y="1011"/>
                  </a:cubicBezTo>
                  <a:cubicBezTo>
                    <a:pt x="2586" y="934"/>
                    <a:pt x="2528" y="853"/>
                    <a:pt x="2472" y="770"/>
                  </a:cubicBezTo>
                  <a:cubicBezTo>
                    <a:pt x="1922" y="878"/>
                    <a:pt x="1103" y="1119"/>
                    <a:pt x="735" y="1565"/>
                  </a:cubicBezTo>
                  <a:cubicBezTo>
                    <a:pt x="617" y="1709"/>
                    <a:pt x="559" y="1892"/>
                    <a:pt x="507" y="2071"/>
                  </a:cubicBezTo>
                  <a:cubicBezTo>
                    <a:pt x="313" y="2724"/>
                    <a:pt x="155" y="3387"/>
                    <a:pt x="29" y="4056"/>
                  </a:cubicBezTo>
                  <a:cubicBezTo>
                    <a:pt x="15" y="4132"/>
                    <a:pt x="1" y="4214"/>
                    <a:pt x="26" y="4287"/>
                  </a:cubicBezTo>
                  <a:cubicBezTo>
                    <a:pt x="59" y="4376"/>
                    <a:pt x="142" y="4437"/>
                    <a:pt x="217" y="4496"/>
                  </a:cubicBezTo>
                  <a:cubicBezTo>
                    <a:pt x="978" y="5095"/>
                    <a:pt x="1177" y="6063"/>
                    <a:pt x="1428" y="6939"/>
                  </a:cubicBezTo>
                  <a:cubicBezTo>
                    <a:pt x="1807" y="8267"/>
                    <a:pt x="1983" y="10103"/>
                    <a:pt x="2363" y="11433"/>
                  </a:cubicBezTo>
                  <a:cubicBezTo>
                    <a:pt x="2411" y="11437"/>
                    <a:pt x="2464" y="11438"/>
                    <a:pt x="2523" y="11438"/>
                  </a:cubicBezTo>
                  <a:cubicBezTo>
                    <a:pt x="3998" y="11438"/>
                    <a:pt x="8814" y="10332"/>
                    <a:pt x="9414" y="9806"/>
                  </a:cubicBezTo>
                  <a:cubicBezTo>
                    <a:pt x="8519" y="8196"/>
                    <a:pt x="7795" y="5290"/>
                    <a:pt x="7512" y="3269"/>
                  </a:cubicBezTo>
                  <a:cubicBezTo>
                    <a:pt x="7393" y="2414"/>
                    <a:pt x="7055" y="1597"/>
                    <a:pt x="6728" y="795"/>
                  </a:cubicBezTo>
                  <a:cubicBezTo>
                    <a:pt x="6651" y="607"/>
                    <a:pt x="6581" y="174"/>
                    <a:pt x="6440" y="52"/>
                  </a:cubicBezTo>
                  <a:cubicBezTo>
                    <a:pt x="6397" y="15"/>
                    <a:pt x="6271" y="1"/>
                    <a:pt x="6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89;p82">
              <a:extLst>
                <a:ext uri="{FF2B5EF4-FFF2-40B4-BE49-F238E27FC236}">
                  <a16:creationId xmlns:a16="http://schemas.microsoft.com/office/drawing/2014/main" id="{89230C6F-8467-15B1-0EF3-C1B5DBAA5BC6}"/>
                </a:ext>
              </a:extLst>
            </p:cNvPr>
            <p:cNvSpPr/>
            <p:nvPr/>
          </p:nvSpPr>
          <p:spPr>
            <a:xfrm>
              <a:off x="4097093" y="2430976"/>
              <a:ext cx="95650" cy="137131"/>
            </a:xfrm>
            <a:custGeom>
              <a:avLst/>
              <a:gdLst/>
              <a:ahLst/>
              <a:cxnLst/>
              <a:rect l="l" t="t" r="r" b="b"/>
              <a:pathLst>
                <a:path w="2209" h="3167" extrusionOk="0">
                  <a:moveTo>
                    <a:pt x="1350" y="1"/>
                  </a:moveTo>
                  <a:cubicBezTo>
                    <a:pt x="1288" y="72"/>
                    <a:pt x="1232" y="172"/>
                    <a:pt x="1194" y="210"/>
                  </a:cubicBezTo>
                  <a:cubicBezTo>
                    <a:pt x="1087" y="318"/>
                    <a:pt x="975" y="422"/>
                    <a:pt x="851" y="511"/>
                  </a:cubicBezTo>
                  <a:cubicBezTo>
                    <a:pt x="599" y="691"/>
                    <a:pt x="309" y="790"/>
                    <a:pt x="1" y="800"/>
                  </a:cubicBezTo>
                  <a:cubicBezTo>
                    <a:pt x="104" y="966"/>
                    <a:pt x="184" y="1147"/>
                    <a:pt x="245" y="1336"/>
                  </a:cubicBezTo>
                  <a:cubicBezTo>
                    <a:pt x="310" y="1545"/>
                    <a:pt x="370" y="1777"/>
                    <a:pt x="352" y="1998"/>
                  </a:cubicBezTo>
                  <a:cubicBezTo>
                    <a:pt x="336" y="2178"/>
                    <a:pt x="268" y="2268"/>
                    <a:pt x="329" y="2444"/>
                  </a:cubicBezTo>
                  <a:cubicBezTo>
                    <a:pt x="444" y="2780"/>
                    <a:pt x="885" y="3048"/>
                    <a:pt x="1206" y="3131"/>
                  </a:cubicBezTo>
                  <a:cubicBezTo>
                    <a:pt x="1288" y="3153"/>
                    <a:pt x="1374" y="3167"/>
                    <a:pt x="1459" y="3167"/>
                  </a:cubicBezTo>
                  <a:cubicBezTo>
                    <a:pt x="1572" y="3167"/>
                    <a:pt x="1682" y="3143"/>
                    <a:pt x="1777" y="3082"/>
                  </a:cubicBezTo>
                  <a:cubicBezTo>
                    <a:pt x="1919" y="2992"/>
                    <a:pt x="2002" y="2832"/>
                    <a:pt x="2060" y="2674"/>
                  </a:cubicBezTo>
                  <a:cubicBezTo>
                    <a:pt x="2151" y="2421"/>
                    <a:pt x="2209" y="2123"/>
                    <a:pt x="2178" y="1852"/>
                  </a:cubicBezTo>
                  <a:cubicBezTo>
                    <a:pt x="2149" y="1597"/>
                    <a:pt x="2042" y="1566"/>
                    <a:pt x="1879" y="1384"/>
                  </a:cubicBezTo>
                  <a:cubicBezTo>
                    <a:pt x="1714" y="1202"/>
                    <a:pt x="1596" y="975"/>
                    <a:pt x="1512" y="745"/>
                  </a:cubicBezTo>
                  <a:cubicBezTo>
                    <a:pt x="1470" y="636"/>
                    <a:pt x="1268" y="97"/>
                    <a:pt x="1350" y="1"/>
                  </a:cubicBezTo>
                  <a:close/>
                </a:path>
              </a:pathLst>
            </a:custGeom>
            <a:solidFill>
              <a:srgbClr val="FFC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90;p82">
              <a:extLst>
                <a:ext uri="{FF2B5EF4-FFF2-40B4-BE49-F238E27FC236}">
                  <a16:creationId xmlns:a16="http://schemas.microsoft.com/office/drawing/2014/main" id="{315FE9E7-F0FA-57BD-17CD-AA308D4BAF31}"/>
                </a:ext>
              </a:extLst>
            </p:cNvPr>
            <p:cNvSpPr/>
            <p:nvPr/>
          </p:nvSpPr>
          <p:spPr>
            <a:xfrm>
              <a:off x="4097093" y="2430976"/>
              <a:ext cx="60274" cy="82703"/>
            </a:xfrm>
            <a:custGeom>
              <a:avLst/>
              <a:gdLst/>
              <a:ahLst/>
              <a:cxnLst/>
              <a:rect l="l" t="t" r="r" b="b"/>
              <a:pathLst>
                <a:path w="1392" h="1910" extrusionOk="0">
                  <a:moveTo>
                    <a:pt x="1350" y="1"/>
                  </a:moveTo>
                  <a:cubicBezTo>
                    <a:pt x="1288" y="72"/>
                    <a:pt x="1232" y="171"/>
                    <a:pt x="1194" y="210"/>
                  </a:cubicBezTo>
                  <a:cubicBezTo>
                    <a:pt x="1087" y="318"/>
                    <a:pt x="975" y="422"/>
                    <a:pt x="851" y="510"/>
                  </a:cubicBezTo>
                  <a:cubicBezTo>
                    <a:pt x="599" y="690"/>
                    <a:pt x="309" y="790"/>
                    <a:pt x="1" y="800"/>
                  </a:cubicBezTo>
                  <a:cubicBezTo>
                    <a:pt x="104" y="966"/>
                    <a:pt x="184" y="1147"/>
                    <a:pt x="245" y="1336"/>
                  </a:cubicBezTo>
                  <a:cubicBezTo>
                    <a:pt x="297" y="1502"/>
                    <a:pt x="336" y="1679"/>
                    <a:pt x="352" y="1855"/>
                  </a:cubicBezTo>
                  <a:cubicBezTo>
                    <a:pt x="353" y="1874"/>
                    <a:pt x="353" y="1891"/>
                    <a:pt x="353" y="1910"/>
                  </a:cubicBezTo>
                  <a:cubicBezTo>
                    <a:pt x="912" y="1620"/>
                    <a:pt x="1348" y="933"/>
                    <a:pt x="1391" y="297"/>
                  </a:cubicBezTo>
                  <a:cubicBezTo>
                    <a:pt x="1374" y="201"/>
                    <a:pt x="1359" y="102"/>
                    <a:pt x="1350" y="1"/>
                  </a:cubicBezTo>
                  <a:close/>
                </a:path>
              </a:pathLst>
            </a:custGeom>
            <a:solidFill>
              <a:srgbClr val="E3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91;p82">
              <a:extLst>
                <a:ext uri="{FF2B5EF4-FFF2-40B4-BE49-F238E27FC236}">
                  <a16:creationId xmlns:a16="http://schemas.microsoft.com/office/drawing/2014/main" id="{D1E17745-03C1-94E9-C3B9-D8F9499D9863}"/>
                </a:ext>
              </a:extLst>
            </p:cNvPr>
            <p:cNvSpPr/>
            <p:nvPr/>
          </p:nvSpPr>
          <p:spPr>
            <a:xfrm>
              <a:off x="4016383" y="2345807"/>
              <a:ext cx="85777" cy="133191"/>
            </a:xfrm>
            <a:custGeom>
              <a:avLst/>
              <a:gdLst/>
              <a:ahLst/>
              <a:cxnLst/>
              <a:rect l="l" t="t" r="r" b="b"/>
              <a:pathLst>
                <a:path w="1981" h="3076" extrusionOk="0">
                  <a:moveTo>
                    <a:pt x="604" y="1"/>
                  </a:moveTo>
                  <a:cubicBezTo>
                    <a:pt x="484" y="1"/>
                    <a:pt x="375" y="34"/>
                    <a:pt x="296" y="118"/>
                  </a:cubicBezTo>
                  <a:cubicBezTo>
                    <a:pt x="0" y="429"/>
                    <a:pt x="78" y="1205"/>
                    <a:pt x="169" y="1578"/>
                  </a:cubicBezTo>
                  <a:cubicBezTo>
                    <a:pt x="292" y="2078"/>
                    <a:pt x="585" y="2536"/>
                    <a:pt x="986" y="2857"/>
                  </a:cubicBezTo>
                  <a:cubicBezTo>
                    <a:pt x="1095" y="2944"/>
                    <a:pt x="1216" y="3024"/>
                    <a:pt x="1352" y="3059"/>
                  </a:cubicBezTo>
                  <a:cubicBezTo>
                    <a:pt x="1396" y="3070"/>
                    <a:pt x="1441" y="3076"/>
                    <a:pt x="1486" y="3076"/>
                  </a:cubicBezTo>
                  <a:cubicBezTo>
                    <a:pt x="1583" y="3076"/>
                    <a:pt x="1678" y="3050"/>
                    <a:pt x="1753" y="2990"/>
                  </a:cubicBezTo>
                  <a:cubicBezTo>
                    <a:pt x="1910" y="2866"/>
                    <a:pt x="1936" y="2643"/>
                    <a:pt x="1947" y="2443"/>
                  </a:cubicBezTo>
                  <a:cubicBezTo>
                    <a:pt x="1969" y="2069"/>
                    <a:pt x="1980" y="1691"/>
                    <a:pt x="1911" y="1323"/>
                  </a:cubicBezTo>
                  <a:cubicBezTo>
                    <a:pt x="1841" y="956"/>
                    <a:pt x="1684" y="594"/>
                    <a:pt x="1408" y="341"/>
                  </a:cubicBezTo>
                  <a:cubicBezTo>
                    <a:pt x="1249" y="194"/>
                    <a:pt x="894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92;p82">
              <a:extLst>
                <a:ext uri="{FF2B5EF4-FFF2-40B4-BE49-F238E27FC236}">
                  <a16:creationId xmlns:a16="http://schemas.microsoft.com/office/drawing/2014/main" id="{9EB03E85-93D8-4F9D-1D5B-5820F8A3C6BB}"/>
                </a:ext>
              </a:extLst>
            </p:cNvPr>
            <p:cNvSpPr/>
            <p:nvPr/>
          </p:nvSpPr>
          <p:spPr>
            <a:xfrm>
              <a:off x="4035045" y="2355939"/>
              <a:ext cx="126046" cy="130636"/>
            </a:xfrm>
            <a:custGeom>
              <a:avLst/>
              <a:gdLst/>
              <a:ahLst/>
              <a:cxnLst/>
              <a:rect l="l" t="t" r="r" b="b"/>
              <a:pathLst>
                <a:path w="2911" h="3017" extrusionOk="0">
                  <a:moveTo>
                    <a:pt x="1566" y="0"/>
                  </a:moveTo>
                  <a:cubicBezTo>
                    <a:pt x="1290" y="0"/>
                    <a:pt x="1090" y="104"/>
                    <a:pt x="833" y="222"/>
                  </a:cubicBezTo>
                  <a:cubicBezTo>
                    <a:pt x="743" y="265"/>
                    <a:pt x="646" y="275"/>
                    <a:pt x="553" y="275"/>
                  </a:cubicBezTo>
                  <a:cubicBezTo>
                    <a:pt x="472" y="275"/>
                    <a:pt x="394" y="267"/>
                    <a:pt x="324" y="267"/>
                  </a:cubicBezTo>
                  <a:cubicBezTo>
                    <a:pt x="188" y="267"/>
                    <a:pt x="85" y="295"/>
                    <a:pt x="60" y="463"/>
                  </a:cubicBezTo>
                  <a:cubicBezTo>
                    <a:pt x="0" y="852"/>
                    <a:pt x="315" y="1818"/>
                    <a:pt x="507" y="2160"/>
                  </a:cubicBezTo>
                  <a:cubicBezTo>
                    <a:pt x="631" y="2385"/>
                    <a:pt x="774" y="2605"/>
                    <a:pt x="970" y="2772"/>
                  </a:cubicBezTo>
                  <a:cubicBezTo>
                    <a:pt x="1165" y="2939"/>
                    <a:pt x="1379" y="3011"/>
                    <a:pt x="1599" y="3016"/>
                  </a:cubicBezTo>
                  <a:cubicBezTo>
                    <a:pt x="1607" y="3017"/>
                    <a:pt x="1614" y="3017"/>
                    <a:pt x="1622" y="3017"/>
                  </a:cubicBezTo>
                  <a:cubicBezTo>
                    <a:pt x="2025" y="3017"/>
                    <a:pt x="2386" y="2769"/>
                    <a:pt x="2590" y="2419"/>
                  </a:cubicBezTo>
                  <a:cubicBezTo>
                    <a:pt x="2803" y="2051"/>
                    <a:pt x="2911" y="1624"/>
                    <a:pt x="2881" y="1172"/>
                  </a:cubicBezTo>
                  <a:lnTo>
                    <a:pt x="2878" y="1157"/>
                  </a:lnTo>
                  <a:cubicBezTo>
                    <a:pt x="2791" y="930"/>
                    <a:pt x="2674" y="717"/>
                    <a:pt x="2550" y="509"/>
                  </a:cubicBezTo>
                  <a:cubicBezTo>
                    <a:pt x="2504" y="453"/>
                    <a:pt x="2456" y="395"/>
                    <a:pt x="2403" y="339"/>
                  </a:cubicBezTo>
                  <a:cubicBezTo>
                    <a:pt x="2206" y="133"/>
                    <a:pt x="1924" y="23"/>
                    <a:pt x="1644" y="3"/>
                  </a:cubicBezTo>
                  <a:cubicBezTo>
                    <a:pt x="1617" y="1"/>
                    <a:pt x="1591" y="0"/>
                    <a:pt x="1566" y="0"/>
                  </a:cubicBezTo>
                  <a:close/>
                </a:path>
              </a:pathLst>
            </a:custGeom>
            <a:solidFill>
              <a:srgbClr val="FFC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93;p82">
              <a:extLst>
                <a:ext uri="{FF2B5EF4-FFF2-40B4-BE49-F238E27FC236}">
                  <a16:creationId xmlns:a16="http://schemas.microsoft.com/office/drawing/2014/main" id="{FA13E2F3-2885-542D-EDB0-5455149EB3F4}"/>
                </a:ext>
              </a:extLst>
            </p:cNvPr>
            <p:cNvSpPr/>
            <p:nvPr/>
          </p:nvSpPr>
          <p:spPr>
            <a:xfrm>
              <a:off x="4023571" y="2303200"/>
              <a:ext cx="153672" cy="131849"/>
            </a:xfrm>
            <a:custGeom>
              <a:avLst/>
              <a:gdLst/>
              <a:ahLst/>
              <a:cxnLst/>
              <a:rect l="l" t="t" r="r" b="b"/>
              <a:pathLst>
                <a:path w="3549" h="3045" extrusionOk="0">
                  <a:moveTo>
                    <a:pt x="1488" y="1"/>
                  </a:moveTo>
                  <a:cubicBezTo>
                    <a:pt x="1390" y="1"/>
                    <a:pt x="1295" y="11"/>
                    <a:pt x="1205" y="34"/>
                  </a:cubicBezTo>
                  <a:cubicBezTo>
                    <a:pt x="819" y="136"/>
                    <a:pt x="460" y="384"/>
                    <a:pt x="239" y="719"/>
                  </a:cubicBezTo>
                  <a:cubicBezTo>
                    <a:pt x="83" y="955"/>
                    <a:pt x="1" y="1145"/>
                    <a:pt x="119" y="1418"/>
                  </a:cubicBezTo>
                  <a:cubicBezTo>
                    <a:pt x="234" y="1685"/>
                    <a:pt x="471" y="1895"/>
                    <a:pt x="728" y="2022"/>
                  </a:cubicBezTo>
                  <a:cubicBezTo>
                    <a:pt x="1082" y="2195"/>
                    <a:pt x="1478" y="2251"/>
                    <a:pt x="1860" y="2342"/>
                  </a:cubicBezTo>
                  <a:cubicBezTo>
                    <a:pt x="1893" y="2349"/>
                    <a:pt x="1926" y="2358"/>
                    <a:pt x="1958" y="2368"/>
                  </a:cubicBezTo>
                  <a:cubicBezTo>
                    <a:pt x="2183" y="2425"/>
                    <a:pt x="2409" y="2506"/>
                    <a:pt x="2607" y="2629"/>
                  </a:cubicBezTo>
                  <a:cubicBezTo>
                    <a:pt x="2731" y="2706"/>
                    <a:pt x="2971" y="3044"/>
                    <a:pt x="3097" y="3044"/>
                  </a:cubicBezTo>
                  <a:cubicBezTo>
                    <a:pt x="3099" y="3044"/>
                    <a:pt x="3102" y="3044"/>
                    <a:pt x="3105" y="3044"/>
                  </a:cubicBezTo>
                  <a:cubicBezTo>
                    <a:pt x="3285" y="3021"/>
                    <a:pt x="3365" y="2845"/>
                    <a:pt x="3408" y="2691"/>
                  </a:cubicBezTo>
                  <a:cubicBezTo>
                    <a:pt x="3462" y="2503"/>
                    <a:pt x="3515" y="2323"/>
                    <a:pt x="3525" y="2125"/>
                  </a:cubicBezTo>
                  <a:cubicBezTo>
                    <a:pt x="3549" y="1659"/>
                    <a:pt x="3446" y="1026"/>
                    <a:pt x="3141" y="658"/>
                  </a:cubicBezTo>
                  <a:cubicBezTo>
                    <a:pt x="2965" y="446"/>
                    <a:pt x="2717" y="303"/>
                    <a:pt x="2457" y="213"/>
                  </a:cubicBezTo>
                  <a:cubicBezTo>
                    <a:pt x="2170" y="114"/>
                    <a:pt x="1814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94;p82">
              <a:extLst>
                <a:ext uri="{FF2B5EF4-FFF2-40B4-BE49-F238E27FC236}">
                  <a16:creationId xmlns:a16="http://schemas.microsoft.com/office/drawing/2014/main" id="{B5B0B404-D41D-676F-B5E4-3990988C334D}"/>
                </a:ext>
              </a:extLst>
            </p:cNvPr>
            <p:cNvSpPr/>
            <p:nvPr/>
          </p:nvSpPr>
          <p:spPr>
            <a:xfrm>
              <a:off x="4078301" y="2417467"/>
              <a:ext cx="10305" cy="9786"/>
            </a:xfrm>
            <a:custGeom>
              <a:avLst/>
              <a:gdLst/>
              <a:ahLst/>
              <a:cxnLst/>
              <a:rect l="l" t="t" r="r" b="b"/>
              <a:pathLst>
                <a:path w="238" h="226" extrusionOk="0">
                  <a:moveTo>
                    <a:pt x="119" y="1"/>
                  </a:moveTo>
                  <a:cubicBezTo>
                    <a:pt x="116" y="1"/>
                    <a:pt x="112" y="1"/>
                    <a:pt x="108" y="1"/>
                  </a:cubicBezTo>
                  <a:cubicBezTo>
                    <a:pt x="46" y="8"/>
                    <a:pt x="1" y="63"/>
                    <a:pt x="8" y="125"/>
                  </a:cubicBezTo>
                  <a:cubicBezTo>
                    <a:pt x="14" y="182"/>
                    <a:pt x="62" y="225"/>
                    <a:pt x="119" y="225"/>
                  </a:cubicBezTo>
                  <a:cubicBezTo>
                    <a:pt x="123" y="225"/>
                    <a:pt x="127" y="225"/>
                    <a:pt x="132" y="225"/>
                  </a:cubicBezTo>
                  <a:cubicBezTo>
                    <a:pt x="193" y="218"/>
                    <a:pt x="237" y="163"/>
                    <a:pt x="231" y="101"/>
                  </a:cubicBezTo>
                  <a:cubicBezTo>
                    <a:pt x="225" y="43"/>
                    <a:pt x="176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95;p82">
              <a:extLst>
                <a:ext uri="{FF2B5EF4-FFF2-40B4-BE49-F238E27FC236}">
                  <a16:creationId xmlns:a16="http://schemas.microsoft.com/office/drawing/2014/main" id="{CAD55AF6-312B-8B42-3724-4A77E3C1DD20}"/>
                </a:ext>
              </a:extLst>
            </p:cNvPr>
            <p:cNvSpPr/>
            <p:nvPr/>
          </p:nvSpPr>
          <p:spPr>
            <a:xfrm>
              <a:off x="4073278" y="2406079"/>
              <a:ext cx="15328" cy="6668"/>
            </a:xfrm>
            <a:custGeom>
              <a:avLst/>
              <a:gdLst/>
              <a:ahLst/>
              <a:cxnLst/>
              <a:rect l="l" t="t" r="r" b="b"/>
              <a:pathLst>
                <a:path w="354" h="154" extrusionOk="0">
                  <a:moveTo>
                    <a:pt x="221" y="0"/>
                  </a:moveTo>
                  <a:cubicBezTo>
                    <a:pt x="159" y="0"/>
                    <a:pt x="96" y="15"/>
                    <a:pt x="40" y="43"/>
                  </a:cubicBezTo>
                  <a:cubicBezTo>
                    <a:pt x="12" y="58"/>
                    <a:pt x="1" y="93"/>
                    <a:pt x="14" y="121"/>
                  </a:cubicBezTo>
                  <a:cubicBezTo>
                    <a:pt x="25" y="142"/>
                    <a:pt x="45" y="153"/>
                    <a:pt x="68" y="153"/>
                  </a:cubicBezTo>
                  <a:cubicBezTo>
                    <a:pt x="75" y="153"/>
                    <a:pt x="84" y="151"/>
                    <a:pt x="91" y="147"/>
                  </a:cubicBezTo>
                  <a:cubicBezTo>
                    <a:pt x="131" y="127"/>
                    <a:pt x="178" y="117"/>
                    <a:pt x="223" y="117"/>
                  </a:cubicBezTo>
                  <a:cubicBezTo>
                    <a:pt x="242" y="117"/>
                    <a:pt x="260" y="119"/>
                    <a:pt x="278" y="122"/>
                  </a:cubicBezTo>
                  <a:cubicBezTo>
                    <a:pt x="283" y="123"/>
                    <a:pt x="287" y="124"/>
                    <a:pt x="291" y="124"/>
                  </a:cubicBezTo>
                  <a:cubicBezTo>
                    <a:pt x="318" y="124"/>
                    <a:pt x="342" y="105"/>
                    <a:pt x="347" y="78"/>
                  </a:cubicBezTo>
                  <a:cubicBezTo>
                    <a:pt x="353" y="45"/>
                    <a:pt x="333" y="14"/>
                    <a:pt x="302" y="8"/>
                  </a:cubicBezTo>
                  <a:cubicBezTo>
                    <a:pt x="275" y="3"/>
                    <a:pt x="248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96;p82">
              <a:extLst>
                <a:ext uri="{FF2B5EF4-FFF2-40B4-BE49-F238E27FC236}">
                  <a16:creationId xmlns:a16="http://schemas.microsoft.com/office/drawing/2014/main" id="{95971F02-6628-89EA-1965-BFC45EDC72E0}"/>
                </a:ext>
              </a:extLst>
            </p:cNvPr>
            <p:cNvSpPr/>
            <p:nvPr/>
          </p:nvSpPr>
          <p:spPr>
            <a:xfrm>
              <a:off x="4048165" y="2425564"/>
              <a:ext cx="10305" cy="9829"/>
            </a:xfrm>
            <a:custGeom>
              <a:avLst/>
              <a:gdLst/>
              <a:ahLst/>
              <a:cxnLst/>
              <a:rect l="l" t="t" r="r" b="b"/>
              <a:pathLst>
                <a:path w="238" h="227" extrusionOk="0">
                  <a:moveTo>
                    <a:pt x="119" y="1"/>
                  </a:moveTo>
                  <a:cubicBezTo>
                    <a:pt x="115" y="1"/>
                    <a:pt x="111" y="1"/>
                    <a:pt x="108" y="2"/>
                  </a:cubicBezTo>
                  <a:cubicBezTo>
                    <a:pt x="46" y="9"/>
                    <a:pt x="1" y="63"/>
                    <a:pt x="7" y="125"/>
                  </a:cubicBezTo>
                  <a:cubicBezTo>
                    <a:pt x="14" y="183"/>
                    <a:pt x="62" y="226"/>
                    <a:pt x="119" y="226"/>
                  </a:cubicBezTo>
                  <a:cubicBezTo>
                    <a:pt x="123" y="226"/>
                    <a:pt x="126" y="226"/>
                    <a:pt x="130" y="226"/>
                  </a:cubicBezTo>
                  <a:cubicBezTo>
                    <a:pt x="192" y="220"/>
                    <a:pt x="237" y="164"/>
                    <a:pt x="231" y="102"/>
                  </a:cubicBezTo>
                  <a:cubicBezTo>
                    <a:pt x="225" y="44"/>
                    <a:pt x="176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7;p82">
              <a:extLst>
                <a:ext uri="{FF2B5EF4-FFF2-40B4-BE49-F238E27FC236}">
                  <a16:creationId xmlns:a16="http://schemas.microsoft.com/office/drawing/2014/main" id="{36357A69-B047-FC9C-6733-A18CEF1FCCAA}"/>
                </a:ext>
              </a:extLst>
            </p:cNvPr>
            <p:cNvSpPr/>
            <p:nvPr/>
          </p:nvSpPr>
          <p:spPr>
            <a:xfrm>
              <a:off x="4043099" y="2414176"/>
              <a:ext cx="15371" cy="6712"/>
            </a:xfrm>
            <a:custGeom>
              <a:avLst/>
              <a:gdLst/>
              <a:ahLst/>
              <a:cxnLst/>
              <a:rect l="l" t="t" r="r" b="b"/>
              <a:pathLst>
                <a:path w="355" h="155" extrusionOk="0">
                  <a:moveTo>
                    <a:pt x="220" y="1"/>
                  </a:moveTo>
                  <a:cubicBezTo>
                    <a:pt x="158" y="1"/>
                    <a:pt x="97" y="15"/>
                    <a:pt x="41" y="43"/>
                  </a:cubicBezTo>
                  <a:cubicBezTo>
                    <a:pt x="13" y="58"/>
                    <a:pt x="0" y="94"/>
                    <a:pt x="15" y="123"/>
                  </a:cubicBezTo>
                  <a:cubicBezTo>
                    <a:pt x="25" y="143"/>
                    <a:pt x="46" y="155"/>
                    <a:pt x="67" y="155"/>
                  </a:cubicBezTo>
                  <a:cubicBezTo>
                    <a:pt x="76" y="155"/>
                    <a:pt x="85" y="151"/>
                    <a:pt x="92" y="148"/>
                  </a:cubicBezTo>
                  <a:cubicBezTo>
                    <a:pt x="131" y="128"/>
                    <a:pt x="176" y="118"/>
                    <a:pt x="221" y="118"/>
                  </a:cubicBezTo>
                  <a:cubicBezTo>
                    <a:pt x="240" y="118"/>
                    <a:pt x="259" y="120"/>
                    <a:pt x="278" y="124"/>
                  </a:cubicBezTo>
                  <a:cubicBezTo>
                    <a:pt x="282" y="124"/>
                    <a:pt x="286" y="125"/>
                    <a:pt x="289" y="125"/>
                  </a:cubicBezTo>
                  <a:cubicBezTo>
                    <a:pt x="316" y="125"/>
                    <a:pt x="343" y="106"/>
                    <a:pt x="348" y="78"/>
                  </a:cubicBezTo>
                  <a:cubicBezTo>
                    <a:pt x="354" y="47"/>
                    <a:pt x="335" y="16"/>
                    <a:pt x="303" y="10"/>
                  </a:cubicBezTo>
                  <a:cubicBezTo>
                    <a:pt x="275" y="4"/>
                    <a:pt x="247" y="1"/>
                    <a:pt x="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98;p82">
              <a:extLst>
                <a:ext uri="{FF2B5EF4-FFF2-40B4-BE49-F238E27FC236}">
                  <a16:creationId xmlns:a16="http://schemas.microsoft.com/office/drawing/2014/main" id="{1AA8706C-3B16-AF77-FD96-3502959B0B52}"/>
                </a:ext>
              </a:extLst>
            </p:cNvPr>
            <p:cNvSpPr/>
            <p:nvPr/>
          </p:nvSpPr>
          <p:spPr>
            <a:xfrm>
              <a:off x="4060245" y="2429071"/>
              <a:ext cx="11691" cy="22862"/>
            </a:xfrm>
            <a:custGeom>
              <a:avLst/>
              <a:gdLst/>
              <a:ahLst/>
              <a:cxnLst/>
              <a:rect l="l" t="t" r="r" b="b"/>
              <a:pathLst>
                <a:path w="270" h="528" extrusionOk="0">
                  <a:moveTo>
                    <a:pt x="135" y="0"/>
                  </a:moveTo>
                  <a:cubicBezTo>
                    <a:pt x="131" y="0"/>
                    <a:pt x="126" y="1"/>
                    <a:pt x="122" y="2"/>
                  </a:cubicBezTo>
                  <a:cubicBezTo>
                    <a:pt x="90" y="8"/>
                    <a:pt x="70" y="41"/>
                    <a:pt x="78" y="72"/>
                  </a:cubicBezTo>
                  <a:cubicBezTo>
                    <a:pt x="97" y="155"/>
                    <a:pt x="85" y="243"/>
                    <a:pt x="36" y="322"/>
                  </a:cubicBezTo>
                  <a:cubicBezTo>
                    <a:pt x="21" y="347"/>
                    <a:pt x="0" y="382"/>
                    <a:pt x="8" y="428"/>
                  </a:cubicBezTo>
                  <a:cubicBezTo>
                    <a:pt x="15" y="478"/>
                    <a:pt x="60" y="519"/>
                    <a:pt x="117" y="526"/>
                  </a:cubicBezTo>
                  <a:cubicBezTo>
                    <a:pt x="124" y="527"/>
                    <a:pt x="132" y="527"/>
                    <a:pt x="139" y="527"/>
                  </a:cubicBezTo>
                  <a:cubicBezTo>
                    <a:pt x="170" y="527"/>
                    <a:pt x="200" y="519"/>
                    <a:pt x="221" y="511"/>
                  </a:cubicBezTo>
                  <a:cubicBezTo>
                    <a:pt x="252" y="502"/>
                    <a:pt x="270" y="470"/>
                    <a:pt x="261" y="439"/>
                  </a:cubicBezTo>
                  <a:cubicBezTo>
                    <a:pt x="253" y="414"/>
                    <a:pt x="230" y="398"/>
                    <a:pt x="205" y="398"/>
                  </a:cubicBezTo>
                  <a:cubicBezTo>
                    <a:pt x="200" y="398"/>
                    <a:pt x="194" y="399"/>
                    <a:pt x="189" y="401"/>
                  </a:cubicBezTo>
                  <a:cubicBezTo>
                    <a:pt x="171" y="406"/>
                    <a:pt x="153" y="412"/>
                    <a:pt x="132" y="412"/>
                  </a:cubicBezTo>
                  <a:cubicBezTo>
                    <a:pt x="129" y="412"/>
                    <a:pt x="125" y="411"/>
                    <a:pt x="122" y="411"/>
                  </a:cubicBezTo>
                  <a:cubicBezTo>
                    <a:pt x="122" y="406"/>
                    <a:pt x="131" y="392"/>
                    <a:pt x="139" y="377"/>
                  </a:cubicBezTo>
                  <a:cubicBezTo>
                    <a:pt x="199" y="278"/>
                    <a:pt x="218" y="157"/>
                    <a:pt x="191" y="46"/>
                  </a:cubicBezTo>
                  <a:cubicBezTo>
                    <a:pt x="185" y="18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9;p82">
              <a:extLst>
                <a:ext uri="{FF2B5EF4-FFF2-40B4-BE49-F238E27FC236}">
                  <a16:creationId xmlns:a16="http://schemas.microsoft.com/office/drawing/2014/main" id="{4224E6BB-67F8-1E26-7786-645493937988}"/>
                </a:ext>
              </a:extLst>
            </p:cNvPr>
            <p:cNvSpPr/>
            <p:nvPr/>
          </p:nvSpPr>
          <p:spPr>
            <a:xfrm>
              <a:off x="4071676" y="2453405"/>
              <a:ext cx="21780" cy="11215"/>
            </a:xfrm>
            <a:custGeom>
              <a:avLst/>
              <a:gdLst/>
              <a:ahLst/>
              <a:cxnLst/>
              <a:rect l="l" t="t" r="r" b="b"/>
              <a:pathLst>
                <a:path w="503" h="259" extrusionOk="0">
                  <a:moveTo>
                    <a:pt x="439" y="0"/>
                  </a:moveTo>
                  <a:cubicBezTo>
                    <a:pt x="423" y="0"/>
                    <a:pt x="408" y="6"/>
                    <a:pt x="397" y="19"/>
                  </a:cubicBezTo>
                  <a:cubicBezTo>
                    <a:pt x="325" y="96"/>
                    <a:pt x="219" y="142"/>
                    <a:pt x="114" y="142"/>
                  </a:cubicBezTo>
                  <a:cubicBezTo>
                    <a:pt x="99" y="142"/>
                    <a:pt x="84" y="141"/>
                    <a:pt x="69" y="139"/>
                  </a:cubicBezTo>
                  <a:cubicBezTo>
                    <a:pt x="67" y="139"/>
                    <a:pt x="66" y="139"/>
                    <a:pt x="64" y="139"/>
                  </a:cubicBezTo>
                  <a:cubicBezTo>
                    <a:pt x="34" y="139"/>
                    <a:pt x="8" y="160"/>
                    <a:pt x="4" y="191"/>
                  </a:cubicBezTo>
                  <a:cubicBezTo>
                    <a:pt x="1" y="222"/>
                    <a:pt x="23" y="251"/>
                    <a:pt x="55" y="255"/>
                  </a:cubicBezTo>
                  <a:cubicBezTo>
                    <a:pt x="75" y="257"/>
                    <a:pt x="93" y="258"/>
                    <a:pt x="112" y="258"/>
                  </a:cubicBezTo>
                  <a:cubicBezTo>
                    <a:pt x="250" y="258"/>
                    <a:pt x="388" y="200"/>
                    <a:pt x="481" y="98"/>
                  </a:cubicBezTo>
                  <a:cubicBezTo>
                    <a:pt x="503" y="74"/>
                    <a:pt x="502" y="37"/>
                    <a:pt x="479" y="16"/>
                  </a:cubicBezTo>
                  <a:cubicBezTo>
                    <a:pt x="468" y="5"/>
                    <a:pt x="453" y="0"/>
                    <a:pt x="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0;p82">
              <a:extLst>
                <a:ext uri="{FF2B5EF4-FFF2-40B4-BE49-F238E27FC236}">
                  <a16:creationId xmlns:a16="http://schemas.microsoft.com/office/drawing/2014/main" id="{058C524D-24BA-940D-F147-4391FC730FCE}"/>
                </a:ext>
              </a:extLst>
            </p:cNvPr>
            <p:cNvSpPr/>
            <p:nvPr/>
          </p:nvSpPr>
          <p:spPr>
            <a:xfrm>
              <a:off x="4124242" y="2389539"/>
              <a:ext cx="37628" cy="35852"/>
            </a:xfrm>
            <a:custGeom>
              <a:avLst/>
              <a:gdLst/>
              <a:ahLst/>
              <a:cxnLst/>
              <a:rect l="l" t="t" r="r" b="b"/>
              <a:pathLst>
                <a:path w="869" h="828" extrusionOk="0">
                  <a:moveTo>
                    <a:pt x="435" y="0"/>
                  </a:moveTo>
                  <a:cubicBezTo>
                    <a:pt x="421" y="0"/>
                    <a:pt x="407" y="1"/>
                    <a:pt x="392" y="3"/>
                  </a:cubicBezTo>
                  <a:cubicBezTo>
                    <a:pt x="166" y="26"/>
                    <a:pt x="0" y="228"/>
                    <a:pt x="23" y="456"/>
                  </a:cubicBezTo>
                  <a:cubicBezTo>
                    <a:pt x="46" y="669"/>
                    <a:pt x="225" y="827"/>
                    <a:pt x="435" y="827"/>
                  </a:cubicBezTo>
                  <a:cubicBezTo>
                    <a:pt x="448" y="827"/>
                    <a:pt x="462" y="827"/>
                    <a:pt x="476" y="825"/>
                  </a:cubicBezTo>
                  <a:cubicBezTo>
                    <a:pt x="705" y="801"/>
                    <a:pt x="868" y="599"/>
                    <a:pt x="846" y="371"/>
                  </a:cubicBezTo>
                  <a:cubicBezTo>
                    <a:pt x="824" y="158"/>
                    <a:pt x="645" y="0"/>
                    <a:pt x="435" y="0"/>
                  </a:cubicBezTo>
                  <a:close/>
                </a:path>
              </a:pathLst>
            </a:custGeom>
            <a:solidFill>
              <a:srgbClr val="FFC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01;p82">
              <a:extLst>
                <a:ext uri="{FF2B5EF4-FFF2-40B4-BE49-F238E27FC236}">
                  <a16:creationId xmlns:a16="http://schemas.microsoft.com/office/drawing/2014/main" id="{6029B24C-E246-8D3C-056A-A95111500034}"/>
                </a:ext>
              </a:extLst>
            </p:cNvPr>
            <p:cNvSpPr/>
            <p:nvPr/>
          </p:nvSpPr>
          <p:spPr>
            <a:xfrm>
              <a:off x="4134763" y="2397030"/>
              <a:ext cx="15545" cy="19355"/>
            </a:xfrm>
            <a:custGeom>
              <a:avLst/>
              <a:gdLst/>
              <a:ahLst/>
              <a:cxnLst/>
              <a:rect l="l" t="t" r="r" b="b"/>
              <a:pathLst>
                <a:path w="359" h="447" extrusionOk="0">
                  <a:moveTo>
                    <a:pt x="246" y="0"/>
                  </a:moveTo>
                  <a:cubicBezTo>
                    <a:pt x="168" y="0"/>
                    <a:pt x="93" y="42"/>
                    <a:pt x="51" y="106"/>
                  </a:cubicBezTo>
                  <a:cubicBezTo>
                    <a:pt x="7" y="173"/>
                    <a:pt x="1" y="264"/>
                    <a:pt x="36" y="336"/>
                  </a:cubicBezTo>
                  <a:cubicBezTo>
                    <a:pt x="45" y="352"/>
                    <a:pt x="62" y="365"/>
                    <a:pt x="81" y="367"/>
                  </a:cubicBezTo>
                  <a:cubicBezTo>
                    <a:pt x="84" y="368"/>
                    <a:pt x="86" y="368"/>
                    <a:pt x="89" y="368"/>
                  </a:cubicBezTo>
                  <a:cubicBezTo>
                    <a:pt x="104" y="368"/>
                    <a:pt x="121" y="360"/>
                    <a:pt x="133" y="348"/>
                  </a:cubicBezTo>
                  <a:cubicBezTo>
                    <a:pt x="144" y="335"/>
                    <a:pt x="163" y="328"/>
                    <a:pt x="181" y="328"/>
                  </a:cubicBezTo>
                  <a:cubicBezTo>
                    <a:pt x="188" y="328"/>
                    <a:pt x="195" y="329"/>
                    <a:pt x="201" y="331"/>
                  </a:cubicBezTo>
                  <a:cubicBezTo>
                    <a:pt x="225" y="340"/>
                    <a:pt x="243" y="365"/>
                    <a:pt x="243" y="389"/>
                  </a:cubicBezTo>
                  <a:cubicBezTo>
                    <a:pt x="243" y="421"/>
                    <a:pt x="268" y="447"/>
                    <a:pt x="300" y="447"/>
                  </a:cubicBezTo>
                  <a:cubicBezTo>
                    <a:pt x="333" y="445"/>
                    <a:pt x="359" y="419"/>
                    <a:pt x="359" y="387"/>
                  </a:cubicBezTo>
                  <a:cubicBezTo>
                    <a:pt x="357" y="315"/>
                    <a:pt x="309" y="247"/>
                    <a:pt x="242" y="222"/>
                  </a:cubicBezTo>
                  <a:cubicBezTo>
                    <a:pt x="222" y="215"/>
                    <a:pt x="201" y="211"/>
                    <a:pt x="180" y="211"/>
                  </a:cubicBezTo>
                  <a:cubicBezTo>
                    <a:pt x="163" y="211"/>
                    <a:pt x="147" y="214"/>
                    <a:pt x="131" y="218"/>
                  </a:cubicBezTo>
                  <a:cubicBezTo>
                    <a:pt x="134" y="202"/>
                    <a:pt x="140" y="183"/>
                    <a:pt x="149" y="170"/>
                  </a:cubicBezTo>
                  <a:cubicBezTo>
                    <a:pt x="169" y="138"/>
                    <a:pt x="207" y="115"/>
                    <a:pt x="245" y="115"/>
                  </a:cubicBezTo>
                  <a:cubicBezTo>
                    <a:pt x="247" y="115"/>
                    <a:pt x="250" y="115"/>
                    <a:pt x="252" y="115"/>
                  </a:cubicBezTo>
                  <a:cubicBezTo>
                    <a:pt x="289" y="115"/>
                    <a:pt x="309" y="91"/>
                    <a:pt x="310" y="59"/>
                  </a:cubicBezTo>
                  <a:cubicBezTo>
                    <a:pt x="313" y="27"/>
                    <a:pt x="287" y="1"/>
                    <a:pt x="254" y="0"/>
                  </a:cubicBezTo>
                  <a:cubicBezTo>
                    <a:pt x="251" y="0"/>
                    <a:pt x="248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02;p82">
              <a:extLst>
                <a:ext uri="{FF2B5EF4-FFF2-40B4-BE49-F238E27FC236}">
                  <a16:creationId xmlns:a16="http://schemas.microsoft.com/office/drawing/2014/main" id="{990DFC5B-5EFF-D35D-5BD0-0C2840AACFD6}"/>
                </a:ext>
              </a:extLst>
            </p:cNvPr>
            <p:cNvSpPr/>
            <p:nvPr/>
          </p:nvSpPr>
          <p:spPr>
            <a:xfrm>
              <a:off x="3096361" y="3566240"/>
              <a:ext cx="1540787" cy="918393"/>
            </a:xfrm>
            <a:custGeom>
              <a:avLst/>
              <a:gdLst/>
              <a:ahLst/>
              <a:cxnLst/>
              <a:rect l="l" t="t" r="r" b="b"/>
              <a:pathLst>
                <a:path w="35584" h="21210" extrusionOk="0">
                  <a:moveTo>
                    <a:pt x="34168" y="118"/>
                  </a:moveTo>
                  <a:cubicBezTo>
                    <a:pt x="34884" y="118"/>
                    <a:pt x="35466" y="700"/>
                    <a:pt x="35466" y="1416"/>
                  </a:cubicBezTo>
                  <a:lnTo>
                    <a:pt x="35466" y="19792"/>
                  </a:lnTo>
                  <a:cubicBezTo>
                    <a:pt x="35466" y="20509"/>
                    <a:pt x="34884" y="21091"/>
                    <a:pt x="34168" y="21091"/>
                  </a:cubicBezTo>
                  <a:lnTo>
                    <a:pt x="1416" y="21091"/>
                  </a:lnTo>
                  <a:cubicBezTo>
                    <a:pt x="700" y="21091"/>
                    <a:pt x="118" y="20509"/>
                    <a:pt x="118" y="19792"/>
                  </a:cubicBezTo>
                  <a:lnTo>
                    <a:pt x="118" y="1416"/>
                  </a:lnTo>
                  <a:cubicBezTo>
                    <a:pt x="118" y="700"/>
                    <a:pt x="700" y="118"/>
                    <a:pt x="1416" y="118"/>
                  </a:cubicBezTo>
                  <a:close/>
                  <a:moveTo>
                    <a:pt x="1416" y="0"/>
                  </a:moveTo>
                  <a:cubicBezTo>
                    <a:pt x="635" y="0"/>
                    <a:pt x="0" y="636"/>
                    <a:pt x="0" y="1416"/>
                  </a:cubicBezTo>
                  <a:lnTo>
                    <a:pt x="0" y="19793"/>
                  </a:lnTo>
                  <a:cubicBezTo>
                    <a:pt x="0" y="20574"/>
                    <a:pt x="636" y="21209"/>
                    <a:pt x="1416" y="21209"/>
                  </a:cubicBezTo>
                  <a:lnTo>
                    <a:pt x="34168" y="21209"/>
                  </a:lnTo>
                  <a:cubicBezTo>
                    <a:pt x="34950" y="21209"/>
                    <a:pt x="35583" y="20574"/>
                    <a:pt x="35583" y="19792"/>
                  </a:cubicBezTo>
                  <a:lnTo>
                    <a:pt x="35583" y="1416"/>
                  </a:lnTo>
                  <a:cubicBezTo>
                    <a:pt x="35583" y="636"/>
                    <a:pt x="34949" y="0"/>
                    <a:pt x="3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03;p82">
              <a:extLst>
                <a:ext uri="{FF2B5EF4-FFF2-40B4-BE49-F238E27FC236}">
                  <a16:creationId xmlns:a16="http://schemas.microsoft.com/office/drawing/2014/main" id="{CBE1D401-D966-1983-3738-CFFF755DCBB7}"/>
                </a:ext>
              </a:extLst>
            </p:cNvPr>
            <p:cNvSpPr/>
            <p:nvPr/>
          </p:nvSpPr>
          <p:spPr>
            <a:xfrm>
              <a:off x="2985211" y="4483190"/>
              <a:ext cx="1763089" cy="73350"/>
            </a:xfrm>
            <a:custGeom>
              <a:avLst/>
              <a:gdLst/>
              <a:ahLst/>
              <a:cxnLst/>
              <a:rect l="l" t="t" r="r" b="b"/>
              <a:pathLst>
                <a:path w="40718" h="1694" extrusionOk="0">
                  <a:moveTo>
                    <a:pt x="1" y="0"/>
                  </a:moveTo>
                  <a:cubicBezTo>
                    <a:pt x="1" y="934"/>
                    <a:pt x="758" y="1693"/>
                    <a:pt x="1693" y="1693"/>
                  </a:cubicBezTo>
                  <a:lnTo>
                    <a:pt x="39026" y="1693"/>
                  </a:lnTo>
                  <a:cubicBezTo>
                    <a:pt x="39960" y="1693"/>
                    <a:pt x="40717" y="936"/>
                    <a:pt x="40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04;p82">
              <a:extLst>
                <a:ext uri="{FF2B5EF4-FFF2-40B4-BE49-F238E27FC236}">
                  <a16:creationId xmlns:a16="http://schemas.microsoft.com/office/drawing/2014/main" id="{37D6D138-CF84-20FD-C959-BD751B2869A4}"/>
                </a:ext>
              </a:extLst>
            </p:cNvPr>
            <p:cNvSpPr/>
            <p:nvPr/>
          </p:nvSpPr>
          <p:spPr>
            <a:xfrm>
              <a:off x="2982700" y="4480722"/>
              <a:ext cx="1768156" cy="78330"/>
            </a:xfrm>
            <a:custGeom>
              <a:avLst/>
              <a:gdLst/>
              <a:ahLst/>
              <a:cxnLst/>
              <a:rect l="l" t="t" r="r" b="b"/>
              <a:pathLst>
                <a:path w="40835" h="1809" extrusionOk="0">
                  <a:moveTo>
                    <a:pt x="40718" y="116"/>
                  </a:moveTo>
                  <a:cubicBezTo>
                    <a:pt x="40687" y="990"/>
                    <a:pt x="39966" y="1693"/>
                    <a:pt x="39084" y="1693"/>
                  </a:cubicBezTo>
                  <a:lnTo>
                    <a:pt x="1751" y="1693"/>
                  </a:lnTo>
                  <a:cubicBezTo>
                    <a:pt x="870" y="1693"/>
                    <a:pt x="148" y="990"/>
                    <a:pt x="117" y="116"/>
                  </a:cubicBezTo>
                  <a:close/>
                  <a:moveTo>
                    <a:pt x="1" y="1"/>
                  </a:moveTo>
                  <a:lnTo>
                    <a:pt x="1" y="58"/>
                  </a:lnTo>
                  <a:cubicBezTo>
                    <a:pt x="1" y="1024"/>
                    <a:pt x="786" y="1809"/>
                    <a:pt x="1751" y="1809"/>
                  </a:cubicBezTo>
                  <a:lnTo>
                    <a:pt x="39083" y="1809"/>
                  </a:lnTo>
                  <a:cubicBezTo>
                    <a:pt x="40049" y="1809"/>
                    <a:pt x="40835" y="1022"/>
                    <a:pt x="40835" y="58"/>
                  </a:cubicBezTo>
                  <a:lnTo>
                    <a:pt x="408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05;p82">
              <a:extLst>
                <a:ext uri="{FF2B5EF4-FFF2-40B4-BE49-F238E27FC236}">
                  <a16:creationId xmlns:a16="http://schemas.microsoft.com/office/drawing/2014/main" id="{F3A07E83-FAA5-694B-68D7-22AE4A80B829}"/>
                </a:ext>
              </a:extLst>
            </p:cNvPr>
            <p:cNvSpPr/>
            <p:nvPr/>
          </p:nvSpPr>
          <p:spPr>
            <a:xfrm>
              <a:off x="3135763" y="3604647"/>
              <a:ext cx="1462025" cy="848723"/>
            </a:xfrm>
            <a:custGeom>
              <a:avLst/>
              <a:gdLst/>
              <a:ahLst/>
              <a:cxnLst/>
              <a:rect l="l" t="t" r="r" b="b"/>
              <a:pathLst>
                <a:path w="33765" h="19601" extrusionOk="0">
                  <a:moveTo>
                    <a:pt x="88" y="1"/>
                  </a:moveTo>
                  <a:cubicBezTo>
                    <a:pt x="41" y="1"/>
                    <a:pt x="1" y="39"/>
                    <a:pt x="1" y="88"/>
                  </a:cubicBezTo>
                  <a:lnTo>
                    <a:pt x="1" y="19513"/>
                  </a:lnTo>
                  <a:cubicBezTo>
                    <a:pt x="1" y="19561"/>
                    <a:pt x="40" y="19600"/>
                    <a:pt x="88" y="19600"/>
                  </a:cubicBezTo>
                  <a:lnTo>
                    <a:pt x="33677" y="19600"/>
                  </a:lnTo>
                  <a:cubicBezTo>
                    <a:pt x="33724" y="19600"/>
                    <a:pt x="33764" y="19562"/>
                    <a:pt x="33764" y="19514"/>
                  </a:cubicBezTo>
                  <a:lnTo>
                    <a:pt x="33764" y="88"/>
                  </a:lnTo>
                  <a:cubicBezTo>
                    <a:pt x="33764" y="41"/>
                    <a:pt x="33726" y="1"/>
                    <a:pt x="33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06;p82">
              <a:extLst>
                <a:ext uri="{FF2B5EF4-FFF2-40B4-BE49-F238E27FC236}">
                  <a16:creationId xmlns:a16="http://schemas.microsoft.com/office/drawing/2014/main" id="{34575B13-00D7-49E1-87E1-74F9B0269CB5}"/>
                </a:ext>
              </a:extLst>
            </p:cNvPr>
            <p:cNvSpPr/>
            <p:nvPr/>
          </p:nvSpPr>
          <p:spPr>
            <a:xfrm>
              <a:off x="3864316" y="3574554"/>
              <a:ext cx="22862" cy="22862"/>
            </a:xfrm>
            <a:custGeom>
              <a:avLst/>
              <a:gdLst/>
              <a:ahLst/>
              <a:cxnLst/>
              <a:rect l="l" t="t" r="r" b="b"/>
              <a:pathLst>
                <a:path w="528" h="528" extrusionOk="0">
                  <a:moveTo>
                    <a:pt x="264" y="1"/>
                  </a:moveTo>
                  <a:cubicBezTo>
                    <a:pt x="119" y="1"/>
                    <a:pt x="0" y="119"/>
                    <a:pt x="0" y="264"/>
                  </a:cubicBezTo>
                  <a:cubicBezTo>
                    <a:pt x="0" y="409"/>
                    <a:pt x="119" y="527"/>
                    <a:pt x="264" y="527"/>
                  </a:cubicBezTo>
                  <a:cubicBezTo>
                    <a:pt x="410" y="527"/>
                    <a:pt x="528" y="409"/>
                    <a:pt x="528" y="264"/>
                  </a:cubicBezTo>
                  <a:cubicBezTo>
                    <a:pt x="528" y="119"/>
                    <a:pt x="411" y="2"/>
                    <a:pt x="26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07;p82">
              <a:extLst>
                <a:ext uri="{FF2B5EF4-FFF2-40B4-BE49-F238E27FC236}">
                  <a16:creationId xmlns:a16="http://schemas.microsoft.com/office/drawing/2014/main" id="{AE8D9E42-7932-3F67-AB73-ED60737AC315}"/>
                </a:ext>
              </a:extLst>
            </p:cNvPr>
            <p:cNvSpPr/>
            <p:nvPr/>
          </p:nvSpPr>
          <p:spPr>
            <a:xfrm>
              <a:off x="3286444" y="2743294"/>
              <a:ext cx="1160570" cy="1705241"/>
            </a:xfrm>
            <a:custGeom>
              <a:avLst/>
              <a:gdLst/>
              <a:ahLst/>
              <a:cxnLst/>
              <a:rect l="l" t="t" r="r" b="b"/>
              <a:pathLst>
                <a:path w="26803" h="39382" extrusionOk="0">
                  <a:moveTo>
                    <a:pt x="1" y="0"/>
                  </a:moveTo>
                  <a:lnTo>
                    <a:pt x="1" y="39381"/>
                  </a:lnTo>
                  <a:lnTo>
                    <a:pt x="26802" y="39381"/>
                  </a:lnTo>
                  <a:lnTo>
                    <a:pt x="26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08;p82">
              <a:extLst>
                <a:ext uri="{FF2B5EF4-FFF2-40B4-BE49-F238E27FC236}">
                  <a16:creationId xmlns:a16="http://schemas.microsoft.com/office/drawing/2014/main" id="{BE9A5E6F-B666-2060-8792-C9918A107CC1}"/>
                </a:ext>
              </a:extLst>
            </p:cNvPr>
            <p:cNvSpPr/>
            <p:nvPr/>
          </p:nvSpPr>
          <p:spPr>
            <a:xfrm>
              <a:off x="3568149" y="4063836"/>
              <a:ext cx="676086" cy="249321"/>
            </a:xfrm>
            <a:custGeom>
              <a:avLst/>
              <a:gdLst/>
              <a:ahLst/>
              <a:cxnLst/>
              <a:rect l="l" t="t" r="r" b="b"/>
              <a:pathLst>
                <a:path w="15614" h="5758" extrusionOk="0">
                  <a:moveTo>
                    <a:pt x="15530" y="1"/>
                  </a:moveTo>
                  <a:lnTo>
                    <a:pt x="11275" y="755"/>
                  </a:lnTo>
                  <a:lnTo>
                    <a:pt x="9259" y="4870"/>
                  </a:lnTo>
                  <a:lnTo>
                    <a:pt x="5785" y="543"/>
                  </a:lnTo>
                  <a:lnTo>
                    <a:pt x="2659" y="4549"/>
                  </a:lnTo>
                  <a:lnTo>
                    <a:pt x="353" y="2058"/>
                  </a:lnTo>
                  <a:lnTo>
                    <a:pt x="0" y="2384"/>
                  </a:lnTo>
                  <a:lnTo>
                    <a:pt x="2690" y="5289"/>
                  </a:lnTo>
                  <a:lnTo>
                    <a:pt x="5791" y="1314"/>
                  </a:lnTo>
                  <a:lnTo>
                    <a:pt x="9358" y="5758"/>
                  </a:lnTo>
                  <a:lnTo>
                    <a:pt x="11599" y="1182"/>
                  </a:lnTo>
                  <a:lnTo>
                    <a:pt x="15614" y="473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09;p82">
              <a:extLst>
                <a:ext uri="{FF2B5EF4-FFF2-40B4-BE49-F238E27FC236}">
                  <a16:creationId xmlns:a16="http://schemas.microsoft.com/office/drawing/2014/main" id="{EECC0982-B877-A9A1-594B-2B153D9E70C8}"/>
                </a:ext>
              </a:extLst>
            </p:cNvPr>
            <p:cNvSpPr/>
            <p:nvPr/>
          </p:nvSpPr>
          <p:spPr>
            <a:xfrm>
              <a:off x="4215819" y="4047469"/>
              <a:ext cx="53259" cy="53259"/>
            </a:xfrm>
            <a:custGeom>
              <a:avLst/>
              <a:gdLst/>
              <a:ahLst/>
              <a:cxnLst/>
              <a:rect l="l" t="t" r="r" b="b"/>
              <a:pathLst>
                <a:path w="1230" h="1230" extrusionOk="0">
                  <a:moveTo>
                    <a:pt x="616" y="0"/>
                  </a:moveTo>
                  <a:cubicBezTo>
                    <a:pt x="276" y="0"/>
                    <a:pt x="1" y="275"/>
                    <a:pt x="1" y="614"/>
                  </a:cubicBezTo>
                  <a:cubicBezTo>
                    <a:pt x="1" y="954"/>
                    <a:pt x="276" y="1229"/>
                    <a:pt x="616" y="1229"/>
                  </a:cubicBezTo>
                  <a:cubicBezTo>
                    <a:pt x="955" y="1229"/>
                    <a:pt x="1230" y="955"/>
                    <a:pt x="1230" y="614"/>
                  </a:cubicBezTo>
                  <a:cubicBezTo>
                    <a:pt x="1230" y="275"/>
                    <a:pt x="955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10;p82">
              <a:extLst>
                <a:ext uri="{FF2B5EF4-FFF2-40B4-BE49-F238E27FC236}">
                  <a16:creationId xmlns:a16="http://schemas.microsoft.com/office/drawing/2014/main" id="{3C7FD5F6-0CF0-FEC0-4D19-690EDF90D61A}"/>
                </a:ext>
              </a:extLst>
            </p:cNvPr>
            <p:cNvSpPr/>
            <p:nvPr/>
          </p:nvSpPr>
          <p:spPr>
            <a:xfrm>
              <a:off x="3945719" y="4267299"/>
              <a:ext cx="53259" cy="53259"/>
            </a:xfrm>
            <a:custGeom>
              <a:avLst/>
              <a:gdLst/>
              <a:ahLst/>
              <a:cxnLst/>
              <a:rect l="l" t="t" r="r" b="b"/>
              <a:pathLst>
                <a:path w="1230" h="1230" extrusionOk="0">
                  <a:moveTo>
                    <a:pt x="614" y="1"/>
                  </a:moveTo>
                  <a:cubicBezTo>
                    <a:pt x="275" y="1"/>
                    <a:pt x="0" y="275"/>
                    <a:pt x="0" y="616"/>
                  </a:cubicBezTo>
                  <a:cubicBezTo>
                    <a:pt x="0" y="954"/>
                    <a:pt x="275" y="1230"/>
                    <a:pt x="614" y="1230"/>
                  </a:cubicBezTo>
                  <a:cubicBezTo>
                    <a:pt x="954" y="1230"/>
                    <a:pt x="1229" y="954"/>
                    <a:pt x="1229" y="616"/>
                  </a:cubicBezTo>
                  <a:cubicBezTo>
                    <a:pt x="1229" y="276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11;p82">
              <a:extLst>
                <a:ext uri="{FF2B5EF4-FFF2-40B4-BE49-F238E27FC236}">
                  <a16:creationId xmlns:a16="http://schemas.microsoft.com/office/drawing/2014/main" id="{4018C125-EF28-A9D4-59B5-630F3AD9AD7F}"/>
                </a:ext>
              </a:extLst>
            </p:cNvPr>
            <p:cNvSpPr/>
            <p:nvPr/>
          </p:nvSpPr>
          <p:spPr>
            <a:xfrm>
              <a:off x="4033659" y="4079121"/>
              <a:ext cx="53259" cy="53259"/>
            </a:xfrm>
            <a:custGeom>
              <a:avLst/>
              <a:gdLst/>
              <a:ahLst/>
              <a:cxnLst/>
              <a:rect l="l" t="t" r="r" b="b"/>
              <a:pathLst>
                <a:path w="1230" h="1230" extrusionOk="0">
                  <a:moveTo>
                    <a:pt x="614" y="1"/>
                  </a:moveTo>
                  <a:cubicBezTo>
                    <a:pt x="275" y="1"/>
                    <a:pt x="0" y="275"/>
                    <a:pt x="0" y="614"/>
                  </a:cubicBezTo>
                  <a:cubicBezTo>
                    <a:pt x="0" y="954"/>
                    <a:pt x="275" y="1229"/>
                    <a:pt x="614" y="1229"/>
                  </a:cubicBezTo>
                  <a:cubicBezTo>
                    <a:pt x="615" y="1229"/>
                    <a:pt x="616" y="1229"/>
                    <a:pt x="616" y="1229"/>
                  </a:cubicBezTo>
                  <a:cubicBezTo>
                    <a:pt x="955" y="1229"/>
                    <a:pt x="1229" y="954"/>
                    <a:pt x="1229" y="614"/>
                  </a:cubicBezTo>
                  <a:cubicBezTo>
                    <a:pt x="1229" y="275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12;p82">
              <a:extLst>
                <a:ext uri="{FF2B5EF4-FFF2-40B4-BE49-F238E27FC236}">
                  <a16:creationId xmlns:a16="http://schemas.microsoft.com/office/drawing/2014/main" id="{5B4380FC-035D-CC64-1EBC-51C7F5A3DECB}"/>
                </a:ext>
              </a:extLst>
            </p:cNvPr>
            <p:cNvSpPr/>
            <p:nvPr/>
          </p:nvSpPr>
          <p:spPr>
            <a:xfrm>
              <a:off x="3791097" y="4079121"/>
              <a:ext cx="53259" cy="53259"/>
            </a:xfrm>
            <a:custGeom>
              <a:avLst/>
              <a:gdLst/>
              <a:ahLst/>
              <a:cxnLst/>
              <a:rect l="l" t="t" r="r" b="b"/>
              <a:pathLst>
                <a:path w="1230" h="1230" extrusionOk="0">
                  <a:moveTo>
                    <a:pt x="616" y="1"/>
                  </a:moveTo>
                  <a:cubicBezTo>
                    <a:pt x="276" y="1"/>
                    <a:pt x="1" y="275"/>
                    <a:pt x="1" y="614"/>
                  </a:cubicBezTo>
                  <a:cubicBezTo>
                    <a:pt x="1" y="954"/>
                    <a:pt x="276" y="1229"/>
                    <a:pt x="616" y="1229"/>
                  </a:cubicBezTo>
                  <a:cubicBezTo>
                    <a:pt x="955" y="1229"/>
                    <a:pt x="1230" y="954"/>
                    <a:pt x="1230" y="614"/>
                  </a:cubicBezTo>
                  <a:cubicBezTo>
                    <a:pt x="1230" y="275"/>
                    <a:pt x="955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13;p82">
              <a:extLst>
                <a:ext uri="{FF2B5EF4-FFF2-40B4-BE49-F238E27FC236}">
                  <a16:creationId xmlns:a16="http://schemas.microsoft.com/office/drawing/2014/main" id="{DC4669D0-E17C-AC98-DFAB-3072003A73BC}"/>
                </a:ext>
              </a:extLst>
            </p:cNvPr>
            <p:cNvSpPr/>
            <p:nvPr/>
          </p:nvSpPr>
          <p:spPr>
            <a:xfrm>
              <a:off x="3660507" y="4247035"/>
              <a:ext cx="53259" cy="53259"/>
            </a:xfrm>
            <a:custGeom>
              <a:avLst/>
              <a:gdLst/>
              <a:ahLst/>
              <a:cxnLst/>
              <a:rect l="l" t="t" r="r" b="b"/>
              <a:pathLst>
                <a:path w="1230" h="1230" extrusionOk="0">
                  <a:moveTo>
                    <a:pt x="614" y="1"/>
                  </a:moveTo>
                  <a:cubicBezTo>
                    <a:pt x="275" y="1"/>
                    <a:pt x="0" y="276"/>
                    <a:pt x="0" y="616"/>
                  </a:cubicBezTo>
                  <a:cubicBezTo>
                    <a:pt x="0" y="954"/>
                    <a:pt x="275" y="1230"/>
                    <a:pt x="614" y="1230"/>
                  </a:cubicBezTo>
                  <a:cubicBezTo>
                    <a:pt x="954" y="1230"/>
                    <a:pt x="1229" y="954"/>
                    <a:pt x="1229" y="616"/>
                  </a:cubicBezTo>
                  <a:cubicBezTo>
                    <a:pt x="1229" y="276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14;p82">
              <a:extLst>
                <a:ext uri="{FF2B5EF4-FFF2-40B4-BE49-F238E27FC236}">
                  <a16:creationId xmlns:a16="http://schemas.microsoft.com/office/drawing/2014/main" id="{BF3822B9-433B-E23B-2A55-0BC9880E6AD2}"/>
                </a:ext>
              </a:extLst>
            </p:cNvPr>
            <p:cNvSpPr/>
            <p:nvPr/>
          </p:nvSpPr>
          <p:spPr>
            <a:xfrm>
              <a:off x="3554986" y="4138397"/>
              <a:ext cx="53216" cy="53259"/>
            </a:xfrm>
            <a:custGeom>
              <a:avLst/>
              <a:gdLst/>
              <a:ahLst/>
              <a:cxnLst/>
              <a:rect l="l" t="t" r="r" b="b"/>
              <a:pathLst>
                <a:path w="1229" h="1230" extrusionOk="0">
                  <a:moveTo>
                    <a:pt x="614" y="0"/>
                  </a:moveTo>
                  <a:cubicBezTo>
                    <a:pt x="275" y="0"/>
                    <a:pt x="0" y="275"/>
                    <a:pt x="0" y="614"/>
                  </a:cubicBezTo>
                  <a:cubicBezTo>
                    <a:pt x="0" y="954"/>
                    <a:pt x="275" y="1229"/>
                    <a:pt x="614" y="1229"/>
                  </a:cubicBezTo>
                  <a:cubicBezTo>
                    <a:pt x="953" y="1229"/>
                    <a:pt x="1229" y="955"/>
                    <a:pt x="1229" y="614"/>
                  </a:cubicBezTo>
                  <a:cubicBezTo>
                    <a:pt x="1229" y="276"/>
                    <a:pt x="953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15;p82">
              <a:extLst>
                <a:ext uri="{FF2B5EF4-FFF2-40B4-BE49-F238E27FC236}">
                  <a16:creationId xmlns:a16="http://schemas.microsoft.com/office/drawing/2014/main" id="{2A1A8D18-5474-CD1E-8B86-CFFA9A6D6DDC}"/>
                </a:ext>
              </a:extLst>
            </p:cNvPr>
            <p:cNvSpPr/>
            <p:nvPr/>
          </p:nvSpPr>
          <p:spPr>
            <a:xfrm>
              <a:off x="3461893" y="3996852"/>
              <a:ext cx="812525" cy="365539"/>
            </a:xfrm>
            <a:custGeom>
              <a:avLst/>
              <a:gdLst/>
              <a:ahLst/>
              <a:cxnLst/>
              <a:rect l="l" t="t" r="r" b="b"/>
              <a:pathLst>
                <a:path w="18765" h="8442" extrusionOk="0">
                  <a:moveTo>
                    <a:pt x="1" y="0"/>
                  </a:moveTo>
                  <a:lnTo>
                    <a:pt x="1" y="8441"/>
                  </a:lnTo>
                  <a:lnTo>
                    <a:pt x="18765" y="8441"/>
                  </a:lnTo>
                  <a:lnTo>
                    <a:pt x="18765" y="8325"/>
                  </a:lnTo>
                  <a:lnTo>
                    <a:pt x="118" y="832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16;p82">
              <a:extLst>
                <a:ext uri="{FF2B5EF4-FFF2-40B4-BE49-F238E27FC236}">
                  <a16:creationId xmlns:a16="http://schemas.microsoft.com/office/drawing/2014/main" id="{A76D61A9-5457-0BC7-FB02-06BD2A07C9A6}"/>
                </a:ext>
              </a:extLst>
            </p:cNvPr>
            <p:cNvSpPr/>
            <p:nvPr/>
          </p:nvSpPr>
          <p:spPr>
            <a:xfrm>
              <a:off x="3528833" y="3417464"/>
              <a:ext cx="123708" cy="287209"/>
            </a:xfrm>
            <a:custGeom>
              <a:avLst/>
              <a:gdLst/>
              <a:ahLst/>
              <a:cxnLst/>
              <a:rect l="l" t="t" r="r" b="b"/>
              <a:pathLst>
                <a:path w="2857" h="6633" extrusionOk="0">
                  <a:moveTo>
                    <a:pt x="0" y="0"/>
                  </a:moveTo>
                  <a:lnTo>
                    <a:pt x="0" y="6633"/>
                  </a:lnTo>
                  <a:lnTo>
                    <a:pt x="2856" y="6633"/>
                  </a:lnTo>
                  <a:lnTo>
                    <a:pt x="2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17;p82">
              <a:extLst>
                <a:ext uri="{FF2B5EF4-FFF2-40B4-BE49-F238E27FC236}">
                  <a16:creationId xmlns:a16="http://schemas.microsoft.com/office/drawing/2014/main" id="{C33C6AD2-6504-429B-4078-8FE9134B73C9}"/>
                </a:ext>
              </a:extLst>
            </p:cNvPr>
            <p:cNvSpPr/>
            <p:nvPr/>
          </p:nvSpPr>
          <p:spPr>
            <a:xfrm>
              <a:off x="3720000" y="3276915"/>
              <a:ext cx="123665" cy="427674"/>
            </a:xfrm>
            <a:custGeom>
              <a:avLst/>
              <a:gdLst/>
              <a:ahLst/>
              <a:cxnLst/>
              <a:rect l="l" t="t" r="r" b="b"/>
              <a:pathLst>
                <a:path w="2856" h="9877" extrusionOk="0">
                  <a:moveTo>
                    <a:pt x="0" y="1"/>
                  </a:moveTo>
                  <a:lnTo>
                    <a:pt x="0" y="9877"/>
                  </a:lnTo>
                  <a:lnTo>
                    <a:pt x="2855" y="9877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18;p82">
              <a:extLst>
                <a:ext uri="{FF2B5EF4-FFF2-40B4-BE49-F238E27FC236}">
                  <a16:creationId xmlns:a16="http://schemas.microsoft.com/office/drawing/2014/main" id="{2FA401CC-DFE4-046D-C6C5-5E0D14AD5FF6}"/>
                </a:ext>
              </a:extLst>
            </p:cNvPr>
            <p:cNvSpPr/>
            <p:nvPr/>
          </p:nvSpPr>
          <p:spPr>
            <a:xfrm>
              <a:off x="3502941" y="3041713"/>
              <a:ext cx="394290" cy="296042"/>
            </a:xfrm>
            <a:custGeom>
              <a:avLst/>
              <a:gdLst/>
              <a:ahLst/>
              <a:cxnLst/>
              <a:rect l="l" t="t" r="r" b="b"/>
              <a:pathLst>
                <a:path w="9106" h="6837" extrusionOk="0">
                  <a:moveTo>
                    <a:pt x="9041" y="0"/>
                  </a:moveTo>
                  <a:cubicBezTo>
                    <a:pt x="9024" y="0"/>
                    <a:pt x="9008" y="7"/>
                    <a:pt x="8996" y="20"/>
                  </a:cubicBezTo>
                  <a:cubicBezTo>
                    <a:pt x="6546" y="2857"/>
                    <a:pt x="3449" y="5175"/>
                    <a:pt x="42" y="6724"/>
                  </a:cubicBezTo>
                  <a:cubicBezTo>
                    <a:pt x="14" y="6738"/>
                    <a:pt x="1" y="6772"/>
                    <a:pt x="14" y="6802"/>
                  </a:cubicBezTo>
                  <a:cubicBezTo>
                    <a:pt x="23" y="6823"/>
                    <a:pt x="45" y="6836"/>
                    <a:pt x="67" y="6836"/>
                  </a:cubicBezTo>
                  <a:cubicBezTo>
                    <a:pt x="76" y="6836"/>
                    <a:pt x="83" y="6835"/>
                    <a:pt x="91" y="6830"/>
                  </a:cubicBezTo>
                  <a:cubicBezTo>
                    <a:pt x="3513" y="5272"/>
                    <a:pt x="6623" y="2944"/>
                    <a:pt x="9085" y="96"/>
                  </a:cubicBezTo>
                  <a:cubicBezTo>
                    <a:pt x="9105" y="72"/>
                    <a:pt x="9102" y="35"/>
                    <a:pt x="9079" y="14"/>
                  </a:cubicBezTo>
                  <a:cubicBezTo>
                    <a:pt x="9068" y="5"/>
                    <a:pt x="9054" y="0"/>
                    <a:pt x="9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19;p82">
              <a:extLst>
                <a:ext uri="{FF2B5EF4-FFF2-40B4-BE49-F238E27FC236}">
                  <a16:creationId xmlns:a16="http://schemas.microsoft.com/office/drawing/2014/main" id="{C09DCFBA-858A-F459-0754-47F1DB5A1ADE}"/>
                </a:ext>
              </a:extLst>
            </p:cNvPr>
            <p:cNvSpPr/>
            <p:nvPr/>
          </p:nvSpPr>
          <p:spPr>
            <a:xfrm>
              <a:off x="3881852" y="3030975"/>
              <a:ext cx="23858" cy="25114"/>
            </a:xfrm>
            <a:custGeom>
              <a:avLst/>
              <a:gdLst/>
              <a:ahLst/>
              <a:cxnLst/>
              <a:rect l="l" t="t" r="r" b="b"/>
              <a:pathLst>
                <a:path w="551" h="580" extrusionOk="0">
                  <a:moveTo>
                    <a:pt x="551" y="1"/>
                  </a:moveTo>
                  <a:lnTo>
                    <a:pt x="1" y="271"/>
                  </a:lnTo>
                  <a:lnTo>
                    <a:pt x="264" y="325"/>
                  </a:lnTo>
                  <a:lnTo>
                    <a:pt x="347" y="580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20;p82">
              <a:extLst>
                <a:ext uri="{FF2B5EF4-FFF2-40B4-BE49-F238E27FC236}">
                  <a16:creationId xmlns:a16="http://schemas.microsoft.com/office/drawing/2014/main" id="{A69C4502-2DBB-71C4-87DD-035B32C10CA6}"/>
                </a:ext>
              </a:extLst>
            </p:cNvPr>
            <p:cNvSpPr/>
            <p:nvPr/>
          </p:nvSpPr>
          <p:spPr>
            <a:xfrm>
              <a:off x="3911079" y="3082977"/>
              <a:ext cx="123665" cy="621615"/>
            </a:xfrm>
            <a:custGeom>
              <a:avLst/>
              <a:gdLst/>
              <a:ahLst/>
              <a:cxnLst/>
              <a:rect l="l" t="t" r="r" b="b"/>
              <a:pathLst>
                <a:path w="2856" h="14356" extrusionOk="0">
                  <a:moveTo>
                    <a:pt x="0" y="1"/>
                  </a:moveTo>
                  <a:lnTo>
                    <a:pt x="0" y="14356"/>
                  </a:lnTo>
                  <a:lnTo>
                    <a:pt x="2855" y="143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21;p82">
              <a:extLst>
                <a:ext uri="{FF2B5EF4-FFF2-40B4-BE49-F238E27FC236}">
                  <a16:creationId xmlns:a16="http://schemas.microsoft.com/office/drawing/2014/main" id="{9D6EE694-E6B1-1819-A887-D0A4D9525DBB}"/>
                </a:ext>
              </a:extLst>
            </p:cNvPr>
            <p:cNvSpPr/>
            <p:nvPr/>
          </p:nvSpPr>
          <p:spPr>
            <a:xfrm>
              <a:off x="4102159" y="3354897"/>
              <a:ext cx="123665" cy="349777"/>
            </a:xfrm>
            <a:custGeom>
              <a:avLst/>
              <a:gdLst/>
              <a:ahLst/>
              <a:cxnLst/>
              <a:rect l="l" t="t" r="r" b="b"/>
              <a:pathLst>
                <a:path w="2856" h="8078" extrusionOk="0">
                  <a:moveTo>
                    <a:pt x="0" y="0"/>
                  </a:moveTo>
                  <a:lnTo>
                    <a:pt x="0" y="8078"/>
                  </a:lnTo>
                  <a:lnTo>
                    <a:pt x="2856" y="8078"/>
                  </a:lnTo>
                  <a:lnTo>
                    <a:pt x="2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22;p82">
              <a:extLst>
                <a:ext uri="{FF2B5EF4-FFF2-40B4-BE49-F238E27FC236}">
                  <a16:creationId xmlns:a16="http://schemas.microsoft.com/office/drawing/2014/main" id="{AD702ABA-70F8-A90E-BBAC-FFE745A6C0D8}"/>
                </a:ext>
              </a:extLst>
            </p:cNvPr>
            <p:cNvSpPr/>
            <p:nvPr/>
          </p:nvSpPr>
          <p:spPr>
            <a:xfrm>
              <a:off x="3453623" y="3094581"/>
              <a:ext cx="828459" cy="613518"/>
            </a:xfrm>
            <a:custGeom>
              <a:avLst/>
              <a:gdLst/>
              <a:ahLst/>
              <a:cxnLst/>
              <a:rect l="l" t="t" r="r" b="b"/>
              <a:pathLst>
                <a:path w="19133" h="14169" extrusionOk="0">
                  <a:moveTo>
                    <a:pt x="0" y="0"/>
                  </a:moveTo>
                  <a:lnTo>
                    <a:pt x="0" y="14169"/>
                  </a:lnTo>
                  <a:lnTo>
                    <a:pt x="19133" y="14169"/>
                  </a:lnTo>
                  <a:lnTo>
                    <a:pt x="19133" y="14053"/>
                  </a:lnTo>
                  <a:lnTo>
                    <a:pt x="117" y="1405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23;p82">
              <a:extLst>
                <a:ext uri="{FF2B5EF4-FFF2-40B4-BE49-F238E27FC236}">
                  <a16:creationId xmlns:a16="http://schemas.microsoft.com/office/drawing/2014/main" id="{01ECF738-A176-845E-4110-63F00DDCC408}"/>
                </a:ext>
              </a:extLst>
            </p:cNvPr>
            <p:cNvSpPr/>
            <p:nvPr/>
          </p:nvSpPr>
          <p:spPr>
            <a:xfrm>
              <a:off x="3451414" y="3764508"/>
              <a:ext cx="829455" cy="41785"/>
            </a:xfrm>
            <a:custGeom>
              <a:avLst/>
              <a:gdLst/>
              <a:ahLst/>
              <a:cxnLst/>
              <a:rect l="l" t="t" r="r" b="b"/>
              <a:pathLst>
                <a:path w="19156" h="965" extrusionOk="0">
                  <a:moveTo>
                    <a:pt x="1" y="1"/>
                  </a:moveTo>
                  <a:lnTo>
                    <a:pt x="1" y="964"/>
                  </a:lnTo>
                  <a:lnTo>
                    <a:pt x="19155" y="964"/>
                  </a:lnTo>
                  <a:lnTo>
                    <a:pt x="191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24;p82">
              <a:extLst>
                <a:ext uri="{FF2B5EF4-FFF2-40B4-BE49-F238E27FC236}">
                  <a16:creationId xmlns:a16="http://schemas.microsoft.com/office/drawing/2014/main" id="{E4D17432-FB6C-FCD5-68B0-A48B85619466}"/>
                </a:ext>
              </a:extLst>
            </p:cNvPr>
            <p:cNvSpPr/>
            <p:nvPr/>
          </p:nvSpPr>
          <p:spPr>
            <a:xfrm>
              <a:off x="3615908" y="2937708"/>
              <a:ext cx="498426" cy="41785"/>
            </a:xfrm>
            <a:custGeom>
              <a:avLst/>
              <a:gdLst/>
              <a:ahLst/>
              <a:cxnLst/>
              <a:rect l="l" t="t" r="r" b="b"/>
              <a:pathLst>
                <a:path w="11511" h="965" extrusionOk="0">
                  <a:moveTo>
                    <a:pt x="1" y="0"/>
                  </a:moveTo>
                  <a:lnTo>
                    <a:pt x="1" y="965"/>
                  </a:lnTo>
                  <a:lnTo>
                    <a:pt x="11511" y="965"/>
                  </a:lnTo>
                  <a:lnTo>
                    <a:pt x="1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25;p82">
              <a:extLst>
                <a:ext uri="{FF2B5EF4-FFF2-40B4-BE49-F238E27FC236}">
                  <a16:creationId xmlns:a16="http://schemas.microsoft.com/office/drawing/2014/main" id="{FA05738C-E73D-AC59-65E6-4E140FC55155}"/>
                </a:ext>
              </a:extLst>
            </p:cNvPr>
            <p:cNvSpPr/>
            <p:nvPr/>
          </p:nvSpPr>
          <p:spPr>
            <a:xfrm>
              <a:off x="3450419" y="2864705"/>
              <a:ext cx="829411" cy="41828"/>
            </a:xfrm>
            <a:custGeom>
              <a:avLst/>
              <a:gdLst/>
              <a:ahLst/>
              <a:cxnLst/>
              <a:rect l="l" t="t" r="r" b="b"/>
              <a:pathLst>
                <a:path w="19155" h="966" extrusionOk="0">
                  <a:moveTo>
                    <a:pt x="0" y="1"/>
                  </a:moveTo>
                  <a:lnTo>
                    <a:pt x="0" y="965"/>
                  </a:lnTo>
                  <a:lnTo>
                    <a:pt x="19154" y="965"/>
                  </a:lnTo>
                  <a:lnTo>
                    <a:pt x="191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26;p82">
              <a:extLst>
                <a:ext uri="{FF2B5EF4-FFF2-40B4-BE49-F238E27FC236}">
                  <a16:creationId xmlns:a16="http://schemas.microsoft.com/office/drawing/2014/main" id="{C26C85A9-D559-F013-9E93-00D9563E23D0}"/>
                </a:ext>
              </a:extLst>
            </p:cNvPr>
            <p:cNvSpPr/>
            <p:nvPr/>
          </p:nvSpPr>
          <p:spPr>
            <a:xfrm>
              <a:off x="3451414" y="3841104"/>
              <a:ext cx="829455" cy="41785"/>
            </a:xfrm>
            <a:custGeom>
              <a:avLst/>
              <a:gdLst/>
              <a:ahLst/>
              <a:cxnLst/>
              <a:rect l="l" t="t" r="r" b="b"/>
              <a:pathLst>
                <a:path w="19156" h="965" extrusionOk="0">
                  <a:moveTo>
                    <a:pt x="1" y="1"/>
                  </a:moveTo>
                  <a:lnTo>
                    <a:pt x="1" y="964"/>
                  </a:lnTo>
                  <a:lnTo>
                    <a:pt x="19155" y="964"/>
                  </a:lnTo>
                  <a:lnTo>
                    <a:pt x="191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27;p82">
              <a:extLst>
                <a:ext uri="{FF2B5EF4-FFF2-40B4-BE49-F238E27FC236}">
                  <a16:creationId xmlns:a16="http://schemas.microsoft.com/office/drawing/2014/main" id="{85DDF2B5-A8F6-8E99-B4F1-FD3FE1CE31BC}"/>
                </a:ext>
              </a:extLst>
            </p:cNvPr>
            <p:cNvSpPr/>
            <p:nvPr/>
          </p:nvSpPr>
          <p:spPr>
            <a:xfrm>
              <a:off x="3451414" y="3917658"/>
              <a:ext cx="829455" cy="41785"/>
            </a:xfrm>
            <a:custGeom>
              <a:avLst/>
              <a:gdLst/>
              <a:ahLst/>
              <a:cxnLst/>
              <a:rect l="l" t="t" r="r" b="b"/>
              <a:pathLst>
                <a:path w="19156" h="965" extrusionOk="0">
                  <a:moveTo>
                    <a:pt x="1" y="1"/>
                  </a:moveTo>
                  <a:lnTo>
                    <a:pt x="1" y="964"/>
                  </a:lnTo>
                  <a:lnTo>
                    <a:pt x="19155" y="964"/>
                  </a:lnTo>
                  <a:lnTo>
                    <a:pt x="191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28;p82">
              <a:extLst>
                <a:ext uri="{FF2B5EF4-FFF2-40B4-BE49-F238E27FC236}">
                  <a16:creationId xmlns:a16="http://schemas.microsoft.com/office/drawing/2014/main" id="{3DFAD763-8FD7-912A-88CF-89BEED2A7722}"/>
                </a:ext>
              </a:extLst>
            </p:cNvPr>
            <p:cNvSpPr/>
            <p:nvPr/>
          </p:nvSpPr>
          <p:spPr>
            <a:xfrm>
              <a:off x="4207030" y="2488997"/>
              <a:ext cx="197578" cy="311847"/>
            </a:xfrm>
            <a:custGeom>
              <a:avLst/>
              <a:gdLst/>
              <a:ahLst/>
              <a:cxnLst/>
              <a:rect l="l" t="t" r="r" b="b"/>
              <a:pathLst>
                <a:path w="4563" h="7202" extrusionOk="0">
                  <a:moveTo>
                    <a:pt x="2007" y="1"/>
                  </a:moveTo>
                  <a:cubicBezTo>
                    <a:pt x="1659" y="1"/>
                    <a:pt x="1317" y="58"/>
                    <a:pt x="979" y="138"/>
                  </a:cubicBezTo>
                  <a:cubicBezTo>
                    <a:pt x="755" y="190"/>
                    <a:pt x="534" y="252"/>
                    <a:pt x="315" y="315"/>
                  </a:cubicBezTo>
                  <a:cubicBezTo>
                    <a:pt x="277" y="325"/>
                    <a:pt x="239" y="336"/>
                    <a:pt x="210" y="362"/>
                  </a:cubicBezTo>
                  <a:cubicBezTo>
                    <a:pt x="170" y="397"/>
                    <a:pt x="156" y="452"/>
                    <a:pt x="144" y="505"/>
                  </a:cubicBezTo>
                  <a:cubicBezTo>
                    <a:pt x="0" y="1206"/>
                    <a:pt x="197" y="2135"/>
                    <a:pt x="649" y="2700"/>
                  </a:cubicBezTo>
                  <a:cubicBezTo>
                    <a:pt x="785" y="2870"/>
                    <a:pt x="947" y="3018"/>
                    <a:pt x="1094" y="3179"/>
                  </a:cubicBezTo>
                  <a:cubicBezTo>
                    <a:pt x="1240" y="3337"/>
                    <a:pt x="1436" y="3481"/>
                    <a:pt x="1565" y="3647"/>
                  </a:cubicBezTo>
                  <a:cubicBezTo>
                    <a:pt x="1716" y="3841"/>
                    <a:pt x="1781" y="4155"/>
                    <a:pt x="1852" y="4386"/>
                  </a:cubicBezTo>
                  <a:cubicBezTo>
                    <a:pt x="2014" y="4918"/>
                    <a:pt x="2114" y="5470"/>
                    <a:pt x="2150" y="6025"/>
                  </a:cubicBezTo>
                  <a:cubicBezTo>
                    <a:pt x="2173" y="6394"/>
                    <a:pt x="2192" y="6813"/>
                    <a:pt x="2474" y="7051"/>
                  </a:cubicBezTo>
                  <a:cubicBezTo>
                    <a:pt x="2598" y="7155"/>
                    <a:pt x="2754" y="7201"/>
                    <a:pt x="2914" y="7201"/>
                  </a:cubicBezTo>
                  <a:cubicBezTo>
                    <a:pt x="3117" y="7201"/>
                    <a:pt x="3327" y="7127"/>
                    <a:pt x="3488" y="7002"/>
                  </a:cubicBezTo>
                  <a:cubicBezTo>
                    <a:pt x="3777" y="6778"/>
                    <a:pt x="3942" y="6430"/>
                    <a:pt x="4065" y="6085"/>
                  </a:cubicBezTo>
                  <a:cubicBezTo>
                    <a:pt x="4385" y="5190"/>
                    <a:pt x="4562" y="4227"/>
                    <a:pt x="4516" y="3274"/>
                  </a:cubicBezTo>
                  <a:cubicBezTo>
                    <a:pt x="4473" y="2406"/>
                    <a:pt x="4207" y="1362"/>
                    <a:pt x="3647" y="675"/>
                  </a:cubicBezTo>
                  <a:cubicBezTo>
                    <a:pt x="3271" y="215"/>
                    <a:pt x="2652" y="10"/>
                    <a:pt x="2060" y="1"/>
                  </a:cubicBezTo>
                  <a:cubicBezTo>
                    <a:pt x="2042" y="1"/>
                    <a:pt x="2025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29;p82">
              <a:extLst>
                <a:ext uri="{FF2B5EF4-FFF2-40B4-BE49-F238E27FC236}">
                  <a16:creationId xmlns:a16="http://schemas.microsoft.com/office/drawing/2014/main" id="{4F654A11-8B97-9B5D-D583-AFCBDE9D8EAF}"/>
                </a:ext>
              </a:extLst>
            </p:cNvPr>
            <p:cNvSpPr/>
            <p:nvPr/>
          </p:nvSpPr>
          <p:spPr>
            <a:xfrm>
              <a:off x="4269640" y="2574946"/>
              <a:ext cx="31912" cy="145791"/>
            </a:xfrm>
            <a:custGeom>
              <a:avLst/>
              <a:gdLst/>
              <a:ahLst/>
              <a:cxnLst/>
              <a:rect l="l" t="t" r="r" b="b"/>
              <a:pathLst>
                <a:path w="737" h="3367" extrusionOk="0">
                  <a:moveTo>
                    <a:pt x="621" y="1"/>
                  </a:moveTo>
                  <a:lnTo>
                    <a:pt x="1" y="3345"/>
                  </a:lnTo>
                  <a:lnTo>
                    <a:pt x="116" y="3367"/>
                  </a:lnTo>
                  <a:lnTo>
                    <a:pt x="736" y="22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30;p82">
              <a:extLst>
                <a:ext uri="{FF2B5EF4-FFF2-40B4-BE49-F238E27FC236}">
                  <a16:creationId xmlns:a16="http://schemas.microsoft.com/office/drawing/2014/main" id="{A5A11E69-2C79-4F66-477C-7922CC4B9009}"/>
                </a:ext>
              </a:extLst>
            </p:cNvPr>
            <p:cNvSpPr/>
            <p:nvPr/>
          </p:nvSpPr>
          <p:spPr>
            <a:xfrm>
              <a:off x="4279296" y="2583217"/>
              <a:ext cx="14029" cy="25504"/>
            </a:xfrm>
            <a:custGeom>
              <a:avLst/>
              <a:gdLst/>
              <a:ahLst/>
              <a:cxnLst/>
              <a:rect l="l" t="t" r="r" b="b"/>
              <a:pathLst>
                <a:path w="324" h="589" extrusionOk="0">
                  <a:moveTo>
                    <a:pt x="109" y="0"/>
                  </a:moveTo>
                  <a:lnTo>
                    <a:pt x="0" y="43"/>
                  </a:lnTo>
                  <a:lnTo>
                    <a:pt x="214" y="588"/>
                  </a:lnTo>
                  <a:lnTo>
                    <a:pt x="323" y="5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31;p82">
              <a:extLst>
                <a:ext uri="{FF2B5EF4-FFF2-40B4-BE49-F238E27FC236}">
                  <a16:creationId xmlns:a16="http://schemas.microsoft.com/office/drawing/2014/main" id="{DB204C0D-FA16-01C3-970C-7B0A04F637A3}"/>
                </a:ext>
              </a:extLst>
            </p:cNvPr>
            <p:cNvSpPr/>
            <p:nvPr/>
          </p:nvSpPr>
          <p:spPr>
            <a:xfrm>
              <a:off x="4001012" y="2718051"/>
              <a:ext cx="384201" cy="151420"/>
            </a:xfrm>
            <a:custGeom>
              <a:avLst/>
              <a:gdLst/>
              <a:ahLst/>
              <a:cxnLst/>
              <a:rect l="l" t="t" r="r" b="b"/>
              <a:pathLst>
                <a:path w="8873" h="3497" extrusionOk="0">
                  <a:moveTo>
                    <a:pt x="7206" y="0"/>
                  </a:moveTo>
                  <a:cubicBezTo>
                    <a:pt x="6887" y="0"/>
                    <a:pt x="6560" y="48"/>
                    <a:pt x="6245" y="114"/>
                  </a:cubicBezTo>
                  <a:cubicBezTo>
                    <a:pt x="5438" y="284"/>
                    <a:pt x="4628" y="353"/>
                    <a:pt x="3836" y="589"/>
                  </a:cubicBezTo>
                  <a:cubicBezTo>
                    <a:pt x="2940" y="856"/>
                    <a:pt x="2083" y="1229"/>
                    <a:pt x="1238" y="1608"/>
                  </a:cubicBezTo>
                  <a:cubicBezTo>
                    <a:pt x="928" y="1746"/>
                    <a:pt x="607" y="1893"/>
                    <a:pt x="383" y="2125"/>
                  </a:cubicBezTo>
                  <a:cubicBezTo>
                    <a:pt x="39" y="2479"/>
                    <a:pt x="1" y="3006"/>
                    <a:pt x="296" y="3337"/>
                  </a:cubicBezTo>
                  <a:cubicBezTo>
                    <a:pt x="370" y="3420"/>
                    <a:pt x="480" y="3496"/>
                    <a:pt x="605" y="3496"/>
                  </a:cubicBezTo>
                  <a:cubicBezTo>
                    <a:pt x="623" y="3496"/>
                    <a:pt x="641" y="3495"/>
                    <a:pt x="659" y="3492"/>
                  </a:cubicBezTo>
                  <a:cubicBezTo>
                    <a:pt x="808" y="3464"/>
                    <a:pt x="908" y="3270"/>
                    <a:pt x="782" y="3211"/>
                  </a:cubicBezTo>
                  <a:lnTo>
                    <a:pt x="782" y="3211"/>
                  </a:lnTo>
                  <a:cubicBezTo>
                    <a:pt x="908" y="3259"/>
                    <a:pt x="1015" y="3280"/>
                    <a:pt x="1109" y="3280"/>
                  </a:cubicBezTo>
                  <a:cubicBezTo>
                    <a:pt x="1620" y="3280"/>
                    <a:pt x="1722" y="2650"/>
                    <a:pt x="2283" y="2449"/>
                  </a:cubicBezTo>
                  <a:cubicBezTo>
                    <a:pt x="2360" y="2422"/>
                    <a:pt x="2442" y="2405"/>
                    <a:pt x="2529" y="2402"/>
                  </a:cubicBezTo>
                  <a:cubicBezTo>
                    <a:pt x="3283" y="2386"/>
                    <a:pt x="4019" y="2309"/>
                    <a:pt x="4778" y="2232"/>
                  </a:cubicBezTo>
                  <a:cubicBezTo>
                    <a:pt x="5287" y="2180"/>
                    <a:pt x="5796" y="2151"/>
                    <a:pt x="6303" y="2144"/>
                  </a:cubicBezTo>
                  <a:cubicBezTo>
                    <a:pt x="6319" y="2144"/>
                    <a:pt x="6335" y="2144"/>
                    <a:pt x="6351" y="2144"/>
                  </a:cubicBezTo>
                  <a:cubicBezTo>
                    <a:pt x="6587" y="2144"/>
                    <a:pt x="6841" y="2172"/>
                    <a:pt x="7090" y="2172"/>
                  </a:cubicBezTo>
                  <a:cubicBezTo>
                    <a:pt x="7260" y="2172"/>
                    <a:pt x="7427" y="2159"/>
                    <a:pt x="7583" y="2115"/>
                  </a:cubicBezTo>
                  <a:cubicBezTo>
                    <a:pt x="8005" y="1995"/>
                    <a:pt x="8292" y="1877"/>
                    <a:pt x="8502" y="1528"/>
                  </a:cubicBezTo>
                  <a:cubicBezTo>
                    <a:pt x="8603" y="1360"/>
                    <a:pt x="8696" y="1188"/>
                    <a:pt x="8778" y="1013"/>
                  </a:cubicBezTo>
                  <a:cubicBezTo>
                    <a:pt x="8826" y="910"/>
                    <a:pt x="8873" y="799"/>
                    <a:pt x="8850" y="696"/>
                  </a:cubicBezTo>
                  <a:cubicBezTo>
                    <a:pt x="8818" y="543"/>
                    <a:pt x="8648" y="451"/>
                    <a:pt x="8483" y="389"/>
                  </a:cubicBezTo>
                  <a:cubicBezTo>
                    <a:pt x="8129" y="259"/>
                    <a:pt x="7911" y="58"/>
                    <a:pt x="7506" y="16"/>
                  </a:cubicBezTo>
                  <a:cubicBezTo>
                    <a:pt x="7407" y="5"/>
                    <a:pt x="7307" y="0"/>
                    <a:pt x="7206" y="0"/>
                  </a:cubicBezTo>
                  <a:close/>
                </a:path>
              </a:pathLst>
            </a:custGeom>
            <a:solidFill>
              <a:srgbClr val="FFC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32;p82">
              <a:extLst>
                <a:ext uri="{FF2B5EF4-FFF2-40B4-BE49-F238E27FC236}">
                  <a16:creationId xmlns:a16="http://schemas.microsoft.com/office/drawing/2014/main" id="{5252DAE2-DD29-8E2C-C4D0-9E65B52EAED5}"/>
                </a:ext>
              </a:extLst>
            </p:cNvPr>
            <p:cNvSpPr/>
            <p:nvPr/>
          </p:nvSpPr>
          <p:spPr>
            <a:xfrm>
              <a:off x="3988022" y="2827468"/>
              <a:ext cx="1645" cy="4027"/>
            </a:xfrm>
            <a:custGeom>
              <a:avLst/>
              <a:gdLst/>
              <a:ahLst/>
              <a:cxnLst/>
              <a:rect l="l" t="t" r="r" b="b"/>
              <a:pathLst>
                <a:path w="38" h="93" extrusionOk="0">
                  <a:moveTo>
                    <a:pt x="37" y="1"/>
                  </a:moveTo>
                  <a:lnTo>
                    <a:pt x="37" y="1"/>
                  </a:lnTo>
                  <a:cubicBezTo>
                    <a:pt x="25" y="32"/>
                    <a:pt x="13" y="63"/>
                    <a:pt x="0" y="92"/>
                  </a:cubicBezTo>
                  <a:cubicBezTo>
                    <a:pt x="12" y="78"/>
                    <a:pt x="22" y="65"/>
                    <a:pt x="32" y="51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F6E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33;p82">
              <a:extLst>
                <a:ext uri="{FF2B5EF4-FFF2-40B4-BE49-F238E27FC236}">
                  <a16:creationId xmlns:a16="http://schemas.microsoft.com/office/drawing/2014/main" id="{4C06BC72-9C35-E928-9FE5-D7D35FDB51C7}"/>
                </a:ext>
              </a:extLst>
            </p:cNvPr>
            <p:cNvSpPr/>
            <p:nvPr/>
          </p:nvSpPr>
          <p:spPr>
            <a:xfrm>
              <a:off x="3899648" y="2545113"/>
              <a:ext cx="194027" cy="296648"/>
            </a:xfrm>
            <a:custGeom>
              <a:avLst/>
              <a:gdLst/>
              <a:ahLst/>
              <a:cxnLst/>
              <a:rect l="l" t="t" r="r" b="b"/>
              <a:pathLst>
                <a:path w="4481" h="6851" extrusionOk="0">
                  <a:moveTo>
                    <a:pt x="3760" y="1"/>
                  </a:moveTo>
                  <a:cubicBezTo>
                    <a:pt x="3480" y="1"/>
                    <a:pt x="3112" y="164"/>
                    <a:pt x="2930" y="264"/>
                  </a:cubicBezTo>
                  <a:cubicBezTo>
                    <a:pt x="2879" y="293"/>
                    <a:pt x="2829" y="323"/>
                    <a:pt x="2782" y="356"/>
                  </a:cubicBezTo>
                  <a:cubicBezTo>
                    <a:pt x="2496" y="537"/>
                    <a:pt x="2246" y="782"/>
                    <a:pt x="2027" y="1023"/>
                  </a:cubicBezTo>
                  <a:cubicBezTo>
                    <a:pt x="1951" y="1106"/>
                    <a:pt x="1877" y="1192"/>
                    <a:pt x="1804" y="1275"/>
                  </a:cubicBezTo>
                  <a:cubicBezTo>
                    <a:pt x="707" y="2540"/>
                    <a:pt x="1" y="3933"/>
                    <a:pt x="177" y="5626"/>
                  </a:cubicBezTo>
                  <a:cubicBezTo>
                    <a:pt x="216" y="5989"/>
                    <a:pt x="288" y="6380"/>
                    <a:pt x="557" y="6625"/>
                  </a:cubicBezTo>
                  <a:cubicBezTo>
                    <a:pt x="726" y="6777"/>
                    <a:pt x="954" y="6850"/>
                    <a:pt x="1182" y="6850"/>
                  </a:cubicBezTo>
                  <a:cubicBezTo>
                    <a:pt x="1245" y="6850"/>
                    <a:pt x="1308" y="6845"/>
                    <a:pt x="1370" y="6834"/>
                  </a:cubicBezTo>
                  <a:cubicBezTo>
                    <a:pt x="1641" y="6784"/>
                    <a:pt x="1887" y="6638"/>
                    <a:pt x="2089" y="6451"/>
                  </a:cubicBezTo>
                  <a:lnTo>
                    <a:pt x="2089" y="6451"/>
                  </a:lnTo>
                  <a:lnTo>
                    <a:pt x="2081" y="6521"/>
                  </a:lnTo>
                  <a:cubicBezTo>
                    <a:pt x="2094" y="6488"/>
                    <a:pt x="2108" y="6455"/>
                    <a:pt x="2120" y="6422"/>
                  </a:cubicBezTo>
                  <a:cubicBezTo>
                    <a:pt x="2552" y="6003"/>
                    <a:pt x="2654" y="5423"/>
                    <a:pt x="2758" y="4859"/>
                  </a:cubicBezTo>
                  <a:cubicBezTo>
                    <a:pt x="2758" y="4858"/>
                    <a:pt x="2758" y="4856"/>
                    <a:pt x="2760" y="4855"/>
                  </a:cubicBezTo>
                  <a:cubicBezTo>
                    <a:pt x="3103" y="4012"/>
                    <a:pt x="3446" y="3169"/>
                    <a:pt x="3790" y="2326"/>
                  </a:cubicBezTo>
                  <a:cubicBezTo>
                    <a:pt x="3951" y="1925"/>
                    <a:pt x="4481" y="818"/>
                    <a:pt x="4190" y="267"/>
                  </a:cubicBezTo>
                  <a:cubicBezTo>
                    <a:pt x="4143" y="180"/>
                    <a:pt x="4074" y="105"/>
                    <a:pt x="3982" y="51"/>
                  </a:cubicBezTo>
                  <a:cubicBezTo>
                    <a:pt x="3921" y="16"/>
                    <a:pt x="3845" y="1"/>
                    <a:pt x="3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34;p82">
              <a:extLst>
                <a:ext uri="{FF2B5EF4-FFF2-40B4-BE49-F238E27FC236}">
                  <a16:creationId xmlns:a16="http://schemas.microsoft.com/office/drawing/2014/main" id="{EF307D3A-F292-F5F3-9DD3-AE7E27B67640}"/>
                </a:ext>
              </a:extLst>
            </p:cNvPr>
            <p:cNvSpPr/>
            <p:nvPr/>
          </p:nvSpPr>
          <p:spPr>
            <a:xfrm>
              <a:off x="3907702" y="2765463"/>
              <a:ext cx="118036" cy="360213"/>
            </a:xfrm>
            <a:custGeom>
              <a:avLst/>
              <a:gdLst/>
              <a:ahLst/>
              <a:cxnLst/>
              <a:rect l="l" t="t" r="r" b="b"/>
              <a:pathLst>
                <a:path w="2726" h="8319" extrusionOk="0">
                  <a:moveTo>
                    <a:pt x="1232" y="1"/>
                  </a:moveTo>
                  <a:cubicBezTo>
                    <a:pt x="922" y="1"/>
                    <a:pt x="606" y="110"/>
                    <a:pt x="369" y="306"/>
                  </a:cubicBezTo>
                  <a:cubicBezTo>
                    <a:pt x="283" y="437"/>
                    <a:pt x="206" y="577"/>
                    <a:pt x="139" y="718"/>
                  </a:cubicBezTo>
                  <a:cubicBezTo>
                    <a:pt x="51" y="1085"/>
                    <a:pt x="33" y="1473"/>
                    <a:pt x="46" y="1852"/>
                  </a:cubicBezTo>
                  <a:cubicBezTo>
                    <a:pt x="74" y="2676"/>
                    <a:pt x="0" y="3490"/>
                    <a:pt x="99" y="4308"/>
                  </a:cubicBezTo>
                  <a:cubicBezTo>
                    <a:pt x="211" y="5234"/>
                    <a:pt x="441" y="6134"/>
                    <a:pt x="678" y="7025"/>
                  </a:cubicBezTo>
                  <a:cubicBezTo>
                    <a:pt x="765" y="7351"/>
                    <a:pt x="858" y="7689"/>
                    <a:pt x="1055" y="7941"/>
                  </a:cubicBezTo>
                  <a:cubicBezTo>
                    <a:pt x="1248" y="8186"/>
                    <a:pt x="1534" y="8318"/>
                    <a:pt x="1819" y="8318"/>
                  </a:cubicBezTo>
                  <a:cubicBezTo>
                    <a:pt x="1983" y="8318"/>
                    <a:pt x="2146" y="8274"/>
                    <a:pt x="2290" y="8182"/>
                  </a:cubicBezTo>
                  <a:cubicBezTo>
                    <a:pt x="2405" y="8110"/>
                    <a:pt x="2516" y="7991"/>
                    <a:pt x="2516" y="7839"/>
                  </a:cubicBezTo>
                  <a:cubicBezTo>
                    <a:pt x="2518" y="7729"/>
                    <a:pt x="2422" y="7633"/>
                    <a:pt x="2337" y="7633"/>
                  </a:cubicBezTo>
                  <a:cubicBezTo>
                    <a:pt x="2305" y="7633"/>
                    <a:pt x="2275" y="7647"/>
                    <a:pt x="2252" y="7680"/>
                  </a:cubicBezTo>
                  <a:cubicBezTo>
                    <a:pt x="2725" y="6907"/>
                    <a:pt x="1862" y="6780"/>
                    <a:pt x="1738" y="6091"/>
                  </a:cubicBezTo>
                  <a:cubicBezTo>
                    <a:pt x="1724" y="6011"/>
                    <a:pt x="1722" y="5927"/>
                    <a:pt x="1735" y="5839"/>
                  </a:cubicBezTo>
                  <a:cubicBezTo>
                    <a:pt x="1855" y="5087"/>
                    <a:pt x="1909" y="4345"/>
                    <a:pt x="1968" y="3579"/>
                  </a:cubicBezTo>
                  <a:cubicBezTo>
                    <a:pt x="2009" y="3066"/>
                    <a:pt x="2069" y="2556"/>
                    <a:pt x="2155" y="2050"/>
                  </a:cubicBezTo>
                  <a:cubicBezTo>
                    <a:pt x="2211" y="1709"/>
                    <a:pt x="2345" y="1330"/>
                    <a:pt x="2360" y="975"/>
                  </a:cubicBezTo>
                  <a:cubicBezTo>
                    <a:pt x="2351" y="862"/>
                    <a:pt x="2340" y="749"/>
                    <a:pt x="2320" y="639"/>
                  </a:cubicBezTo>
                  <a:cubicBezTo>
                    <a:pt x="2181" y="379"/>
                    <a:pt x="1960" y="173"/>
                    <a:pt x="1611" y="59"/>
                  </a:cubicBezTo>
                  <a:cubicBezTo>
                    <a:pt x="1490" y="20"/>
                    <a:pt x="1362" y="1"/>
                    <a:pt x="1232" y="1"/>
                  </a:cubicBezTo>
                  <a:close/>
                </a:path>
              </a:pathLst>
            </a:custGeom>
            <a:solidFill>
              <a:srgbClr val="FFC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35;p82">
              <a:extLst>
                <a:ext uri="{FF2B5EF4-FFF2-40B4-BE49-F238E27FC236}">
                  <a16:creationId xmlns:a16="http://schemas.microsoft.com/office/drawing/2014/main" id="{B8CA8E63-EF7F-8012-7DAB-59D1953EBEB8}"/>
                </a:ext>
              </a:extLst>
            </p:cNvPr>
            <p:cNvSpPr/>
            <p:nvPr/>
          </p:nvSpPr>
          <p:spPr>
            <a:xfrm>
              <a:off x="4005645" y="2669079"/>
              <a:ext cx="55727" cy="125570"/>
            </a:xfrm>
            <a:custGeom>
              <a:avLst/>
              <a:gdLst/>
              <a:ahLst/>
              <a:cxnLst/>
              <a:rect l="l" t="t" r="r" b="b"/>
              <a:pathLst>
                <a:path w="1287" h="2900" extrusionOk="0">
                  <a:moveTo>
                    <a:pt x="1188" y="1"/>
                  </a:moveTo>
                  <a:cubicBezTo>
                    <a:pt x="624" y="884"/>
                    <a:pt x="225" y="1851"/>
                    <a:pt x="1" y="2875"/>
                  </a:cubicBezTo>
                  <a:lnTo>
                    <a:pt x="114" y="2900"/>
                  </a:lnTo>
                  <a:cubicBezTo>
                    <a:pt x="335" y="1889"/>
                    <a:pt x="728" y="936"/>
                    <a:pt x="1286" y="64"/>
                  </a:cubicBezTo>
                  <a:lnTo>
                    <a:pt x="11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36;p82">
              <a:extLst>
                <a:ext uri="{FF2B5EF4-FFF2-40B4-BE49-F238E27FC236}">
                  <a16:creationId xmlns:a16="http://schemas.microsoft.com/office/drawing/2014/main" id="{950AF8FB-CF17-BEE3-9808-D14427902DF8}"/>
                </a:ext>
              </a:extLst>
            </p:cNvPr>
            <p:cNvSpPr/>
            <p:nvPr/>
          </p:nvSpPr>
          <p:spPr>
            <a:xfrm>
              <a:off x="4040587" y="2683887"/>
              <a:ext cx="20308" cy="15545"/>
            </a:xfrm>
            <a:custGeom>
              <a:avLst/>
              <a:gdLst/>
              <a:ahLst/>
              <a:cxnLst/>
              <a:rect l="l" t="t" r="r" b="b"/>
              <a:pathLst>
                <a:path w="469" h="359" extrusionOk="0">
                  <a:moveTo>
                    <a:pt x="406" y="0"/>
                  </a:moveTo>
                  <a:lnTo>
                    <a:pt x="1" y="261"/>
                  </a:lnTo>
                  <a:lnTo>
                    <a:pt x="64" y="358"/>
                  </a:lnTo>
                  <a:lnTo>
                    <a:pt x="469" y="9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294;p55">
            <a:extLst>
              <a:ext uri="{FF2B5EF4-FFF2-40B4-BE49-F238E27FC236}">
                <a16:creationId xmlns:a16="http://schemas.microsoft.com/office/drawing/2014/main" id="{F6030C78-11CC-2903-8E15-61FC5AE63898}"/>
              </a:ext>
            </a:extLst>
          </p:cNvPr>
          <p:cNvGrpSpPr/>
          <p:nvPr/>
        </p:nvGrpSpPr>
        <p:grpSpPr>
          <a:xfrm>
            <a:off x="3158124" y="4158517"/>
            <a:ext cx="377945" cy="345948"/>
            <a:chOff x="2122875" y="2480250"/>
            <a:chExt cx="279050" cy="255425"/>
          </a:xfrm>
        </p:grpSpPr>
        <p:sp>
          <p:nvSpPr>
            <p:cNvPr id="56" name="Google Shape;1295;p55">
              <a:extLst>
                <a:ext uri="{FF2B5EF4-FFF2-40B4-BE49-F238E27FC236}">
                  <a16:creationId xmlns:a16="http://schemas.microsoft.com/office/drawing/2014/main" id="{FE1E2D5C-A74D-312B-5A44-773424A9411F}"/>
                </a:ext>
              </a:extLst>
            </p:cNvPr>
            <p:cNvSpPr/>
            <p:nvPr/>
          </p:nvSpPr>
          <p:spPr>
            <a:xfrm>
              <a:off x="2122875" y="2480250"/>
              <a:ext cx="279050" cy="255425"/>
            </a:xfrm>
            <a:custGeom>
              <a:avLst/>
              <a:gdLst/>
              <a:ahLst/>
              <a:cxnLst/>
              <a:rect l="l" t="t" r="r" b="b"/>
              <a:pathLst>
                <a:path w="11162" h="10217" extrusionOk="0">
                  <a:moveTo>
                    <a:pt x="9082" y="1030"/>
                  </a:moveTo>
                  <a:cubicBezTo>
                    <a:pt x="9103" y="1030"/>
                    <a:pt x="9119" y="1043"/>
                    <a:pt x="9124" y="1063"/>
                  </a:cubicBezTo>
                  <a:cubicBezTo>
                    <a:pt x="9153" y="1175"/>
                    <a:pt x="9174" y="1270"/>
                    <a:pt x="9183" y="1330"/>
                  </a:cubicBezTo>
                  <a:cubicBezTo>
                    <a:pt x="9196" y="1436"/>
                    <a:pt x="9258" y="1526"/>
                    <a:pt x="9350" y="1578"/>
                  </a:cubicBezTo>
                  <a:lnTo>
                    <a:pt x="9599" y="1722"/>
                  </a:lnTo>
                  <a:cubicBezTo>
                    <a:pt x="9652" y="1753"/>
                    <a:pt x="9711" y="1769"/>
                    <a:pt x="9770" y="1769"/>
                  </a:cubicBezTo>
                  <a:cubicBezTo>
                    <a:pt x="9812" y="1769"/>
                    <a:pt x="9855" y="1761"/>
                    <a:pt x="9896" y="1745"/>
                  </a:cubicBezTo>
                  <a:cubicBezTo>
                    <a:pt x="9951" y="1721"/>
                    <a:pt x="10044" y="1691"/>
                    <a:pt x="10156" y="1661"/>
                  </a:cubicBezTo>
                  <a:cubicBezTo>
                    <a:pt x="10160" y="1659"/>
                    <a:pt x="10164" y="1659"/>
                    <a:pt x="10167" y="1659"/>
                  </a:cubicBezTo>
                  <a:cubicBezTo>
                    <a:pt x="10183" y="1659"/>
                    <a:pt x="10198" y="1667"/>
                    <a:pt x="10206" y="1681"/>
                  </a:cubicBezTo>
                  <a:lnTo>
                    <a:pt x="10341" y="1916"/>
                  </a:lnTo>
                  <a:cubicBezTo>
                    <a:pt x="10351" y="1932"/>
                    <a:pt x="10347" y="1954"/>
                    <a:pt x="10333" y="1968"/>
                  </a:cubicBezTo>
                  <a:cubicBezTo>
                    <a:pt x="10250" y="2049"/>
                    <a:pt x="10178" y="2115"/>
                    <a:pt x="10131" y="2152"/>
                  </a:cubicBezTo>
                  <a:cubicBezTo>
                    <a:pt x="10048" y="2218"/>
                    <a:pt x="10001" y="2316"/>
                    <a:pt x="10001" y="2422"/>
                  </a:cubicBezTo>
                  <a:lnTo>
                    <a:pt x="10001" y="2709"/>
                  </a:lnTo>
                  <a:cubicBezTo>
                    <a:pt x="10001" y="2816"/>
                    <a:pt x="10048" y="2914"/>
                    <a:pt x="10131" y="2980"/>
                  </a:cubicBezTo>
                  <a:cubicBezTo>
                    <a:pt x="10178" y="3017"/>
                    <a:pt x="10250" y="3083"/>
                    <a:pt x="10333" y="3164"/>
                  </a:cubicBezTo>
                  <a:cubicBezTo>
                    <a:pt x="10347" y="3177"/>
                    <a:pt x="10350" y="3200"/>
                    <a:pt x="10341" y="3216"/>
                  </a:cubicBezTo>
                  <a:lnTo>
                    <a:pt x="10206" y="3450"/>
                  </a:lnTo>
                  <a:cubicBezTo>
                    <a:pt x="10198" y="3465"/>
                    <a:pt x="10184" y="3472"/>
                    <a:pt x="10168" y="3472"/>
                  </a:cubicBezTo>
                  <a:cubicBezTo>
                    <a:pt x="10164" y="3472"/>
                    <a:pt x="10160" y="3472"/>
                    <a:pt x="10156" y="3471"/>
                  </a:cubicBezTo>
                  <a:cubicBezTo>
                    <a:pt x="10044" y="3440"/>
                    <a:pt x="9951" y="3411"/>
                    <a:pt x="9896" y="3387"/>
                  </a:cubicBezTo>
                  <a:cubicBezTo>
                    <a:pt x="9855" y="3370"/>
                    <a:pt x="9812" y="3362"/>
                    <a:pt x="9769" y="3362"/>
                  </a:cubicBezTo>
                  <a:cubicBezTo>
                    <a:pt x="9710" y="3362"/>
                    <a:pt x="9652" y="3378"/>
                    <a:pt x="9599" y="3409"/>
                  </a:cubicBezTo>
                  <a:lnTo>
                    <a:pt x="9350" y="3553"/>
                  </a:lnTo>
                  <a:cubicBezTo>
                    <a:pt x="9258" y="3606"/>
                    <a:pt x="9196" y="3697"/>
                    <a:pt x="9183" y="3802"/>
                  </a:cubicBezTo>
                  <a:lnTo>
                    <a:pt x="9183" y="3804"/>
                  </a:lnTo>
                  <a:cubicBezTo>
                    <a:pt x="9174" y="3863"/>
                    <a:pt x="9153" y="3958"/>
                    <a:pt x="9124" y="4071"/>
                  </a:cubicBezTo>
                  <a:cubicBezTo>
                    <a:pt x="9119" y="4091"/>
                    <a:pt x="9102" y="4105"/>
                    <a:pt x="9082" y="4105"/>
                  </a:cubicBezTo>
                  <a:lnTo>
                    <a:pt x="8811" y="4105"/>
                  </a:lnTo>
                  <a:cubicBezTo>
                    <a:pt x="8790" y="4105"/>
                    <a:pt x="8774" y="4091"/>
                    <a:pt x="8768" y="4071"/>
                  </a:cubicBezTo>
                  <a:cubicBezTo>
                    <a:pt x="8739" y="3959"/>
                    <a:pt x="8718" y="3864"/>
                    <a:pt x="8711" y="3804"/>
                  </a:cubicBezTo>
                  <a:cubicBezTo>
                    <a:pt x="8694" y="3696"/>
                    <a:pt x="8634" y="3605"/>
                    <a:pt x="8541" y="3552"/>
                  </a:cubicBezTo>
                  <a:lnTo>
                    <a:pt x="8290" y="3408"/>
                  </a:lnTo>
                  <a:cubicBezTo>
                    <a:pt x="8238" y="3377"/>
                    <a:pt x="8178" y="3361"/>
                    <a:pt x="8120" y="3361"/>
                  </a:cubicBezTo>
                  <a:cubicBezTo>
                    <a:pt x="8075" y="3361"/>
                    <a:pt x="8033" y="3370"/>
                    <a:pt x="7992" y="3386"/>
                  </a:cubicBezTo>
                  <a:cubicBezTo>
                    <a:pt x="7935" y="3409"/>
                    <a:pt x="7843" y="3439"/>
                    <a:pt x="7730" y="3469"/>
                  </a:cubicBezTo>
                  <a:cubicBezTo>
                    <a:pt x="7726" y="3471"/>
                    <a:pt x="7722" y="3471"/>
                    <a:pt x="7717" y="3471"/>
                  </a:cubicBezTo>
                  <a:cubicBezTo>
                    <a:pt x="7702" y="3471"/>
                    <a:pt x="7688" y="3464"/>
                    <a:pt x="7679" y="3449"/>
                  </a:cubicBezTo>
                  <a:lnTo>
                    <a:pt x="7545" y="3215"/>
                  </a:lnTo>
                  <a:cubicBezTo>
                    <a:pt x="7534" y="3198"/>
                    <a:pt x="7538" y="3176"/>
                    <a:pt x="7552" y="3162"/>
                  </a:cubicBezTo>
                  <a:cubicBezTo>
                    <a:pt x="7636" y="3082"/>
                    <a:pt x="7708" y="3016"/>
                    <a:pt x="7755" y="2979"/>
                  </a:cubicBezTo>
                  <a:cubicBezTo>
                    <a:pt x="7839" y="2913"/>
                    <a:pt x="7886" y="2815"/>
                    <a:pt x="7886" y="2708"/>
                  </a:cubicBezTo>
                  <a:lnTo>
                    <a:pt x="7886" y="2420"/>
                  </a:lnTo>
                  <a:cubicBezTo>
                    <a:pt x="7886" y="2314"/>
                    <a:pt x="7839" y="2216"/>
                    <a:pt x="7755" y="2151"/>
                  </a:cubicBezTo>
                  <a:cubicBezTo>
                    <a:pt x="7708" y="2113"/>
                    <a:pt x="7636" y="2048"/>
                    <a:pt x="7552" y="1967"/>
                  </a:cubicBezTo>
                  <a:cubicBezTo>
                    <a:pt x="7538" y="1953"/>
                    <a:pt x="7534" y="1931"/>
                    <a:pt x="7545" y="1915"/>
                  </a:cubicBezTo>
                  <a:lnTo>
                    <a:pt x="7556" y="1894"/>
                  </a:lnTo>
                  <a:cubicBezTo>
                    <a:pt x="7557" y="1892"/>
                    <a:pt x="7559" y="1890"/>
                    <a:pt x="7559" y="1889"/>
                  </a:cubicBezTo>
                  <a:lnTo>
                    <a:pt x="7678" y="1681"/>
                  </a:lnTo>
                  <a:cubicBezTo>
                    <a:pt x="7687" y="1667"/>
                    <a:pt x="7701" y="1659"/>
                    <a:pt x="7717" y="1659"/>
                  </a:cubicBezTo>
                  <a:cubicBezTo>
                    <a:pt x="7721" y="1659"/>
                    <a:pt x="7725" y="1659"/>
                    <a:pt x="7729" y="1661"/>
                  </a:cubicBezTo>
                  <a:cubicBezTo>
                    <a:pt x="7840" y="1691"/>
                    <a:pt x="7934" y="1721"/>
                    <a:pt x="7991" y="1745"/>
                  </a:cubicBezTo>
                  <a:cubicBezTo>
                    <a:pt x="8032" y="1761"/>
                    <a:pt x="8075" y="1770"/>
                    <a:pt x="8118" y="1770"/>
                  </a:cubicBezTo>
                  <a:cubicBezTo>
                    <a:pt x="8177" y="1770"/>
                    <a:pt x="8237" y="1754"/>
                    <a:pt x="8290" y="1722"/>
                  </a:cubicBezTo>
                  <a:lnTo>
                    <a:pt x="8541" y="1578"/>
                  </a:lnTo>
                  <a:cubicBezTo>
                    <a:pt x="8634" y="1526"/>
                    <a:pt x="8695" y="1434"/>
                    <a:pt x="8710" y="1330"/>
                  </a:cubicBezTo>
                  <a:cubicBezTo>
                    <a:pt x="8718" y="1270"/>
                    <a:pt x="8739" y="1176"/>
                    <a:pt x="8767" y="1063"/>
                  </a:cubicBezTo>
                  <a:cubicBezTo>
                    <a:pt x="8773" y="1043"/>
                    <a:pt x="8790" y="1030"/>
                    <a:pt x="8810" y="1030"/>
                  </a:cubicBezTo>
                  <a:close/>
                  <a:moveTo>
                    <a:pt x="5008" y="908"/>
                  </a:moveTo>
                  <a:cubicBezTo>
                    <a:pt x="5849" y="908"/>
                    <a:pt x="6661" y="1251"/>
                    <a:pt x="7252" y="1853"/>
                  </a:cubicBezTo>
                  <a:cubicBezTo>
                    <a:pt x="7220" y="1971"/>
                    <a:pt x="7253" y="2100"/>
                    <a:pt x="7343" y="2187"/>
                  </a:cubicBezTo>
                  <a:cubicBezTo>
                    <a:pt x="7407" y="2250"/>
                    <a:pt x="7498" y="2337"/>
                    <a:pt x="7571" y="2393"/>
                  </a:cubicBezTo>
                  <a:cubicBezTo>
                    <a:pt x="7582" y="2400"/>
                    <a:pt x="7587" y="2413"/>
                    <a:pt x="7587" y="2426"/>
                  </a:cubicBezTo>
                  <a:lnTo>
                    <a:pt x="7587" y="2714"/>
                  </a:lnTo>
                  <a:cubicBezTo>
                    <a:pt x="7587" y="2727"/>
                    <a:pt x="7581" y="2739"/>
                    <a:pt x="7571" y="2748"/>
                  </a:cubicBezTo>
                  <a:cubicBezTo>
                    <a:pt x="7499" y="2804"/>
                    <a:pt x="7409" y="2890"/>
                    <a:pt x="7343" y="2953"/>
                  </a:cubicBezTo>
                  <a:cubicBezTo>
                    <a:pt x="7231" y="3062"/>
                    <a:pt x="7206" y="3235"/>
                    <a:pt x="7287" y="3370"/>
                  </a:cubicBezTo>
                  <a:lnTo>
                    <a:pt x="7421" y="3603"/>
                  </a:lnTo>
                  <a:cubicBezTo>
                    <a:pt x="7484" y="3712"/>
                    <a:pt x="7598" y="3775"/>
                    <a:pt x="7719" y="3775"/>
                  </a:cubicBezTo>
                  <a:cubicBezTo>
                    <a:pt x="7750" y="3775"/>
                    <a:pt x="7780" y="3771"/>
                    <a:pt x="7811" y="3763"/>
                  </a:cubicBezTo>
                  <a:cubicBezTo>
                    <a:pt x="7898" y="3739"/>
                    <a:pt x="8019" y="3703"/>
                    <a:pt x="8104" y="3669"/>
                  </a:cubicBezTo>
                  <a:cubicBezTo>
                    <a:pt x="8110" y="3667"/>
                    <a:pt x="8116" y="3666"/>
                    <a:pt x="8121" y="3666"/>
                  </a:cubicBezTo>
                  <a:cubicBezTo>
                    <a:pt x="8123" y="3666"/>
                    <a:pt x="8125" y="3666"/>
                    <a:pt x="8127" y="3666"/>
                  </a:cubicBezTo>
                  <a:cubicBezTo>
                    <a:pt x="8142" y="3792"/>
                    <a:pt x="8150" y="3921"/>
                    <a:pt x="8150" y="4048"/>
                  </a:cubicBezTo>
                  <a:cubicBezTo>
                    <a:pt x="8149" y="5783"/>
                    <a:pt x="6740" y="7194"/>
                    <a:pt x="5008" y="7194"/>
                  </a:cubicBezTo>
                  <a:cubicBezTo>
                    <a:pt x="3275" y="7194"/>
                    <a:pt x="1864" y="5783"/>
                    <a:pt x="1864" y="4051"/>
                  </a:cubicBezTo>
                  <a:cubicBezTo>
                    <a:pt x="1864" y="2318"/>
                    <a:pt x="3275" y="908"/>
                    <a:pt x="5008" y="908"/>
                  </a:cubicBezTo>
                  <a:close/>
                  <a:moveTo>
                    <a:pt x="7964" y="6800"/>
                  </a:moveTo>
                  <a:lnTo>
                    <a:pt x="8482" y="7319"/>
                  </a:lnTo>
                  <a:lnTo>
                    <a:pt x="8270" y="7531"/>
                  </a:lnTo>
                  <a:lnTo>
                    <a:pt x="7751" y="7012"/>
                  </a:lnTo>
                  <a:cubicBezTo>
                    <a:pt x="7825" y="6944"/>
                    <a:pt x="7895" y="6874"/>
                    <a:pt x="7964" y="6800"/>
                  </a:cubicBezTo>
                  <a:close/>
                  <a:moveTo>
                    <a:pt x="8905" y="7319"/>
                  </a:moveTo>
                  <a:lnTo>
                    <a:pt x="9152" y="7566"/>
                  </a:lnTo>
                  <a:lnTo>
                    <a:pt x="8517" y="8200"/>
                  </a:lnTo>
                  <a:lnTo>
                    <a:pt x="8270" y="7953"/>
                  </a:lnTo>
                  <a:lnTo>
                    <a:pt x="8905" y="7319"/>
                  </a:lnTo>
                  <a:close/>
                  <a:moveTo>
                    <a:pt x="9363" y="7776"/>
                  </a:moveTo>
                  <a:lnTo>
                    <a:pt x="9575" y="7988"/>
                  </a:lnTo>
                  <a:lnTo>
                    <a:pt x="8939" y="8624"/>
                  </a:lnTo>
                  <a:lnTo>
                    <a:pt x="8727" y="8411"/>
                  </a:lnTo>
                  <a:lnTo>
                    <a:pt x="9363" y="7776"/>
                  </a:lnTo>
                  <a:close/>
                  <a:moveTo>
                    <a:pt x="2454" y="7180"/>
                  </a:moveTo>
                  <a:cubicBezTo>
                    <a:pt x="2541" y="7252"/>
                    <a:pt x="2633" y="7319"/>
                    <a:pt x="2726" y="7383"/>
                  </a:cubicBezTo>
                  <a:cubicBezTo>
                    <a:pt x="2320" y="7431"/>
                    <a:pt x="2006" y="7775"/>
                    <a:pt x="2006" y="8192"/>
                  </a:cubicBezTo>
                  <a:cubicBezTo>
                    <a:pt x="2006" y="8274"/>
                    <a:pt x="2073" y="8341"/>
                    <a:pt x="2155" y="8341"/>
                  </a:cubicBezTo>
                  <a:cubicBezTo>
                    <a:pt x="2237" y="8341"/>
                    <a:pt x="2304" y="8274"/>
                    <a:pt x="2304" y="8192"/>
                  </a:cubicBezTo>
                  <a:cubicBezTo>
                    <a:pt x="2304" y="7907"/>
                    <a:pt x="2535" y="7676"/>
                    <a:pt x="2820" y="7676"/>
                  </a:cubicBezTo>
                  <a:cubicBezTo>
                    <a:pt x="3104" y="7676"/>
                    <a:pt x="3337" y="7907"/>
                    <a:pt x="3337" y="8192"/>
                  </a:cubicBezTo>
                  <a:cubicBezTo>
                    <a:pt x="3337" y="8476"/>
                    <a:pt x="3106" y="8707"/>
                    <a:pt x="2820" y="8707"/>
                  </a:cubicBezTo>
                  <a:cubicBezTo>
                    <a:pt x="2708" y="8707"/>
                    <a:pt x="2600" y="8671"/>
                    <a:pt x="2512" y="8604"/>
                  </a:cubicBezTo>
                  <a:cubicBezTo>
                    <a:pt x="2485" y="8584"/>
                    <a:pt x="2454" y="8575"/>
                    <a:pt x="2423" y="8575"/>
                  </a:cubicBezTo>
                  <a:cubicBezTo>
                    <a:pt x="2377" y="8575"/>
                    <a:pt x="2332" y="8595"/>
                    <a:pt x="2302" y="8635"/>
                  </a:cubicBezTo>
                  <a:cubicBezTo>
                    <a:pt x="2254" y="8702"/>
                    <a:pt x="2266" y="8795"/>
                    <a:pt x="2333" y="8845"/>
                  </a:cubicBezTo>
                  <a:cubicBezTo>
                    <a:pt x="2475" y="8950"/>
                    <a:pt x="2643" y="9006"/>
                    <a:pt x="2820" y="9006"/>
                  </a:cubicBezTo>
                  <a:cubicBezTo>
                    <a:pt x="3271" y="9006"/>
                    <a:pt x="3636" y="8641"/>
                    <a:pt x="3636" y="8192"/>
                  </a:cubicBezTo>
                  <a:cubicBezTo>
                    <a:pt x="3636" y="8055"/>
                    <a:pt x="3602" y="7927"/>
                    <a:pt x="3541" y="7813"/>
                  </a:cubicBezTo>
                  <a:lnTo>
                    <a:pt x="3541" y="7813"/>
                  </a:lnTo>
                  <a:cubicBezTo>
                    <a:pt x="3657" y="7859"/>
                    <a:pt x="3776" y="7899"/>
                    <a:pt x="3896" y="7933"/>
                  </a:cubicBezTo>
                  <a:cubicBezTo>
                    <a:pt x="3884" y="7969"/>
                    <a:pt x="3877" y="8008"/>
                    <a:pt x="3877" y="8048"/>
                  </a:cubicBezTo>
                  <a:lnTo>
                    <a:pt x="3877" y="8336"/>
                  </a:lnTo>
                  <a:cubicBezTo>
                    <a:pt x="3874" y="8441"/>
                    <a:pt x="3924" y="8543"/>
                    <a:pt x="4006" y="8606"/>
                  </a:cubicBezTo>
                  <a:cubicBezTo>
                    <a:pt x="4053" y="8644"/>
                    <a:pt x="4125" y="8709"/>
                    <a:pt x="4209" y="8790"/>
                  </a:cubicBezTo>
                  <a:cubicBezTo>
                    <a:pt x="4223" y="8805"/>
                    <a:pt x="4226" y="8826"/>
                    <a:pt x="4217" y="8843"/>
                  </a:cubicBezTo>
                  <a:lnTo>
                    <a:pt x="4082" y="9077"/>
                  </a:lnTo>
                  <a:cubicBezTo>
                    <a:pt x="4074" y="9091"/>
                    <a:pt x="4059" y="9099"/>
                    <a:pt x="4043" y="9099"/>
                  </a:cubicBezTo>
                  <a:cubicBezTo>
                    <a:pt x="4039" y="9099"/>
                    <a:pt x="4035" y="9099"/>
                    <a:pt x="4032" y="9098"/>
                  </a:cubicBezTo>
                  <a:cubicBezTo>
                    <a:pt x="3918" y="9066"/>
                    <a:pt x="3826" y="9036"/>
                    <a:pt x="3770" y="9015"/>
                  </a:cubicBezTo>
                  <a:cubicBezTo>
                    <a:pt x="3729" y="8998"/>
                    <a:pt x="3686" y="8989"/>
                    <a:pt x="3642" y="8989"/>
                  </a:cubicBezTo>
                  <a:cubicBezTo>
                    <a:pt x="3583" y="8989"/>
                    <a:pt x="3525" y="9005"/>
                    <a:pt x="3472" y="9036"/>
                  </a:cubicBezTo>
                  <a:lnTo>
                    <a:pt x="3223" y="9180"/>
                  </a:lnTo>
                  <a:cubicBezTo>
                    <a:pt x="3132" y="9233"/>
                    <a:pt x="3069" y="9325"/>
                    <a:pt x="3055" y="9428"/>
                  </a:cubicBezTo>
                  <a:cubicBezTo>
                    <a:pt x="3045" y="9489"/>
                    <a:pt x="3025" y="9582"/>
                    <a:pt x="2997" y="9695"/>
                  </a:cubicBezTo>
                  <a:cubicBezTo>
                    <a:pt x="2992" y="9715"/>
                    <a:pt x="2973" y="9729"/>
                    <a:pt x="2954" y="9729"/>
                  </a:cubicBezTo>
                  <a:lnTo>
                    <a:pt x="2684" y="9729"/>
                  </a:lnTo>
                  <a:cubicBezTo>
                    <a:pt x="2664" y="9729"/>
                    <a:pt x="2646" y="9715"/>
                    <a:pt x="2641" y="9695"/>
                  </a:cubicBezTo>
                  <a:cubicBezTo>
                    <a:pt x="2612" y="9582"/>
                    <a:pt x="2592" y="9488"/>
                    <a:pt x="2584" y="9428"/>
                  </a:cubicBezTo>
                  <a:cubicBezTo>
                    <a:pt x="2568" y="9323"/>
                    <a:pt x="2508" y="9233"/>
                    <a:pt x="2415" y="9180"/>
                  </a:cubicBezTo>
                  <a:lnTo>
                    <a:pt x="2166" y="9036"/>
                  </a:lnTo>
                  <a:cubicBezTo>
                    <a:pt x="2113" y="9006"/>
                    <a:pt x="2054" y="8990"/>
                    <a:pt x="1994" y="8990"/>
                  </a:cubicBezTo>
                  <a:cubicBezTo>
                    <a:pt x="1952" y="8990"/>
                    <a:pt x="1909" y="8998"/>
                    <a:pt x="1868" y="9015"/>
                  </a:cubicBezTo>
                  <a:cubicBezTo>
                    <a:pt x="1812" y="9037"/>
                    <a:pt x="1723" y="9066"/>
                    <a:pt x="1607" y="9098"/>
                  </a:cubicBezTo>
                  <a:cubicBezTo>
                    <a:pt x="1603" y="9099"/>
                    <a:pt x="1599" y="9099"/>
                    <a:pt x="1595" y="9099"/>
                  </a:cubicBezTo>
                  <a:cubicBezTo>
                    <a:pt x="1579" y="9099"/>
                    <a:pt x="1564" y="9091"/>
                    <a:pt x="1556" y="9077"/>
                  </a:cubicBezTo>
                  <a:lnTo>
                    <a:pt x="1422" y="8843"/>
                  </a:lnTo>
                  <a:cubicBezTo>
                    <a:pt x="1411" y="8826"/>
                    <a:pt x="1415" y="8805"/>
                    <a:pt x="1430" y="8790"/>
                  </a:cubicBezTo>
                  <a:cubicBezTo>
                    <a:pt x="1512" y="8709"/>
                    <a:pt x="1584" y="8644"/>
                    <a:pt x="1631" y="8606"/>
                  </a:cubicBezTo>
                  <a:cubicBezTo>
                    <a:pt x="1714" y="8543"/>
                    <a:pt x="1762" y="8442"/>
                    <a:pt x="1762" y="8337"/>
                  </a:cubicBezTo>
                  <a:lnTo>
                    <a:pt x="1762" y="8049"/>
                  </a:lnTo>
                  <a:cubicBezTo>
                    <a:pt x="1762" y="7942"/>
                    <a:pt x="1715" y="7844"/>
                    <a:pt x="1631" y="7779"/>
                  </a:cubicBezTo>
                  <a:cubicBezTo>
                    <a:pt x="1585" y="7743"/>
                    <a:pt x="1513" y="7678"/>
                    <a:pt x="1430" y="7595"/>
                  </a:cubicBezTo>
                  <a:cubicBezTo>
                    <a:pt x="1415" y="7581"/>
                    <a:pt x="1411" y="7559"/>
                    <a:pt x="1422" y="7542"/>
                  </a:cubicBezTo>
                  <a:lnTo>
                    <a:pt x="1556" y="7309"/>
                  </a:lnTo>
                  <a:cubicBezTo>
                    <a:pt x="1564" y="7294"/>
                    <a:pt x="1579" y="7286"/>
                    <a:pt x="1594" y="7286"/>
                  </a:cubicBezTo>
                  <a:cubicBezTo>
                    <a:pt x="1598" y="7286"/>
                    <a:pt x="1603" y="7287"/>
                    <a:pt x="1607" y="7288"/>
                  </a:cubicBezTo>
                  <a:cubicBezTo>
                    <a:pt x="1723" y="7320"/>
                    <a:pt x="1812" y="7350"/>
                    <a:pt x="1868" y="7371"/>
                  </a:cubicBezTo>
                  <a:cubicBezTo>
                    <a:pt x="1909" y="7388"/>
                    <a:pt x="1952" y="7396"/>
                    <a:pt x="1995" y="7396"/>
                  </a:cubicBezTo>
                  <a:cubicBezTo>
                    <a:pt x="2054" y="7396"/>
                    <a:pt x="2113" y="7381"/>
                    <a:pt x="2166" y="7350"/>
                  </a:cubicBezTo>
                  <a:lnTo>
                    <a:pt x="2415" y="7206"/>
                  </a:lnTo>
                  <a:cubicBezTo>
                    <a:pt x="2428" y="7197"/>
                    <a:pt x="2441" y="7189"/>
                    <a:pt x="2454" y="7180"/>
                  </a:cubicBezTo>
                  <a:close/>
                  <a:moveTo>
                    <a:pt x="4999" y="1"/>
                  </a:moveTo>
                  <a:cubicBezTo>
                    <a:pt x="2771" y="1"/>
                    <a:pt x="957" y="1814"/>
                    <a:pt x="957" y="4043"/>
                  </a:cubicBezTo>
                  <a:cubicBezTo>
                    <a:pt x="957" y="5195"/>
                    <a:pt x="1441" y="6236"/>
                    <a:pt x="2216" y="6974"/>
                  </a:cubicBezTo>
                  <a:lnTo>
                    <a:pt x="2013" y="7092"/>
                  </a:lnTo>
                  <a:cubicBezTo>
                    <a:pt x="2006" y="7095"/>
                    <a:pt x="1999" y="7097"/>
                    <a:pt x="1992" y="7097"/>
                  </a:cubicBezTo>
                  <a:cubicBezTo>
                    <a:pt x="1986" y="7097"/>
                    <a:pt x="1981" y="7096"/>
                    <a:pt x="1976" y="7094"/>
                  </a:cubicBezTo>
                  <a:cubicBezTo>
                    <a:pt x="1909" y="7067"/>
                    <a:pt x="1810" y="7035"/>
                    <a:pt x="1682" y="6999"/>
                  </a:cubicBezTo>
                  <a:cubicBezTo>
                    <a:pt x="1651" y="6991"/>
                    <a:pt x="1620" y="6987"/>
                    <a:pt x="1590" y="6987"/>
                  </a:cubicBezTo>
                  <a:cubicBezTo>
                    <a:pt x="1470" y="6987"/>
                    <a:pt x="1354" y="7049"/>
                    <a:pt x="1292" y="7158"/>
                  </a:cubicBezTo>
                  <a:lnTo>
                    <a:pt x="1157" y="7392"/>
                  </a:lnTo>
                  <a:cubicBezTo>
                    <a:pt x="1078" y="7529"/>
                    <a:pt x="1102" y="7699"/>
                    <a:pt x="1215" y="7809"/>
                  </a:cubicBezTo>
                  <a:cubicBezTo>
                    <a:pt x="1309" y="7902"/>
                    <a:pt x="1386" y="7972"/>
                    <a:pt x="1442" y="8015"/>
                  </a:cubicBezTo>
                  <a:cubicBezTo>
                    <a:pt x="1452" y="8023"/>
                    <a:pt x="1459" y="8036"/>
                    <a:pt x="1459" y="8049"/>
                  </a:cubicBezTo>
                  <a:lnTo>
                    <a:pt x="1459" y="8334"/>
                  </a:lnTo>
                  <a:cubicBezTo>
                    <a:pt x="1459" y="8347"/>
                    <a:pt x="1452" y="8360"/>
                    <a:pt x="1442" y="8368"/>
                  </a:cubicBezTo>
                  <a:cubicBezTo>
                    <a:pt x="1370" y="8424"/>
                    <a:pt x="1279" y="8511"/>
                    <a:pt x="1215" y="8573"/>
                  </a:cubicBezTo>
                  <a:cubicBezTo>
                    <a:pt x="1103" y="8682"/>
                    <a:pt x="1080" y="8855"/>
                    <a:pt x="1158" y="8990"/>
                  </a:cubicBezTo>
                  <a:lnTo>
                    <a:pt x="1293" y="9223"/>
                  </a:lnTo>
                  <a:cubicBezTo>
                    <a:pt x="1355" y="9331"/>
                    <a:pt x="1469" y="9395"/>
                    <a:pt x="1589" y="9395"/>
                  </a:cubicBezTo>
                  <a:cubicBezTo>
                    <a:pt x="1620" y="9395"/>
                    <a:pt x="1651" y="9390"/>
                    <a:pt x="1682" y="9382"/>
                  </a:cubicBezTo>
                  <a:cubicBezTo>
                    <a:pt x="1808" y="9346"/>
                    <a:pt x="1908" y="9315"/>
                    <a:pt x="1975" y="9288"/>
                  </a:cubicBezTo>
                  <a:cubicBezTo>
                    <a:pt x="1980" y="9286"/>
                    <a:pt x="1985" y="9285"/>
                    <a:pt x="1991" y="9285"/>
                  </a:cubicBezTo>
                  <a:cubicBezTo>
                    <a:pt x="1998" y="9285"/>
                    <a:pt x="2005" y="9287"/>
                    <a:pt x="2012" y="9290"/>
                  </a:cubicBezTo>
                  <a:lnTo>
                    <a:pt x="2263" y="9434"/>
                  </a:lnTo>
                  <a:cubicBezTo>
                    <a:pt x="2274" y="9441"/>
                    <a:pt x="2281" y="9453"/>
                    <a:pt x="2284" y="9465"/>
                  </a:cubicBezTo>
                  <a:cubicBezTo>
                    <a:pt x="2297" y="9555"/>
                    <a:pt x="2327" y="9678"/>
                    <a:pt x="2348" y="9765"/>
                  </a:cubicBezTo>
                  <a:cubicBezTo>
                    <a:pt x="2388" y="9917"/>
                    <a:pt x="2525" y="10023"/>
                    <a:pt x="2680" y="10023"/>
                  </a:cubicBezTo>
                  <a:lnTo>
                    <a:pt x="2952" y="10023"/>
                  </a:lnTo>
                  <a:cubicBezTo>
                    <a:pt x="3108" y="10023"/>
                    <a:pt x="3245" y="9917"/>
                    <a:pt x="3283" y="9765"/>
                  </a:cubicBezTo>
                  <a:cubicBezTo>
                    <a:pt x="3305" y="9678"/>
                    <a:pt x="3334" y="9556"/>
                    <a:pt x="3348" y="9465"/>
                  </a:cubicBezTo>
                  <a:cubicBezTo>
                    <a:pt x="3349" y="9453"/>
                    <a:pt x="3358" y="9441"/>
                    <a:pt x="3369" y="9434"/>
                  </a:cubicBezTo>
                  <a:lnTo>
                    <a:pt x="3620" y="9290"/>
                  </a:lnTo>
                  <a:cubicBezTo>
                    <a:pt x="3627" y="9287"/>
                    <a:pt x="3634" y="9285"/>
                    <a:pt x="3641" y="9285"/>
                  </a:cubicBezTo>
                  <a:cubicBezTo>
                    <a:pt x="3647" y="9285"/>
                    <a:pt x="3652" y="9286"/>
                    <a:pt x="3657" y="9288"/>
                  </a:cubicBezTo>
                  <a:cubicBezTo>
                    <a:pt x="3741" y="9321"/>
                    <a:pt x="3863" y="9357"/>
                    <a:pt x="3950" y="9382"/>
                  </a:cubicBezTo>
                  <a:cubicBezTo>
                    <a:pt x="3981" y="9390"/>
                    <a:pt x="4012" y="9394"/>
                    <a:pt x="4042" y="9394"/>
                  </a:cubicBezTo>
                  <a:cubicBezTo>
                    <a:pt x="4162" y="9394"/>
                    <a:pt x="4276" y="9332"/>
                    <a:pt x="4338" y="9222"/>
                  </a:cubicBezTo>
                  <a:lnTo>
                    <a:pt x="4474" y="8989"/>
                  </a:lnTo>
                  <a:cubicBezTo>
                    <a:pt x="4552" y="8852"/>
                    <a:pt x="4528" y="8681"/>
                    <a:pt x="4417" y="8572"/>
                  </a:cubicBezTo>
                  <a:cubicBezTo>
                    <a:pt x="4352" y="8509"/>
                    <a:pt x="4261" y="8423"/>
                    <a:pt x="4189" y="8367"/>
                  </a:cubicBezTo>
                  <a:cubicBezTo>
                    <a:pt x="4179" y="8359"/>
                    <a:pt x="4175" y="8346"/>
                    <a:pt x="4175" y="8333"/>
                  </a:cubicBezTo>
                  <a:lnTo>
                    <a:pt x="4175" y="8045"/>
                  </a:lnTo>
                  <a:cubicBezTo>
                    <a:pt x="4175" y="8030"/>
                    <a:pt x="4181" y="8019"/>
                    <a:pt x="4189" y="8012"/>
                  </a:cubicBezTo>
                  <a:cubicBezTo>
                    <a:pt x="4192" y="8009"/>
                    <a:pt x="4196" y="8007"/>
                    <a:pt x="4200" y="8004"/>
                  </a:cubicBezTo>
                  <a:cubicBezTo>
                    <a:pt x="4457" y="8055"/>
                    <a:pt x="4722" y="8082"/>
                    <a:pt x="4994" y="8082"/>
                  </a:cubicBezTo>
                  <a:cubicBezTo>
                    <a:pt x="5945" y="8082"/>
                    <a:pt x="6823" y="7753"/>
                    <a:pt x="7514" y="7200"/>
                  </a:cubicBezTo>
                  <a:lnTo>
                    <a:pt x="8048" y="7732"/>
                  </a:lnTo>
                  <a:lnTo>
                    <a:pt x="7998" y="7782"/>
                  </a:lnTo>
                  <a:cubicBezTo>
                    <a:pt x="7993" y="7787"/>
                    <a:pt x="7990" y="7792"/>
                    <a:pt x="7987" y="7797"/>
                  </a:cubicBezTo>
                  <a:cubicBezTo>
                    <a:pt x="7920" y="7917"/>
                    <a:pt x="7941" y="8050"/>
                    <a:pt x="8025" y="8135"/>
                  </a:cubicBezTo>
                  <a:lnTo>
                    <a:pt x="8398" y="8509"/>
                  </a:lnTo>
                  <a:lnTo>
                    <a:pt x="8821" y="8932"/>
                  </a:lnTo>
                  <a:lnTo>
                    <a:pt x="9138" y="9248"/>
                  </a:lnTo>
                  <a:cubicBezTo>
                    <a:pt x="9166" y="9277"/>
                    <a:pt x="9205" y="9291"/>
                    <a:pt x="9243" y="9291"/>
                  </a:cubicBezTo>
                  <a:cubicBezTo>
                    <a:pt x="9281" y="9291"/>
                    <a:pt x="9320" y="9277"/>
                    <a:pt x="9349" y="9248"/>
                  </a:cubicBezTo>
                  <a:cubicBezTo>
                    <a:pt x="9406" y="9191"/>
                    <a:pt x="9406" y="9095"/>
                    <a:pt x="9349" y="9036"/>
                  </a:cubicBezTo>
                  <a:lnTo>
                    <a:pt x="9138" y="8825"/>
                  </a:lnTo>
                  <a:lnTo>
                    <a:pt x="9771" y="8190"/>
                  </a:lnTo>
                  <a:lnTo>
                    <a:pt x="10850" y="9270"/>
                  </a:lnTo>
                  <a:lnTo>
                    <a:pt x="10216" y="9905"/>
                  </a:lnTo>
                  <a:lnTo>
                    <a:pt x="9799" y="9488"/>
                  </a:lnTo>
                  <a:cubicBezTo>
                    <a:pt x="9770" y="9458"/>
                    <a:pt x="9732" y="9444"/>
                    <a:pt x="9694" y="9444"/>
                  </a:cubicBezTo>
                  <a:cubicBezTo>
                    <a:pt x="9656" y="9444"/>
                    <a:pt x="9617" y="9458"/>
                    <a:pt x="9588" y="9488"/>
                  </a:cubicBezTo>
                  <a:cubicBezTo>
                    <a:pt x="9531" y="9545"/>
                    <a:pt x="9531" y="9640"/>
                    <a:pt x="9588" y="9700"/>
                  </a:cubicBezTo>
                  <a:lnTo>
                    <a:pt x="10054" y="10164"/>
                  </a:lnTo>
                  <a:cubicBezTo>
                    <a:pt x="10058" y="10169"/>
                    <a:pt x="10063" y="10174"/>
                    <a:pt x="10069" y="10177"/>
                  </a:cubicBezTo>
                  <a:cubicBezTo>
                    <a:pt x="10118" y="10204"/>
                    <a:pt x="10168" y="10217"/>
                    <a:pt x="10217" y="10217"/>
                  </a:cubicBezTo>
                  <a:cubicBezTo>
                    <a:pt x="10289" y="10217"/>
                    <a:pt x="10357" y="10189"/>
                    <a:pt x="10408" y="10138"/>
                  </a:cubicBezTo>
                  <a:lnTo>
                    <a:pt x="11083" y="9460"/>
                  </a:lnTo>
                  <a:cubicBezTo>
                    <a:pt x="11135" y="9409"/>
                    <a:pt x="11162" y="9342"/>
                    <a:pt x="11162" y="9270"/>
                  </a:cubicBezTo>
                  <a:cubicBezTo>
                    <a:pt x="11161" y="9202"/>
                    <a:pt x="11133" y="9135"/>
                    <a:pt x="11082" y="9084"/>
                  </a:cubicBezTo>
                  <a:lnTo>
                    <a:pt x="9878" y="7878"/>
                  </a:lnTo>
                  <a:lnTo>
                    <a:pt x="9455" y="7455"/>
                  </a:lnTo>
                  <a:lnTo>
                    <a:pt x="9054" y="7053"/>
                  </a:lnTo>
                  <a:cubicBezTo>
                    <a:pt x="9049" y="7048"/>
                    <a:pt x="9044" y="7045"/>
                    <a:pt x="9039" y="7042"/>
                  </a:cubicBezTo>
                  <a:cubicBezTo>
                    <a:pt x="8990" y="7015"/>
                    <a:pt x="8939" y="7002"/>
                    <a:pt x="8890" y="7002"/>
                  </a:cubicBezTo>
                  <a:cubicBezTo>
                    <a:pt x="8818" y="7002"/>
                    <a:pt x="8751" y="7030"/>
                    <a:pt x="8701" y="7081"/>
                  </a:cubicBezTo>
                  <a:lnTo>
                    <a:pt x="8680" y="7102"/>
                  </a:lnTo>
                  <a:lnTo>
                    <a:pt x="8147" y="6568"/>
                  </a:lnTo>
                  <a:cubicBezTo>
                    <a:pt x="8630" y="5965"/>
                    <a:pt x="8942" y="5220"/>
                    <a:pt x="9013" y="4400"/>
                  </a:cubicBezTo>
                  <a:lnTo>
                    <a:pt x="9076" y="4400"/>
                  </a:lnTo>
                  <a:cubicBezTo>
                    <a:pt x="9232" y="4400"/>
                    <a:pt x="9369" y="4295"/>
                    <a:pt x="9409" y="4142"/>
                  </a:cubicBezTo>
                  <a:cubicBezTo>
                    <a:pt x="9431" y="4055"/>
                    <a:pt x="9461" y="3932"/>
                    <a:pt x="9473" y="3843"/>
                  </a:cubicBezTo>
                  <a:cubicBezTo>
                    <a:pt x="9474" y="3829"/>
                    <a:pt x="9483" y="3818"/>
                    <a:pt x="9495" y="3812"/>
                  </a:cubicBezTo>
                  <a:lnTo>
                    <a:pt x="9745" y="3668"/>
                  </a:lnTo>
                  <a:cubicBezTo>
                    <a:pt x="9752" y="3664"/>
                    <a:pt x="9760" y="3662"/>
                    <a:pt x="9768" y="3662"/>
                  </a:cubicBezTo>
                  <a:cubicBezTo>
                    <a:pt x="9773" y="3662"/>
                    <a:pt x="9778" y="3663"/>
                    <a:pt x="9782" y="3665"/>
                  </a:cubicBezTo>
                  <a:cubicBezTo>
                    <a:pt x="9868" y="3700"/>
                    <a:pt x="9990" y="3736"/>
                    <a:pt x="10076" y="3759"/>
                  </a:cubicBezTo>
                  <a:cubicBezTo>
                    <a:pt x="10106" y="3768"/>
                    <a:pt x="10137" y="3772"/>
                    <a:pt x="10168" y="3772"/>
                  </a:cubicBezTo>
                  <a:cubicBezTo>
                    <a:pt x="10288" y="3772"/>
                    <a:pt x="10403" y="3708"/>
                    <a:pt x="10465" y="3600"/>
                  </a:cubicBezTo>
                  <a:lnTo>
                    <a:pt x="10600" y="3366"/>
                  </a:lnTo>
                  <a:cubicBezTo>
                    <a:pt x="10679" y="3230"/>
                    <a:pt x="10656" y="3058"/>
                    <a:pt x="10544" y="2948"/>
                  </a:cubicBezTo>
                  <a:cubicBezTo>
                    <a:pt x="10480" y="2885"/>
                    <a:pt x="10388" y="2798"/>
                    <a:pt x="10315" y="2742"/>
                  </a:cubicBezTo>
                  <a:cubicBezTo>
                    <a:pt x="10305" y="2734"/>
                    <a:pt x="10300" y="2722"/>
                    <a:pt x="10300" y="2708"/>
                  </a:cubicBezTo>
                  <a:lnTo>
                    <a:pt x="10300" y="2420"/>
                  </a:lnTo>
                  <a:cubicBezTo>
                    <a:pt x="10300" y="2408"/>
                    <a:pt x="10306" y="2395"/>
                    <a:pt x="10315" y="2388"/>
                  </a:cubicBezTo>
                  <a:cubicBezTo>
                    <a:pt x="10387" y="2331"/>
                    <a:pt x="10480" y="2245"/>
                    <a:pt x="10544" y="2182"/>
                  </a:cubicBezTo>
                  <a:cubicBezTo>
                    <a:pt x="10656" y="2073"/>
                    <a:pt x="10680" y="1900"/>
                    <a:pt x="10600" y="1764"/>
                  </a:cubicBezTo>
                  <a:lnTo>
                    <a:pt x="10465" y="1530"/>
                  </a:lnTo>
                  <a:cubicBezTo>
                    <a:pt x="10403" y="1422"/>
                    <a:pt x="10287" y="1358"/>
                    <a:pt x="10166" y="1358"/>
                  </a:cubicBezTo>
                  <a:cubicBezTo>
                    <a:pt x="10136" y="1358"/>
                    <a:pt x="10106" y="1362"/>
                    <a:pt x="10076" y="1370"/>
                  </a:cubicBezTo>
                  <a:cubicBezTo>
                    <a:pt x="9988" y="1395"/>
                    <a:pt x="9868" y="1431"/>
                    <a:pt x="9782" y="1464"/>
                  </a:cubicBezTo>
                  <a:cubicBezTo>
                    <a:pt x="9778" y="1466"/>
                    <a:pt x="9772" y="1467"/>
                    <a:pt x="9767" y="1467"/>
                  </a:cubicBezTo>
                  <a:cubicBezTo>
                    <a:pt x="9759" y="1467"/>
                    <a:pt x="9752" y="1466"/>
                    <a:pt x="9745" y="1462"/>
                  </a:cubicBezTo>
                  <a:lnTo>
                    <a:pt x="9495" y="1318"/>
                  </a:lnTo>
                  <a:cubicBezTo>
                    <a:pt x="9483" y="1312"/>
                    <a:pt x="9476" y="1300"/>
                    <a:pt x="9473" y="1287"/>
                  </a:cubicBezTo>
                  <a:cubicBezTo>
                    <a:pt x="9461" y="1197"/>
                    <a:pt x="9431" y="1073"/>
                    <a:pt x="9409" y="988"/>
                  </a:cubicBezTo>
                  <a:cubicBezTo>
                    <a:pt x="9369" y="836"/>
                    <a:pt x="9232" y="729"/>
                    <a:pt x="9076" y="729"/>
                  </a:cubicBezTo>
                  <a:lnTo>
                    <a:pt x="8804" y="729"/>
                  </a:lnTo>
                  <a:cubicBezTo>
                    <a:pt x="8648" y="729"/>
                    <a:pt x="8511" y="835"/>
                    <a:pt x="8471" y="988"/>
                  </a:cubicBezTo>
                  <a:cubicBezTo>
                    <a:pt x="8450" y="1075"/>
                    <a:pt x="8420" y="1197"/>
                    <a:pt x="8408" y="1287"/>
                  </a:cubicBezTo>
                  <a:cubicBezTo>
                    <a:pt x="8406" y="1300"/>
                    <a:pt x="8397" y="1312"/>
                    <a:pt x="8386" y="1318"/>
                  </a:cubicBezTo>
                  <a:lnTo>
                    <a:pt x="8135" y="1462"/>
                  </a:lnTo>
                  <a:cubicBezTo>
                    <a:pt x="8129" y="1466"/>
                    <a:pt x="8121" y="1467"/>
                    <a:pt x="8114" y="1468"/>
                  </a:cubicBezTo>
                  <a:cubicBezTo>
                    <a:pt x="7874" y="1178"/>
                    <a:pt x="7594" y="921"/>
                    <a:pt x="7281" y="707"/>
                  </a:cubicBezTo>
                  <a:cubicBezTo>
                    <a:pt x="7271" y="700"/>
                    <a:pt x="7258" y="695"/>
                    <a:pt x="7246" y="695"/>
                  </a:cubicBezTo>
                  <a:cubicBezTo>
                    <a:pt x="7241" y="695"/>
                    <a:pt x="7237" y="696"/>
                    <a:pt x="7232" y="697"/>
                  </a:cubicBezTo>
                  <a:cubicBezTo>
                    <a:pt x="7060" y="733"/>
                    <a:pt x="7047" y="908"/>
                    <a:pt x="7149" y="979"/>
                  </a:cubicBezTo>
                  <a:cubicBezTo>
                    <a:pt x="7316" y="1097"/>
                    <a:pt x="7474" y="1228"/>
                    <a:pt x="7620" y="1370"/>
                  </a:cubicBezTo>
                  <a:cubicBezTo>
                    <a:pt x="7534" y="1394"/>
                    <a:pt x="7461" y="1449"/>
                    <a:pt x="7415" y="1529"/>
                  </a:cubicBezTo>
                  <a:lnTo>
                    <a:pt x="7391" y="1569"/>
                  </a:lnTo>
                  <a:cubicBezTo>
                    <a:pt x="6752" y="950"/>
                    <a:pt x="5891" y="600"/>
                    <a:pt x="4999" y="600"/>
                  </a:cubicBezTo>
                  <a:cubicBezTo>
                    <a:pt x="2355" y="600"/>
                    <a:pt x="398" y="3595"/>
                    <a:pt x="2340" y="6370"/>
                  </a:cubicBezTo>
                  <a:cubicBezTo>
                    <a:pt x="2415" y="6478"/>
                    <a:pt x="2566" y="6629"/>
                    <a:pt x="2672" y="6703"/>
                  </a:cubicBezTo>
                  <a:cubicBezTo>
                    <a:pt x="3454" y="7250"/>
                    <a:pt x="4253" y="7488"/>
                    <a:pt x="4998" y="7488"/>
                  </a:cubicBezTo>
                  <a:cubicBezTo>
                    <a:pt x="6897" y="7488"/>
                    <a:pt x="8442" y="5943"/>
                    <a:pt x="8442" y="4043"/>
                  </a:cubicBezTo>
                  <a:lnTo>
                    <a:pt x="8442" y="4027"/>
                  </a:lnTo>
                  <a:cubicBezTo>
                    <a:pt x="8451" y="4068"/>
                    <a:pt x="8461" y="4107"/>
                    <a:pt x="8470" y="4141"/>
                  </a:cubicBezTo>
                  <a:cubicBezTo>
                    <a:pt x="8502" y="4266"/>
                    <a:pt x="8603" y="4361"/>
                    <a:pt x="8726" y="4390"/>
                  </a:cubicBezTo>
                  <a:cubicBezTo>
                    <a:pt x="8550" y="6307"/>
                    <a:pt x="6941" y="7788"/>
                    <a:pt x="4998" y="7788"/>
                  </a:cubicBezTo>
                  <a:cubicBezTo>
                    <a:pt x="4195" y="7788"/>
                    <a:pt x="3335" y="7535"/>
                    <a:pt x="2495" y="6955"/>
                  </a:cubicBezTo>
                  <a:cubicBezTo>
                    <a:pt x="2368" y="6867"/>
                    <a:pt x="2191" y="6691"/>
                    <a:pt x="2102" y="6564"/>
                  </a:cubicBezTo>
                  <a:cubicBezTo>
                    <a:pt x="0" y="3550"/>
                    <a:pt x="2126" y="300"/>
                    <a:pt x="4998" y="300"/>
                  </a:cubicBezTo>
                  <a:cubicBezTo>
                    <a:pt x="5565" y="300"/>
                    <a:pt x="6110" y="423"/>
                    <a:pt x="6618" y="667"/>
                  </a:cubicBezTo>
                  <a:cubicBezTo>
                    <a:pt x="6639" y="677"/>
                    <a:pt x="6662" y="682"/>
                    <a:pt x="6683" y="682"/>
                  </a:cubicBezTo>
                  <a:cubicBezTo>
                    <a:pt x="6778" y="682"/>
                    <a:pt x="6865" y="592"/>
                    <a:pt x="6823" y="456"/>
                  </a:cubicBezTo>
                  <a:cubicBezTo>
                    <a:pt x="6818" y="440"/>
                    <a:pt x="6805" y="425"/>
                    <a:pt x="6790" y="418"/>
                  </a:cubicBezTo>
                  <a:cubicBezTo>
                    <a:pt x="6229" y="142"/>
                    <a:pt x="5627" y="1"/>
                    <a:pt x="4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296;p55">
              <a:extLst>
                <a:ext uri="{FF2B5EF4-FFF2-40B4-BE49-F238E27FC236}">
                  <a16:creationId xmlns:a16="http://schemas.microsoft.com/office/drawing/2014/main" id="{94CDF6CF-26B2-89D9-A9AE-1B42667294A0}"/>
                </a:ext>
              </a:extLst>
            </p:cNvPr>
            <p:cNvSpPr/>
            <p:nvPr/>
          </p:nvSpPr>
          <p:spPr>
            <a:xfrm>
              <a:off x="2325950" y="2524150"/>
              <a:ext cx="40850" cy="40775"/>
            </a:xfrm>
            <a:custGeom>
              <a:avLst/>
              <a:gdLst/>
              <a:ahLst/>
              <a:cxnLst/>
              <a:rect l="l" t="t" r="r" b="b"/>
              <a:pathLst>
                <a:path w="1634" h="1631" extrusionOk="0">
                  <a:moveTo>
                    <a:pt x="301" y="781"/>
                  </a:moveTo>
                  <a:cubicBezTo>
                    <a:pt x="359" y="910"/>
                    <a:pt x="409" y="1044"/>
                    <a:pt x="451" y="1181"/>
                  </a:cubicBezTo>
                  <a:cubicBezTo>
                    <a:pt x="358" y="1086"/>
                    <a:pt x="300" y="958"/>
                    <a:pt x="300" y="817"/>
                  </a:cubicBezTo>
                  <a:cubicBezTo>
                    <a:pt x="300" y="803"/>
                    <a:pt x="300" y="792"/>
                    <a:pt x="301" y="781"/>
                  </a:cubicBezTo>
                  <a:close/>
                  <a:moveTo>
                    <a:pt x="818" y="299"/>
                  </a:moveTo>
                  <a:cubicBezTo>
                    <a:pt x="1102" y="299"/>
                    <a:pt x="1335" y="531"/>
                    <a:pt x="1335" y="816"/>
                  </a:cubicBezTo>
                  <a:cubicBezTo>
                    <a:pt x="1335" y="1100"/>
                    <a:pt x="1102" y="1331"/>
                    <a:pt x="818" y="1331"/>
                  </a:cubicBezTo>
                  <a:lnTo>
                    <a:pt x="805" y="1331"/>
                  </a:lnTo>
                  <a:cubicBezTo>
                    <a:pt x="729" y="1019"/>
                    <a:pt x="616" y="720"/>
                    <a:pt x="469" y="436"/>
                  </a:cubicBezTo>
                  <a:cubicBezTo>
                    <a:pt x="561" y="351"/>
                    <a:pt x="682" y="299"/>
                    <a:pt x="818" y="299"/>
                  </a:cubicBezTo>
                  <a:close/>
                  <a:moveTo>
                    <a:pt x="818" y="0"/>
                  </a:moveTo>
                  <a:cubicBezTo>
                    <a:pt x="557" y="0"/>
                    <a:pt x="326" y="123"/>
                    <a:pt x="175" y="313"/>
                  </a:cubicBezTo>
                  <a:cubicBezTo>
                    <a:pt x="170" y="319"/>
                    <a:pt x="163" y="325"/>
                    <a:pt x="160" y="333"/>
                  </a:cubicBezTo>
                  <a:cubicBezTo>
                    <a:pt x="59" y="468"/>
                    <a:pt x="1" y="636"/>
                    <a:pt x="1" y="816"/>
                  </a:cubicBezTo>
                  <a:cubicBezTo>
                    <a:pt x="1" y="1265"/>
                    <a:pt x="367" y="1630"/>
                    <a:pt x="816" y="1630"/>
                  </a:cubicBezTo>
                  <a:cubicBezTo>
                    <a:pt x="1267" y="1630"/>
                    <a:pt x="1634" y="1265"/>
                    <a:pt x="1634" y="816"/>
                  </a:cubicBezTo>
                  <a:cubicBezTo>
                    <a:pt x="1634" y="365"/>
                    <a:pt x="1268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7;p55">
              <a:extLst>
                <a:ext uri="{FF2B5EF4-FFF2-40B4-BE49-F238E27FC236}">
                  <a16:creationId xmlns:a16="http://schemas.microsoft.com/office/drawing/2014/main" id="{28A33272-584E-2612-6B62-8DC029B04C26}"/>
                </a:ext>
              </a:extLst>
            </p:cNvPr>
            <p:cNvSpPr/>
            <p:nvPr/>
          </p:nvSpPr>
          <p:spPr>
            <a:xfrm>
              <a:off x="2190900" y="2562775"/>
              <a:ext cx="110150" cy="65875"/>
            </a:xfrm>
            <a:custGeom>
              <a:avLst/>
              <a:gdLst/>
              <a:ahLst/>
              <a:cxnLst/>
              <a:rect l="l" t="t" r="r" b="b"/>
              <a:pathLst>
                <a:path w="4406" h="2635" extrusionOk="0">
                  <a:moveTo>
                    <a:pt x="2736" y="1"/>
                  </a:moveTo>
                  <a:cubicBezTo>
                    <a:pt x="2674" y="1"/>
                    <a:pt x="2619" y="39"/>
                    <a:pt x="2597" y="99"/>
                  </a:cubicBezTo>
                  <a:lnTo>
                    <a:pt x="1877" y="2040"/>
                  </a:lnTo>
                  <a:lnTo>
                    <a:pt x="1356" y="562"/>
                  </a:lnTo>
                  <a:cubicBezTo>
                    <a:pt x="1336" y="507"/>
                    <a:pt x="1286" y="469"/>
                    <a:pt x="1228" y="464"/>
                  </a:cubicBezTo>
                  <a:cubicBezTo>
                    <a:pt x="1224" y="463"/>
                    <a:pt x="1220" y="463"/>
                    <a:pt x="1215" y="463"/>
                  </a:cubicBezTo>
                  <a:cubicBezTo>
                    <a:pt x="1162" y="463"/>
                    <a:pt x="1111" y="491"/>
                    <a:pt x="1085" y="539"/>
                  </a:cubicBezTo>
                  <a:lnTo>
                    <a:pt x="628" y="1358"/>
                  </a:lnTo>
                  <a:lnTo>
                    <a:pt x="166" y="1358"/>
                  </a:lnTo>
                  <a:cubicBezTo>
                    <a:pt x="89" y="1358"/>
                    <a:pt x="21" y="1413"/>
                    <a:pt x="12" y="1489"/>
                  </a:cubicBezTo>
                  <a:cubicBezTo>
                    <a:pt x="0" y="1580"/>
                    <a:pt x="71" y="1658"/>
                    <a:pt x="161" y="1658"/>
                  </a:cubicBezTo>
                  <a:lnTo>
                    <a:pt x="709" y="1658"/>
                  </a:lnTo>
                  <a:cubicBezTo>
                    <a:pt x="762" y="1658"/>
                    <a:pt x="813" y="1628"/>
                    <a:pt x="840" y="1580"/>
                  </a:cubicBezTo>
                  <a:lnTo>
                    <a:pt x="1180" y="969"/>
                  </a:lnTo>
                  <a:lnTo>
                    <a:pt x="1733" y="2534"/>
                  </a:lnTo>
                  <a:cubicBezTo>
                    <a:pt x="1754" y="2593"/>
                    <a:pt x="1810" y="2634"/>
                    <a:pt x="1873" y="2635"/>
                  </a:cubicBezTo>
                  <a:cubicBezTo>
                    <a:pt x="1936" y="2635"/>
                    <a:pt x="1991" y="2596"/>
                    <a:pt x="2013" y="2537"/>
                  </a:cubicBezTo>
                  <a:lnTo>
                    <a:pt x="2746" y="562"/>
                  </a:lnTo>
                  <a:lnTo>
                    <a:pt x="3137" y="1561"/>
                  </a:lnTo>
                  <a:cubicBezTo>
                    <a:pt x="3159" y="1619"/>
                    <a:pt x="3215" y="1657"/>
                    <a:pt x="3276" y="1657"/>
                  </a:cubicBezTo>
                  <a:lnTo>
                    <a:pt x="4241" y="1657"/>
                  </a:lnTo>
                  <a:cubicBezTo>
                    <a:pt x="4318" y="1657"/>
                    <a:pt x="4386" y="1601"/>
                    <a:pt x="4395" y="1525"/>
                  </a:cubicBezTo>
                  <a:cubicBezTo>
                    <a:pt x="4405" y="1437"/>
                    <a:pt x="4334" y="1358"/>
                    <a:pt x="4246" y="1358"/>
                  </a:cubicBezTo>
                  <a:lnTo>
                    <a:pt x="3369" y="1358"/>
                  </a:lnTo>
                  <a:lnTo>
                    <a:pt x="2876" y="95"/>
                  </a:lnTo>
                  <a:cubicBezTo>
                    <a:pt x="2854" y="39"/>
                    <a:pt x="2799" y="1"/>
                    <a:pt x="2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02339DD8-3FCE-B24E-1B9E-A17B7ADD4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2">
            <a:extLst>
              <a:ext uri="{FF2B5EF4-FFF2-40B4-BE49-F238E27FC236}">
                <a16:creationId xmlns:a16="http://schemas.microsoft.com/office/drawing/2014/main" id="{FB830612-30CB-C87D-5FEA-3D4E5FAEA2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Motivation – Drug Repurposing</a:t>
            </a:r>
            <a:endParaRPr sz="3200" dirty="0"/>
          </a:p>
        </p:txBody>
      </p:sp>
      <p:sp>
        <p:nvSpPr>
          <p:cNvPr id="1075" name="Google Shape;1075;p52">
            <a:extLst>
              <a:ext uri="{FF2B5EF4-FFF2-40B4-BE49-F238E27FC236}">
                <a16:creationId xmlns:a16="http://schemas.microsoft.com/office/drawing/2014/main" id="{E2F24DE7-AF7B-351E-9252-6D51073A0D25}"/>
              </a:ext>
            </a:extLst>
          </p:cNvPr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red circle with black background&#10;&#10;Description automatically generated">
            <a:extLst>
              <a:ext uri="{FF2B5EF4-FFF2-40B4-BE49-F238E27FC236}">
                <a16:creationId xmlns:a16="http://schemas.microsoft.com/office/drawing/2014/main" id="{EF6E4FF7-E435-2257-AE1A-6551C54A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307" y="3879862"/>
            <a:ext cx="921915" cy="92191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D7B1E2-BD89-4527-0958-C11D9BD44352}"/>
              </a:ext>
            </a:extLst>
          </p:cNvPr>
          <p:cNvCxnSpPr>
            <a:cxnSpLocks/>
          </p:cNvCxnSpPr>
          <p:nvPr/>
        </p:nvCxnSpPr>
        <p:spPr>
          <a:xfrm flipV="1">
            <a:off x="2286174" y="1532735"/>
            <a:ext cx="3889942" cy="13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ECC8F6-7999-958E-EBC3-A5969F215834}"/>
              </a:ext>
            </a:extLst>
          </p:cNvPr>
          <p:cNvSpPr txBox="1"/>
          <p:nvPr/>
        </p:nvSpPr>
        <p:spPr>
          <a:xfrm>
            <a:off x="7477886" y="1465807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>
                <a:solidFill>
                  <a:srgbClr val="0A2B37"/>
                </a:solidFill>
                <a:latin typeface="Didact Gothic"/>
                <a:sym typeface="Didact Gothic"/>
              </a:rPr>
              <a:t>Original Use</a:t>
            </a:r>
          </a:p>
          <a:p>
            <a:endParaRPr lang="en-US" dirty="0"/>
          </a:p>
        </p:txBody>
      </p:sp>
      <p:pic>
        <p:nvPicPr>
          <p:cNvPr id="5" name="Picture 4" descr="A cartoon of a human heart&#10;&#10;Description automatically generated">
            <a:extLst>
              <a:ext uri="{FF2B5EF4-FFF2-40B4-BE49-F238E27FC236}">
                <a16:creationId xmlns:a16="http://schemas.microsoft.com/office/drawing/2014/main" id="{CF8546D0-EF86-E259-7E4B-CB03AB4C7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489" y="2456786"/>
            <a:ext cx="921915" cy="9219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94D4D9-2ED5-A804-FFBF-EB607DBF0C31}"/>
              </a:ext>
            </a:extLst>
          </p:cNvPr>
          <p:cNvSpPr txBox="1"/>
          <p:nvPr/>
        </p:nvSpPr>
        <p:spPr>
          <a:xfrm>
            <a:off x="7469440" y="2765179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>
                <a:solidFill>
                  <a:srgbClr val="0A2B37"/>
                </a:solidFill>
                <a:latin typeface="Didact Gothic"/>
                <a:sym typeface="Didact Gothic"/>
              </a:rPr>
              <a:t>Repurposed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E10AF-0B64-AD2A-9941-21159B978BA9}"/>
              </a:ext>
            </a:extLst>
          </p:cNvPr>
          <p:cNvSpPr txBox="1"/>
          <p:nvPr/>
        </p:nvSpPr>
        <p:spPr>
          <a:xfrm>
            <a:off x="346212" y="1332678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000" dirty="0">
                <a:solidFill>
                  <a:srgbClr val="0A2B37"/>
                </a:solidFill>
                <a:latin typeface="Didact Gothic"/>
                <a:sym typeface="Didact Gothic"/>
              </a:rPr>
              <a:t>Aspirin</a:t>
            </a:r>
            <a:endParaRPr kumimoji="0" lang="en" b="0" i="0" u="none" strike="noStrike" kern="0" cap="none" spc="0" normalizeH="0" baseline="0" noProof="0" dirty="0">
              <a:ln>
                <a:noFill/>
              </a:ln>
              <a:solidFill>
                <a:srgbClr val="0A2B37"/>
              </a:solidFill>
              <a:effectLst/>
              <a:uLnTx/>
              <a:uFillTx/>
              <a:latin typeface="Didact Gothic"/>
              <a:sym typeface="Didact Gothic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535AFA-8B4C-F5BB-944C-0142AE6F3FE6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286174" y="1545798"/>
            <a:ext cx="4121315" cy="1371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59A95A-AC32-D21C-FDDC-BE593CAA572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2286174" y="1545798"/>
            <a:ext cx="4224133" cy="279502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35786BF-C157-25C6-4308-C44BFEEC1FC2}"/>
              </a:ext>
            </a:extLst>
          </p:cNvPr>
          <p:cNvSpPr txBox="1"/>
          <p:nvPr/>
        </p:nvSpPr>
        <p:spPr>
          <a:xfrm>
            <a:off x="7512443" y="4157190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>
                <a:solidFill>
                  <a:srgbClr val="0A2B37"/>
                </a:solidFill>
                <a:latin typeface="Didact Gothic"/>
                <a:sym typeface="Didact Gothic"/>
              </a:rPr>
              <a:t>Potential New 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D4DD78-17A4-E7AF-463C-E16D3479164A}"/>
              </a:ext>
            </a:extLst>
          </p:cNvPr>
          <p:cNvSpPr txBox="1"/>
          <p:nvPr/>
        </p:nvSpPr>
        <p:spPr>
          <a:xfrm>
            <a:off x="4216725" y="262667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29" name="Picture 28" descr="A person with his back pain&#10;&#10;Description automatically generated">
            <a:extLst>
              <a:ext uri="{FF2B5EF4-FFF2-40B4-BE49-F238E27FC236}">
                <a16:creationId xmlns:a16="http://schemas.microsoft.com/office/drawing/2014/main" id="{B17432A2-E5B4-CEC9-1DF0-060E1E722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245" y="1062645"/>
            <a:ext cx="1175657" cy="1175657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45DC1D8-0FDA-5AFA-6EB0-878D688A769E}"/>
              </a:ext>
            </a:extLst>
          </p:cNvPr>
          <p:cNvCxnSpPr>
            <a:cxnSpLocks/>
            <a:stCxn id="42" idx="3"/>
            <a:endCxn id="29" idx="1"/>
          </p:cNvCxnSpPr>
          <p:nvPr/>
        </p:nvCxnSpPr>
        <p:spPr>
          <a:xfrm>
            <a:off x="2339524" y="1565049"/>
            <a:ext cx="3709721" cy="85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D14B4A-947E-3CC2-3315-5C5F8B960E99}"/>
              </a:ext>
            </a:extLst>
          </p:cNvPr>
          <p:cNvCxnSpPr>
            <a:cxnSpLocks/>
            <a:stCxn id="42" idx="3"/>
            <a:endCxn id="5" idx="1"/>
          </p:cNvCxnSpPr>
          <p:nvPr/>
        </p:nvCxnSpPr>
        <p:spPr>
          <a:xfrm>
            <a:off x="2339524" y="1565049"/>
            <a:ext cx="4067965" cy="1352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65E289F-87C1-8C96-8FE9-59823CC6AFD4}"/>
              </a:ext>
            </a:extLst>
          </p:cNvPr>
          <p:cNvCxnSpPr>
            <a:cxnSpLocks/>
            <a:stCxn id="42" idx="3"/>
            <a:endCxn id="2" idx="1"/>
          </p:cNvCxnSpPr>
          <p:nvPr/>
        </p:nvCxnSpPr>
        <p:spPr>
          <a:xfrm>
            <a:off x="2339524" y="1565049"/>
            <a:ext cx="4170783" cy="2775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Content Placeholder 5" descr="A red and blue pill&#10;&#10;Description automatically generated">
            <a:extLst>
              <a:ext uri="{FF2B5EF4-FFF2-40B4-BE49-F238E27FC236}">
                <a16:creationId xmlns:a16="http://schemas.microsoft.com/office/drawing/2014/main" id="{E15EAAF8-AACD-4048-3FCC-285E00F3A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77" y="1003175"/>
            <a:ext cx="1123747" cy="112374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583;p60">
            <a:extLst>
              <a:ext uri="{FF2B5EF4-FFF2-40B4-BE49-F238E27FC236}">
                <a16:creationId xmlns:a16="http://schemas.microsoft.com/office/drawing/2014/main" id="{B56F665D-D302-02C7-FE3F-6E3B33F0F9C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0426" y="3143583"/>
            <a:ext cx="2837629" cy="1222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Meta-analysis can </a:t>
            </a:r>
            <a:r>
              <a:rPr lang="en-US" dirty="0">
                <a:solidFill>
                  <a:schemeClr val="tx2"/>
                </a:solidFill>
              </a:rPr>
              <a:t>cheaply</a:t>
            </a:r>
            <a:r>
              <a:rPr lang="en-US" dirty="0"/>
              <a:t> identify </a:t>
            </a:r>
            <a:r>
              <a:rPr lang="en-US" dirty="0">
                <a:solidFill>
                  <a:srgbClr val="7030A0"/>
                </a:solidFill>
              </a:rPr>
              <a:t>effective</a:t>
            </a:r>
            <a:r>
              <a:rPr lang="en-US" dirty="0"/>
              <a:t> new therapies using drugs already proven to be </a:t>
            </a:r>
            <a:r>
              <a:rPr lang="en-US" dirty="0">
                <a:solidFill>
                  <a:srgbClr val="92D050"/>
                </a:solidFill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64933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F6473BA2-0D6F-AEFC-1F62-92BE0A190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2">
            <a:extLst>
              <a:ext uri="{FF2B5EF4-FFF2-40B4-BE49-F238E27FC236}">
                <a16:creationId xmlns:a16="http://schemas.microsoft.com/office/drawing/2014/main" id="{6AAE6003-9035-329D-634C-38763F26B1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Motivation – Pharmacovigilance</a:t>
            </a:r>
            <a:endParaRPr sz="3200" dirty="0"/>
          </a:p>
        </p:txBody>
      </p:sp>
      <p:sp>
        <p:nvSpPr>
          <p:cNvPr id="1075" name="Google Shape;1075;p52">
            <a:extLst>
              <a:ext uri="{FF2B5EF4-FFF2-40B4-BE49-F238E27FC236}">
                <a16:creationId xmlns:a16="http://schemas.microsoft.com/office/drawing/2014/main" id="{5B29375E-1681-82CB-2687-650A9D270B87}"/>
              </a:ext>
            </a:extLst>
          </p:cNvPr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4A963EF-5ADF-B5B5-FA9B-5AAFB1C66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2904" y="1179875"/>
            <a:ext cx="2741256" cy="2298300"/>
          </a:xfrm>
        </p:spPr>
        <p:txBody>
          <a:bodyPr/>
          <a:lstStyle/>
          <a:p>
            <a:pPr marL="139700" indent="0">
              <a:buNone/>
            </a:pPr>
            <a:r>
              <a:rPr lang="en-US" sz="1600" dirty="0"/>
              <a:t>Meta-analysis can identify </a:t>
            </a:r>
            <a:r>
              <a:rPr lang="en-US" sz="1600" i="1" dirty="0">
                <a:solidFill>
                  <a:srgbClr val="FFC000"/>
                </a:solidFill>
              </a:rPr>
              <a:t>types</a:t>
            </a:r>
            <a:r>
              <a:rPr lang="en-US" sz="1600" dirty="0"/>
              <a:t> and </a:t>
            </a:r>
            <a:r>
              <a:rPr lang="en-US" sz="1600" i="1" dirty="0">
                <a:solidFill>
                  <a:srgbClr val="FF0000"/>
                </a:solidFill>
              </a:rPr>
              <a:t>prevalence</a:t>
            </a:r>
            <a:r>
              <a:rPr lang="en-US" sz="1600" dirty="0"/>
              <a:t> of side effects, and </a:t>
            </a:r>
            <a:r>
              <a:rPr lang="en-US" sz="1600" i="1" dirty="0">
                <a:solidFill>
                  <a:schemeClr val="accent1"/>
                </a:solidFill>
              </a:rPr>
              <a:t>compare</a:t>
            </a:r>
            <a:r>
              <a:rPr lang="en-US" sz="1600" dirty="0"/>
              <a:t> these between drugs</a:t>
            </a:r>
          </a:p>
          <a:p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881FB3-F7D7-F691-7146-2C298C2B0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874" y="3955258"/>
            <a:ext cx="1014762" cy="1014762"/>
          </a:xfrm>
          <a:prstGeom prst="rect">
            <a:avLst/>
          </a:prstGeom>
        </p:spPr>
      </p:pic>
      <p:pic>
        <p:nvPicPr>
          <p:cNvPr id="9" name="Picture 8" descr="A cartoon of a person with a green slime&#10;&#10;Description automatically generated">
            <a:extLst>
              <a:ext uri="{FF2B5EF4-FFF2-40B4-BE49-F238E27FC236}">
                <a16:creationId xmlns:a16="http://schemas.microsoft.com/office/drawing/2014/main" id="{5BB21B62-8B27-9DC7-5F9A-5C7813E63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972" y="3948645"/>
            <a:ext cx="1014763" cy="1014763"/>
          </a:xfrm>
          <a:prstGeom prst="rect">
            <a:avLst/>
          </a:prstGeom>
        </p:spPr>
      </p:pic>
      <p:pic>
        <p:nvPicPr>
          <p:cNvPr id="10" name="Picture 9" descr="A head with a brain and a cross&#10;&#10;Description automatically generated">
            <a:extLst>
              <a:ext uri="{FF2B5EF4-FFF2-40B4-BE49-F238E27FC236}">
                <a16:creationId xmlns:a16="http://schemas.microsoft.com/office/drawing/2014/main" id="{74FBF464-F644-BD24-36D1-67D620707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466" y="3948647"/>
            <a:ext cx="1014761" cy="1014761"/>
          </a:xfrm>
          <a:prstGeom prst="rect">
            <a:avLst/>
          </a:prstGeom>
        </p:spPr>
      </p:pic>
      <p:pic>
        <p:nvPicPr>
          <p:cNvPr id="15" name="Picture 14" descr="A green and white pill&#10;&#10;Description automatically generated">
            <a:extLst>
              <a:ext uri="{FF2B5EF4-FFF2-40B4-BE49-F238E27FC236}">
                <a16:creationId xmlns:a16="http://schemas.microsoft.com/office/drawing/2014/main" id="{47FFCEE7-F93A-DE07-29A5-9BF8F8F54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362" y="1055397"/>
            <a:ext cx="903273" cy="903273"/>
          </a:xfrm>
          <a:prstGeom prst="rect">
            <a:avLst/>
          </a:prstGeom>
        </p:spPr>
      </p:pic>
      <p:pic>
        <p:nvPicPr>
          <p:cNvPr id="16" name="Picture 15" descr="A red blood vessels with circles&#10;&#10;Description automatically generated with medium confidence">
            <a:extLst>
              <a:ext uri="{FF2B5EF4-FFF2-40B4-BE49-F238E27FC236}">
                <a16:creationId xmlns:a16="http://schemas.microsoft.com/office/drawing/2014/main" id="{E86242CB-2EB5-72DC-A0EB-A5662E79F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315" y="3955258"/>
            <a:ext cx="1016664" cy="1016664"/>
          </a:xfrm>
          <a:prstGeom prst="rect">
            <a:avLst/>
          </a:prstGeom>
        </p:spPr>
      </p:pic>
      <p:pic>
        <p:nvPicPr>
          <p:cNvPr id="17" name="Picture 16" descr="A red and blue pill&#10;&#10;Description automatically generated">
            <a:extLst>
              <a:ext uri="{FF2B5EF4-FFF2-40B4-BE49-F238E27FC236}">
                <a16:creationId xmlns:a16="http://schemas.microsoft.com/office/drawing/2014/main" id="{E18BEC4E-5803-6C7C-D770-F37281639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6146" y="910273"/>
            <a:ext cx="1014763" cy="10147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96CE7E-179E-C365-FBE2-A97F7C76DCED}"/>
              </a:ext>
            </a:extLst>
          </p:cNvPr>
          <p:cNvSpPr txBox="1"/>
          <p:nvPr/>
        </p:nvSpPr>
        <p:spPr>
          <a:xfrm>
            <a:off x="3695117" y="126359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31F160-7933-34CF-21AB-D784F56B3FC9}"/>
              </a:ext>
            </a:extLst>
          </p:cNvPr>
          <p:cNvCxnSpPr>
            <a:stCxn id="17" idx="2"/>
            <a:endCxn id="16" idx="0"/>
          </p:cNvCxnSpPr>
          <p:nvPr/>
        </p:nvCxnSpPr>
        <p:spPr>
          <a:xfrm>
            <a:off x="2273528" y="1925036"/>
            <a:ext cx="2391119" cy="2030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8D2402-92E8-AF5C-AF90-EEE9ADE3E233}"/>
              </a:ext>
            </a:extLst>
          </p:cNvPr>
          <p:cNvCxnSpPr>
            <a:stCxn id="17" idx="2"/>
            <a:endCxn id="10" idx="0"/>
          </p:cNvCxnSpPr>
          <p:nvPr/>
        </p:nvCxnSpPr>
        <p:spPr>
          <a:xfrm>
            <a:off x="2273528" y="1925036"/>
            <a:ext cx="4498319" cy="2023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2BDCC1-34E1-E1DD-B77F-052ECDE05147}"/>
              </a:ext>
            </a:extLst>
          </p:cNvPr>
          <p:cNvCxnSpPr>
            <a:stCxn id="15" idx="2"/>
            <a:endCxn id="9" idx="0"/>
          </p:cNvCxnSpPr>
          <p:nvPr/>
        </p:nvCxnSpPr>
        <p:spPr>
          <a:xfrm flipH="1">
            <a:off x="2680354" y="1958670"/>
            <a:ext cx="3124645" cy="19899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22B6EE-1914-01DF-63B1-712288F76003}"/>
              </a:ext>
            </a:extLst>
          </p:cNvPr>
          <p:cNvCxnSpPr>
            <a:stCxn id="15" idx="2"/>
            <a:endCxn id="10" idx="0"/>
          </p:cNvCxnSpPr>
          <p:nvPr/>
        </p:nvCxnSpPr>
        <p:spPr>
          <a:xfrm>
            <a:off x="5804999" y="1958670"/>
            <a:ext cx="966848" cy="1989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EA8437-D197-0C64-E27B-9A6733AB4A96}"/>
              </a:ext>
            </a:extLst>
          </p:cNvPr>
          <p:cNvCxnSpPr>
            <a:stCxn id="15" idx="2"/>
            <a:endCxn id="8" idx="0"/>
          </p:cNvCxnSpPr>
          <p:nvPr/>
        </p:nvCxnSpPr>
        <p:spPr>
          <a:xfrm>
            <a:off x="5804999" y="1958670"/>
            <a:ext cx="2741256" cy="1996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F7D1D-2958-7CBC-E5A3-31EC70D599BA}"/>
              </a:ext>
            </a:extLst>
          </p:cNvPr>
          <p:cNvCxnSpPr>
            <a:cxnSpLocks/>
            <a:stCxn id="17" idx="2"/>
            <a:endCxn id="9" idx="0"/>
          </p:cNvCxnSpPr>
          <p:nvPr/>
        </p:nvCxnSpPr>
        <p:spPr>
          <a:xfrm>
            <a:off x="2273528" y="1925036"/>
            <a:ext cx="406826" cy="2023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Content Placeholder 8" descr="A cartoon of a person with a ring around his head&#10;&#10;Description automatically generated">
            <a:extLst>
              <a:ext uri="{FF2B5EF4-FFF2-40B4-BE49-F238E27FC236}">
                <a16:creationId xmlns:a16="http://schemas.microsoft.com/office/drawing/2014/main" id="{718490AC-0082-8609-A9A1-839B0DF15D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458" y="3955259"/>
            <a:ext cx="1014761" cy="1014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A1ADB08-BB06-5754-FF4E-EFAD744B4F88}"/>
              </a:ext>
            </a:extLst>
          </p:cNvPr>
          <p:cNvCxnSpPr>
            <a:cxnSpLocks/>
            <a:stCxn id="17" idx="2"/>
            <a:endCxn id="48" idx="0"/>
          </p:cNvCxnSpPr>
          <p:nvPr/>
        </p:nvCxnSpPr>
        <p:spPr>
          <a:xfrm flipH="1">
            <a:off x="933839" y="1925036"/>
            <a:ext cx="1339689" cy="203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613357D-2BD3-6F3F-F5D8-AAE4328FC3E3}"/>
              </a:ext>
            </a:extLst>
          </p:cNvPr>
          <p:cNvCxnSpPr>
            <a:cxnSpLocks/>
            <a:stCxn id="17" idx="2"/>
            <a:endCxn id="9" idx="0"/>
          </p:cNvCxnSpPr>
          <p:nvPr/>
        </p:nvCxnSpPr>
        <p:spPr>
          <a:xfrm>
            <a:off x="2273528" y="1925036"/>
            <a:ext cx="406826" cy="202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9E0C48-9AFF-2ED5-69FC-BA81AD7C2B34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2273528" y="1925036"/>
            <a:ext cx="2391119" cy="2030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6" name="Straight Arrow Connector 895">
            <a:extLst>
              <a:ext uri="{FF2B5EF4-FFF2-40B4-BE49-F238E27FC236}">
                <a16:creationId xmlns:a16="http://schemas.microsoft.com/office/drawing/2014/main" id="{5673807D-AA1E-C727-8448-74F0D8C0A0D4}"/>
              </a:ext>
            </a:extLst>
          </p:cNvPr>
          <p:cNvCxnSpPr>
            <a:cxnSpLocks/>
            <a:stCxn id="17" idx="2"/>
            <a:endCxn id="10" idx="0"/>
          </p:cNvCxnSpPr>
          <p:nvPr/>
        </p:nvCxnSpPr>
        <p:spPr>
          <a:xfrm>
            <a:off x="2273528" y="1925036"/>
            <a:ext cx="4498319" cy="20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Straight Arrow Connector 898">
            <a:extLst>
              <a:ext uri="{FF2B5EF4-FFF2-40B4-BE49-F238E27FC236}">
                <a16:creationId xmlns:a16="http://schemas.microsoft.com/office/drawing/2014/main" id="{087957DE-AAA8-2AB3-62FC-A2AC3D1B2154}"/>
              </a:ext>
            </a:extLst>
          </p:cNvPr>
          <p:cNvCxnSpPr>
            <a:cxnSpLocks/>
            <a:stCxn id="15" idx="2"/>
            <a:endCxn id="9" idx="0"/>
          </p:cNvCxnSpPr>
          <p:nvPr/>
        </p:nvCxnSpPr>
        <p:spPr>
          <a:xfrm flipH="1">
            <a:off x="2680354" y="1958670"/>
            <a:ext cx="3124645" cy="1989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Straight Arrow Connector 901">
            <a:extLst>
              <a:ext uri="{FF2B5EF4-FFF2-40B4-BE49-F238E27FC236}">
                <a16:creationId xmlns:a16="http://schemas.microsoft.com/office/drawing/2014/main" id="{A69C21C8-EF8E-CF9B-3000-900816DAF1AD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>
            <a:off x="5804999" y="1958670"/>
            <a:ext cx="966848" cy="198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Straight Arrow Connector 904">
            <a:extLst>
              <a:ext uri="{FF2B5EF4-FFF2-40B4-BE49-F238E27FC236}">
                <a16:creationId xmlns:a16="http://schemas.microsoft.com/office/drawing/2014/main" id="{F368F89B-D264-C215-5DAF-C946EF9F1AA8}"/>
              </a:ext>
            </a:extLst>
          </p:cNvPr>
          <p:cNvCxnSpPr>
            <a:cxnSpLocks/>
            <a:stCxn id="15" idx="2"/>
            <a:endCxn id="8" idx="0"/>
          </p:cNvCxnSpPr>
          <p:nvPr/>
        </p:nvCxnSpPr>
        <p:spPr>
          <a:xfrm>
            <a:off x="5804999" y="1958670"/>
            <a:ext cx="2741256" cy="1996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5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Purpose</a:t>
            </a:r>
            <a:endParaRPr dirty="0"/>
          </a:p>
        </p:txBody>
      </p:sp>
      <p:sp>
        <p:nvSpPr>
          <p:cNvPr id="2145" name="Google Shape;2145;p69"/>
          <p:cNvSpPr/>
          <p:nvPr/>
        </p:nvSpPr>
        <p:spPr>
          <a:xfrm>
            <a:off x="1190500" y="23845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69"/>
          <p:cNvSpPr/>
          <p:nvPr/>
        </p:nvSpPr>
        <p:spPr>
          <a:xfrm>
            <a:off x="2651375" y="23845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69"/>
          <p:cNvSpPr/>
          <p:nvPr/>
        </p:nvSpPr>
        <p:spPr>
          <a:xfrm>
            <a:off x="4112250" y="23845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69"/>
          <p:cNvSpPr/>
          <p:nvPr/>
        </p:nvSpPr>
        <p:spPr>
          <a:xfrm>
            <a:off x="5573125" y="2384525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69"/>
          <p:cNvSpPr txBox="1"/>
          <p:nvPr/>
        </p:nvSpPr>
        <p:spPr>
          <a:xfrm>
            <a:off x="734507" y="3503825"/>
            <a:ext cx="1755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LBD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50" name="Google Shape;2150;p69"/>
          <p:cNvSpPr txBox="1"/>
          <p:nvPr/>
        </p:nvSpPr>
        <p:spPr>
          <a:xfrm>
            <a:off x="734500" y="3762050"/>
            <a:ext cx="1755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Literature</a:t>
            </a:r>
            <a:r>
              <a:rPr lang="en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 Based Discovery</a:t>
            </a:r>
            <a:endParaRPr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51" name="Google Shape;2151;p69"/>
          <p:cNvSpPr txBox="1"/>
          <p:nvPr/>
        </p:nvSpPr>
        <p:spPr>
          <a:xfrm>
            <a:off x="1768832" y="1315450"/>
            <a:ext cx="2760175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LLMs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52" name="Google Shape;2152;p69"/>
          <p:cNvSpPr txBox="1"/>
          <p:nvPr/>
        </p:nvSpPr>
        <p:spPr>
          <a:xfrm>
            <a:off x="2195375" y="1513950"/>
            <a:ext cx="1755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Large Language Models</a:t>
            </a:r>
            <a:endParaRPr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53" name="Google Shape;2153;p69"/>
          <p:cNvSpPr txBox="1"/>
          <p:nvPr/>
        </p:nvSpPr>
        <p:spPr>
          <a:xfrm>
            <a:off x="3656250" y="3503825"/>
            <a:ext cx="1755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HITL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54" name="Google Shape;2154;p69"/>
          <p:cNvSpPr txBox="1"/>
          <p:nvPr/>
        </p:nvSpPr>
        <p:spPr>
          <a:xfrm>
            <a:off x="3656257" y="3765050"/>
            <a:ext cx="1755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Human-in-the-Loop</a:t>
            </a:r>
            <a:endParaRPr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55" name="Google Shape;2155;p69"/>
          <p:cNvSpPr txBox="1"/>
          <p:nvPr/>
        </p:nvSpPr>
        <p:spPr>
          <a:xfrm>
            <a:off x="5117126" y="1260209"/>
            <a:ext cx="17553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NLP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56" name="Google Shape;2156;p69"/>
          <p:cNvSpPr txBox="1"/>
          <p:nvPr/>
        </p:nvSpPr>
        <p:spPr>
          <a:xfrm>
            <a:off x="5117125" y="1513950"/>
            <a:ext cx="1755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Natural Language Processing</a:t>
            </a:r>
            <a:endParaRPr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57" name="Google Shape;2157;p69"/>
          <p:cNvSpPr txBox="1"/>
          <p:nvPr/>
        </p:nvSpPr>
        <p:spPr>
          <a:xfrm>
            <a:off x="6654200" y="3503825"/>
            <a:ext cx="1755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Automate</a:t>
            </a:r>
            <a:endParaRPr sz="2400" dirty="0">
              <a:solidFill>
                <a:schemeClr val="l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58" name="Google Shape;2158;p69"/>
          <p:cNvSpPr txBox="1"/>
          <p:nvPr/>
        </p:nvSpPr>
        <p:spPr>
          <a:xfrm>
            <a:off x="6654207" y="3765050"/>
            <a:ext cx="1755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Enhance clinical meta-analysis</a:t>
            </a:r>
            <a:endParaRPr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59" name="Google Shape;2159;p69"/>
          <p:cNvSpPr/>
          <p:nvPr/>
        </p:nvSpPr>
        <p:spPr>
          <a:xfrm>
            <a:off x="7110200" y="2382538"/>
            <a:ext cx="843300" cy="84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0" name="Google Shape;2160;p69"/>
          <p:cNvCxnSpPr>
            <a:stCxn id="2145" idx="4"/>
            <a:endCxn id="2149" idx="0"/>
          </p:cNvCxnSpPr>
          <p:nvPr/>
        </p:nvCxnSpPr>
        <p:spPr>
          <a:xfrm>
            <a:off x="1612150" y="3227825"/>
            <a:ext cx="0" cy="276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61" name="Google Shape;2161;p69"/>
          <p:cNvCxnSpPr>
            <a:stCxn id="2152" idx="2"/>
            <a:endCxn id="2146" idx="0"/>
          </p:cNvCxnSpPr>
          <p:nvPr/>
        </p:nvCxnSpPr>
        <p:spPr>
          <a:xfrm>
            <a:off x="3073025" y="2120550"/>
            <a:ext cx="0" cy="264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162" name="Google Shape;2162;p69"/>
          <p:cNvCxnSpPr>
            <a:stCxn id="2147" idx="4"/>
            <a:endCxn id="2153" idx="0"/>
          </p:cNvCxnSpPr>
          <p:nvPr/>
        </p:nvCxnSpPr>
        <p:spPr>
          <a:xfrm>
            <a:off x="4533900" y="3227825"/>
            <a:ext cx="0" cy="276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63" name="Google Shape;2163;p69"/>
          <p:cNvCxnSpPr>
            <a:stCxn id="2156" idx="2"/>
            <a:endCxn id="2148" idx="0"/>
          </p:cNvCxnSpPr>
          <p:nvPr/>
        </p:nvCxnSpPr>
        <p:spPr>
          <a:xfrm>
            <a:off x="5994775" y="2120550"/>
            <a:ext cx="0" cy="264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164" name="Google Shape;2164;p69"/>
          <p:cNvCxnSpPr>
            <a:stCxn id="2159" idx="4"/>
            <a:endCxn id="2157" idx="0"/>
          </p:cNvCxnSpPr>
          <p:nvPr/>
        </p:nvCxnSpPr>
        <p:spPr>
          <a:xfrm>
            <a:off x="7531850" y="3225838"/>
            <a:ext cx="0" cy="27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65" name="Google Shape;2165;p69"/>
          <p:cNvCxnSpPr>
            <a:stCxn id="2145" idx="6"/>
            <a:endCxn id="2146" idx="2"/>
          </p:cNvCxnSpPr>
          <p:nvPr/>
        </p:nvCxnSpPr>
        <p:spPr>
          <a:xfrm>
            <a:off x="2033800" y="2806175"/>
            <a:ext cx="617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6" name="Google Shape;2166;p69"/>
          <p:cNvCxnSpPr>
            <a:stCxn id="2146" idx="6"/>
            <a:endCxn id="2147" idx="2"/>
          </p:cNvCxnSpPr>
          <p:nvPr/>
        </p:nvCxnSpPr>
        <p:spPr>
          <a:xfrm>
            <a:off x="3494675" y="2806175"/>
            <a:ext cx="617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7" name="Google Shape;2167;p69"/>
          <p:cNvCxnSpPr>
            <a:stCxn id="2147" idx="6"/>
            <a:endCxn id="2148" idx="2"/>
          </p:cNvCxnSpPr>
          <p:nvPr/>
        </p:nvCxnSpPr>
        <p:spPr>
          <a:xfrm>
            <a:off x="4955550" y="2806175"/>
            <a:ext cx="617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8" name="Google Shape;2168;p69"/>
          <p:cNvCxnSpPr>
            <a:stCxn id="2148" idx="6"/>
            <a:endCxn id="2159" idx="2"/>
          </p:cNvCxnSpPr>
          <p:nvPr/>
        </p:nvCxnSpPr>
        <p:spPr>
          <a:xfrm rot="10800000" flipH="1">
            <a:off x="6416425" y="2804075"/>
            <a:ext cx="693900" cy="2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99" name="Google Shape;2199;p69"/>
          <p:cNvGrpSpPr/>
          <p:nvPr/>
        </p:nvGrpSpPr>
        <p:grpSpPr>
          <a:xfrm flipH="1">
            <a:off x="7671024" y="299372"/>
            <a:ext cx="1080109" cy="1214576"/>
            <a:chOff x="7225700" y="349275"/>
            <a:chExt cx="1205075" cy="1355100"/>
          </a:xfrm>
        </p:grpSpPr>
        <p:sp>
          <p:nvSpPr>
            <p:cNvPr id="2200" name="Google Shape;2200;p69"/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9"/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9"/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9"/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69"/>
          <p:cNvSpPr/>
          <p:nvPr/>
        </p:nvSpPr>
        <p:spPr>
          <a:xfrm flipH="1">
            <a:off x="595169" y="421425"/>
            <a:ext cx="236112" cy="236145"/>
          </a:xfrm>
          <a:custGeom>
            <a:avLst/>
            <a:gdLst/>
            <a:ahLst/>
            <a:cxnLst/>
            <a:rect l="l" t="t" r="r" b="b"/>
            <a:pathLst>
              <a:path w="7024" h="7025" extrusionOk="0">
                <a:moveTo>
                  <a:pt x="3514" y="1643"/>
                </a:moveTo>
                <a:cubicBezTo>
                  <a:pt x="4546" y="1643"/>
                  <a:pt x="5383" y="2480"/>
                  <a:pt x="5383" y="3512"/>
                </a:cubicBezTo>
                <a:cubicBezTo>
                  <a:pt x="5382" y="4544"/>
                  <a:pt x="4545" y="5381"/>
                  <a:pt x="3514" y="5381"/>
                </a:cubicBezTo>
                <a:cubicBezTo>
                  <a:pt x="2482" y="5381"/>
                  <a:pt x="1645" y="4544"/>
                  <a:pt x="1645" y="3512"/>
                </a:cubicBezTo>
                <a:cubicBezTo>
                  <a:pt x="1645" y="2480"/>
                  <a:pt x="2482" y="1643"/>
                  <a:pt x="3514" y="1643"/>
                </a:cubicBezTo>
                <a:close/>
                <a:moveTo>
                  <a:pt x="3141" y="0"/>
                </a:moveTo>
                <a:cubicBezTo>
                  <a:pt x="2978" y="0"/>
                  <a:pt x="2846" y="132"/>
                  <a:pt x="2846" y="295"/>
                </a:cubicBezTo>
                <a:lnTo>
                  <a:pt x="2846" y="756"/>
                </a:lnTo>
                <a:cubicBezTo>
                  <a:pt x="2556" y="825"/>
                  <a:pt x="2282" y="939"/>
                  <a:pt x="2036" y="1091"/>
                </a:cubicBezTo>
                <a:lnTo>
                  <a:pt x="1711" y="766"/>
                </a:lnTo>
                <a:cubicBezTo>
                  <a:pt x="1652" y="708"/>
                  <a:pt x="1577" y="679"/>
                  <a:pt x="1501" y="679"/>
                </a:cubicBezTo>
                <a:cubicBezTo>
                  <a:pt x="1426" y="679"/>
                  <a:pt x="1351" y="708"/>
                  <a:pt x="1293" y="766"/>
                </a:cubicBezTo>
                <a:lnTo>
                  <a:pt x="766" y="1292"/>
                </a:lnTo>
                <a:cubicBezTo>
                  <a:pt x="651" y="1407"/>
                  <a:pt x="651" y="1594"/>
                  <a:pt x="766" y="1709"/>
                </a:cubicBezTo>
                <a:lnTo>
                  <a:pt x="1092" y="2034"/>
                </a:lnTo>
                <a:cubicBezTo>
                  <a:pt x="940" y="2283"/>
                  <a:pt x="826" y="2556"/>
                  <a:pt x="756" y="2845"/>
                </a:cubicBezTo>
                <a:lnTo>
                  <a:pt x="297" y="2845"/>
                </a:lnTo>
                <a:cubicBezTo>
                  <a:pt x="133" y="2845"/>
                  <a:pt x="0" y="2977"/>
                  <a:pt x="0" y="3140"/>
                </a:cubicBezTo>
                <a:lnTo>
                  <a:pt x="0" y="3883"/>
                </a:lnTo>
                <a:cubicBezTo>
                  <a:pt x="0" y="4047"/>
                  <a:pt x="133" y="4179"/>
                  <a:pt x="297" y="4179"/>
                </a:cubicBezTo>
                <a:lnTo>
                  <a:pt x="756" y="4179"/>
                </a:lnTo>
                <a:cubicBezTo>
                  <a:pt x="826" y="4470"/>
                  <a:pt x="940" y="4742"/>
                  <a:pt x="1092" y="4989"/>
                </a:cubicBezTo>
                <a:lnTo>
                  <a:pt x="766" y="5314"/>
                </a:lnTo>
                <a:cubicBezTo>
                  <a:pt x="651" y="5430"/>
                  <a:pt x="651" y="5616"/>
                  <a:pt x="766" y="5731"/>
                </a:cubicBezTo>
                <a:lnTo>
                  <a:pt x="1293" y="6258"/>
                </a:lnTo>
                <a:cubicBezTo>
                  <a:pt x="1351" y="6316"/>
                  <a:pt x="1426" y="6344"/>
                  <a:pt x="1501" y="6344"/>
                </a:cubicBezTo>
                <a:cubicBezTo>
                  <a:pt x="1577" y="6344"/>
                  <a:pt x="1652" y="6316"/>
                  <a:pt x="1711" y="6258"/>
                </a:cubicBezTo>
                <a:lnTo>
                  <a:pt x="2036" y="5932"/>
                </a:lnTo>
                <a:cubicBezTo>
                  <a:pt x="2282" y="6084"/>
                  <a:pt x="2556" y="6198"/>
                  <a:pt x="2846" y="6268"/>
                </a:cubicBezTo>
                <a:lnTo>
                  <a:pt x="2846" y="6728"/>
                </a:lnTo>
                <a:cubicBezTo>
                  <a:pt x="2846" y="6892"/>
                  <a:pt x="2978" y="7024"/>
                  <a:pt x="3141" y="7024"/>
                </a:cubicBezTo>
                <a:lnTo>
                  <a:pt x="3885" y="7024"/>
                </a:lnTo>
                <a:cubicBezTo>
                  <a:pt x="4047" y="7024"/>
                  <a:pt x="4180" y="6892"/>
                  <a:pt x="4180" y="6728"/>
                </a:cubicBezTo>
                <a:lnTo>
                  <a:pt x="4180" y="6268"/>
                </a:lnTo>
                <a:cubicBezTo>
                  <a:pt x="4471" y="6198"/>
                  <a:pt x="4742" y="6084"/>
                  <a:pt x="4991" y="5932"/>
                </a:cubicBezTo>
                <a:lnTo>
                  <a:pt x="5316" y="6258"/>
                </a:lnTo>
                <a:cubicBezTo>
                  <a:pt x="5373" y="6316"/>
                  <a:pt x="5449" y="6344"/>
                  <a:pt x="5525" y="6344"/>
                </a:cubicBezTo>
                <a:cubicBezTo>
                  <a:pt x="5600" y="6344"/>
                  <a:pt x="5676" y="6316"/>
                  <a:pt x="5734" y="6258"/>
                </a:cubicBezTo>
                <a:lnTo>
                  <a:pt x="6258" y="5731"/>
                </a:lnTo>
                <a:cubicBezTo>
                  <a:pt x="6372" y="5616"/>
                  <a:pt x="6372" y="5430"/>
                  <a:pt x="6258" y="5314"/>
                </a:cubicBezTo>
                <a:lnTo>
                  <a:pt x="5933" y="4989"/>
                </a:lnTo>
                <a:cubicBezTo>
                  <a:pt x="6084" y="4742"/>
                  <a:pt x="6199" y="4469"/>
                  <a:pt x="6268" y="4179"/>
                </a:cubicBezTo>
                <a:lnTo>
                  <a:pt x="6728" y="4179"/>
                </a:lnTo>
                <a:cubicBezTo>
                  <a:pt x="6891" y="4179"/>
                  <a:pt x="7023" y="4047"/>
                  <a:pt x="7023" y="3883"/>
                </a:cubicBezTo>
                <a:lnTo>
                  <a:pt x="7023" y="3140"/>
                </a:lnTo>
                <a:cubicBezTo>
                  <a:pt x="7023" y="2977"/>
                  <a:pt x="6891" y="2845"/>
                  <a:pt x="6728" y="2845"/>
                </a:cubicBezTo>
                <a:lnTo>
                  <a:pt x="6268" y="2845"/>
                </a:lnTo>
                <a:cubicBezTo>
                  <a:pt x="6199" y="2556"/>
                  <a:pt x="6083" y="2281"/>
                  <a:pt x="5933" y="2034"/>
                </a:cubicBezTo>
                <a:lnTo>
                  <a:pt x="6258" y="1709"/>
                </a:lnTo>
                <a:cubicBezTo>
                  <a:pt x="6374" y="1594"/>
                  <a:pt x="6372" y="1407"/>
                  <a:pt x="6258" y="1292"/>
                </a:cubicBezTo>
                <a:lnTo>
                  <a:pt x="5734" y="766"/>
                </a:lnTo>
                <a:cubicBezTo>
                  <a:pt x="5676" y="708"/>
                  <a:pt x="5601" y="679"/>
                  <a:pt x="5525" y="679"/>
                </a:cubicBezTo>
                <a:cubicBezTo>
                  <a:pt x="5450" y="679"/>
                  <a:pt x="5374" y="708"/>
                  <a:pt x="5316" y="766"/>
                </a:cubicBezTo>
                <a:lnTo>
                  <a:pt x="4991" y="1091"/>
                </a:lnTo>
                <a:cubicBezTo>
                  <a:pt x="4743" y="939"/>
                  <a:pt x="4471" y="826"/>
                  <a:pt x="4180" y="756"/>
                </a:cubicBezTo>
                <a:lnTo>
                  <a:pt x="4180" y="295"/>
                </a:lnTo>
                <a:cubicBezTo>
                  <a:pt x="4180" y="132"/>
                  <a:pt x="4047" y="0"/>
                  <a:pt x="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9" name="Google Shape;2209;p69"/>
          <p:cNvGrpSpPr/>
          <p:nvPr/>
        </p:nvGrpSpPr>
        <p:grpSpPr>
          <a:xfrm>
            <a:off x="1494105" y="2612116"/>
            <a:ext cx="236100" cy="388110"/>
            <a:chOff x="2807075" y="2480500"/>
            <a:chExt cx="155125" cy="255000"/>
          </a:xfrm>
        </p:grpSpPr>
        <p:sp>
          <p:nvSpPr>
            <p:cNvPr id="2210" name="Google Shape;2210;p69"/>
            <p:cNvSpPr/>
            <p:nvPr/>
          </p:nvSpPr>
          <p:spPr>
            <a:xfrm>
              <a:off x="2807075" y="2480500"/>
              <a:ext cx="155125" cy="255000"/>
            </a:xfrm>
            <a:custGeom>
              <a:avLst/>
              <a:gdLst/>
              <a:ahLst/>
              <a:cxnLst/>
              <a:rect l="l" t="t" r="r" b="b"/>
              <a:pathLst>
                <a:path w="6205" h="10200" extrusionOk="0">
                  <a:moveTo>
                    <a:pt x="3510" y="1598"/>
                  </a:moveTo>
                  <a:cubicBezTo>
                    <a:pt x="3581" y="1747"/>
                    <a:pt x="3681" y="1932"/>
                    <a:pt x="3814" y="2127"/>
                  </a:cubicBezTo>
                  <a:cubicBezTo>
                    <a:pt x="3496" y="2229"/>
                    <a:pt x="3254" y="2502"/>
                    <a:pt x="3197" y="2837"/>
                  </a:cubicBezTo>
                  <a:lnTo>
                    <a:pt x="3008" y="2837"/>
                  </a:lnTo>
                  <a:cubicBezTo>
                    <a:pt x="2980" y="2665"/>
                    <a:pt x="2902" y="2507"/>
                    <a:pt x="2789" y="2382"/>
                  </a:cubicBezTo>
                  <a:cubicBezTo>
                    <a:pt x="3163" y="2109"/>
                    <a:pt x="3384" y="1816"/>
                    <a:pt x="3510" y="1598"/>
                  </a:cubicBezTo>
                  <a:close/>
                  <a:moveTo>
                    <a:pt x="2113" y="2379"/>
                  </a:moveTo>
                  <a:cubicBezTo>
                    <a:pt x="2448" y="2379"/>
                    <a:pt x="2720" y="2651"/>
                    <a:pt x="2720" y="2986"/>
                  </a:cubicBezTo>
                  <a:cubicBezTo>
                    <a:pt x="2724" y="3323"/>
                    <a:pt x="2450" y="3595"/>
                    <a:pt x="2114" y="3595"/>
                  </a:cubicBezTo>
                  <a:cubicBezTo>
                    <a:pt x="1925" y="3595"/>
                    <a:pt x="1757" y="3509"/>
                    <a:pt x="1645" y="3374"/>
                  </a:cubicBezTo>
                  <a:cubicBezTo>
                    <a:pt x="1635" y="3356"/>
                    <a:pt x="1624" y="3339"/>
                    <a:pt x="1609" y="3326"/>
                  </a:cubicBezTo>
                  <a:cubicBezTo>
                    <a:pt x="1543" y="3228"/>
                    <a:pt x="1505" y="3112"/>
                    <a:pt x="1505" y="2986"/>
                  </a:cubicBezTo>
                  <a:cubicBezTo>
                    <a:pt x="1505" y="2651"/>
                    <a:pt x="1777" y="2379"/>
                    <a:pt x="2113" y="2379"/>
                  </a:cubicBezTo>
                  <a:close/>
                  <a:moveTo>
                    <a:pt x="4093" y="2379"/>
                  </a:moveTo>
                  <a:cubicBezTo>
                    <a:pt x="4344" y="2380"/>
                    <a:pt x="4559" y="2532"/>
                    <a:pt x="4652" y="2749"/>
                  </a:cubicBezTo>
                  <a:cubicBezTo>
                    <a:pt x="4653" y="2752"/>
                    <a:pt x="4654" y="2754"/>
                    <a:pt x="4654" y="2757"/>
                  </a:cubicBezTo>
                  <a:cubicBezTo>
                    <a:pt x="4684" y="2829"/>
                    <a:pt x="4700" y="2907"/>
                    <a:pt x="4700" y="2991"/>
                  </a:cubicBezTo>
                  <a:cubicBezTo>
                    <a:pt x="4699" y="3325"/>
                    <a:pt x="4427" y="3597"/>
                    <a:pt x="4092" y="3597"/>
                  </a:cubicBezTo>
                  <a:cubicBezTo>
                    <a:pt x="4091" y="3596"/>
                    <a:pt x="4090" y="3596"/>
                    <a:pt x="4090" y="3596"/>
                  </a:cubicBezTo>
                  <a:cubicBezTo>
                    <a:pt x="3754" y="3595"/>
                    <a:pt x="3481" y="3321"/>
                    <a:pt x="3484" y="2985"/>
                  </a:cubicBezTo>
                  <a:cubicBezTo>
                    <a:pt x="3485" y="2651"/>
                    <a:pt x="3757" y="2379"/>
                    <a:pt x="4091" y="2379"/>
                  </a:cubicBezTo>
                  <a:close/>
                  <a:moveTo>
                    <a:pt x="1227" y="2799"/>
                  </a:moveTo>
                  <a:cubicBezTo>
                    <a:pt x="1214" y="2859"/>
                    <a:pt x="1208" y="2923"/>
                    <a:pt x="1208" y="2986"/>
                  </a:cubicBezTo>
                  <a:cubicBezTo>
                    <a:pt x="1208" y="3179"/>
                    <a:pt x="1267" y="3356"/>
                    <a:pt x="1368" y="3503"/>
                  </a:cubicBezTo>
                  <a:cubicBezTo>
                    <a:pt x="1373" y="3541"/>
                    <a:pt x="1379" y="3580"/>
                    <a:pt x="1388" y="3617"/>
                  </a:cubicBezTo>
                  <a:cubicBezTo>
                    <a:pt x="1360" y="3632"/>
                    <a:pt x="1326" y="3645"/>
                    <a:pt x="1289" y="3645"/>
                  </a:cubicBezTo>
                  <a:cubicBezTo>
                    <a:pt x="1145" y="3645"/>
                    <a:pt x="1056" y="3403"/>
                    <a:pt x="1056" y="3179"/>
                  </a:cubicBezTo>
                  <a:cubicBezTo>
                    <a:pt x="1056" y="3120"/>
                    <a:pt x="1065" y="2853"/>
                    <a:pt x="1227" y="2799"/>
                  </a:cubicBezTo>
                  <a:close/>
                  <a:moveTo>
                    <a:pt x="4980" y="2800"/>
                  </a:moveTo>
                  <a:lnTo>
                    <a:pt x="4980" y="2800"/>
                  </a:lnTo>
                  <a:cubicBezTo>
                    <a:pt x="5140" y="2856"/>
                    <a:pt x="5150" y="3121"/>
                    <a:pt x="5150" y="3180"/>
                  </a:cubicBezTo>
                  <a:cubicBezTo>
                    <a:pt x="5150" y="3402"/>
                    <a:pt x="5059" y="3645"/>
                    <a:pt x="4916" y="3645"/>
                  </a:cubicBezTo>
                  <a:cubicBezTo>
                    <a:pt x="4879" y="3645"/>
                    <a:pt x="4847" y="3633"/>
                    <a:pt x="4818" y="3618"/>
                  </a:cubicBezTo>
                  <a:cubicBezTo>
                    <a:pt x="4827" y="3582"/>
                    <a:pt x="4833" y="3545"/>
                    <a:pt x="4838" y="3507"/>
                  </a:cubicBezTo>
                  <a:cubicBezTo>
                    <a:pt x="4940" y="3361"/>
                    <a:pt x="5000" y="3185"/>
                    <a:pt x="5000" y="2995"/>
                  </a:cubicBezTo>
                  <a:cubicBezTo>
                    <a:pt x="5000" y="2928"/>
                    <a:pt x="4993" y="2863"/>
                    <a:pt x="4980" y="2800"/>
                  </a:cubicBezTo>
                  <a:close/>
                  <a:moveTo>
                    <a:pt x="2653" y="4954"/>
                  </a:moveTo>
                  <a:cubicBezTo>
                    <a:pt x="2796" y="4992"/>
                    <a:pt x="2945" y="5012"/>
                    <a:pt x="3094" y="5014"/>
                  </a:cubicBezTo>
                  <a:lnTo>
                    <a:pt x="3105" y="5014"/>
                  </a:lnTo>
                  <a:cubicBezTo>
                    <a:pt x="3258" y="5014"/>
                    <a:pt x="3408" y="4993"/>
                    <a:pt x="3550" y="4955"/>
                  </a:cubicBezTo>
                  <a:lnTo>
                    <a:pt x="3550" y="5314"/>
                  </a:lnTo>
                  <a:lnTo>
                    <a:pt x="3481" y="5314"/>
                  </a:lnTo>
                  <a:cubicBezTo>
                    <a:pt x="3332" y="5314"/>
                    <a:pt x="3198" y="5377"/>
                    <a:pt x="3101" y="5480"/>
                  </a:cubicBezTo>
                  <a:cubicBezTo>
                    <a:pt x="3004" y="5377"/>
                    <a:pt x="2870" y="5314"/>
                    <a:pt x="2720" y="5314"/>
                  </a:cubicBezTo>
                  <a:lnTo>
                    <a:pt x="2653" y="5314"/>
                  </a:lnTo>
                  <a:lnTo>
                    <a:pt x="2653" y="4954"/>
                  </a:lnTo>
                  <a:close/>
                  <a:moveTo>
                    <a:pt x="3970" y="5591"/>
                  </a:moveTo>
                  <a:lnTo>
                    <a:pt x="3970" y="5891"/>
                  </a:lnTo>
                  <a:lnTo>
                    <a:pt x="3252" y="5891"/>
                  </a:lnTo>
                  <a:lnTo>
                    <a:pt x="3252" y="5823"/>
                  </a:lnTo>
                  <a:cubicBezTo>
                    <a:pt x="3252" y="5695"/>
                    <a:pt x="3356" y="5591"/>
                    <a:pt x="3484" y="5591"/>
                  </a:cubicBezTo>
                  <a:close/>
                  <a:moveTo>
                    <a:pt x="2721" y="5592"/>
                  </a:moveTo>
                  <a:cubicBezTo>
                    <a:pt x="2849" y="5592"/>
                    <a:pt x="2953" y="5696"/>
                    <a:pt x="2953" y="5824"/>
                  </a:cubicBezTo>
                  <a:lnTo>
                    <a:pt x="2953" y="5892"/>
                  </a:lnTo>
                  <a:lnTo>
                    <a:pt x="2235" y="5892"/>
                  </a:lnTo>
                  <a:lnTo>
                    <a:pt x="2235" y="5592"/>
                  </a:lnTo>
                  <a:close/>
                  <a:moveTo>
                    <a:pt x="1356" y="6199"/>
                  </a:moveTo>
                  <a:lnTo>
                    <a:pt x="1356" y="6909"/>
                  </a:lnTo>
                  <a:lnTo>
                    <a:pt x="817" y="6909"/>
                  </a:lnTo>
                  <a:lnTo>
                    <a:pt x="817" y="6768"/>
                  </a:lnTo>
                  <a:cubicBezTo>
                    <a:pt x="817" y="6464"/>
                    <a:pt x="1056" y="6215"/>
                    <a:pt x="1356" y="6199"/>
                  </a:cubicBezTo>
                  <a:close/>
                  <a:moveTo>
                    <a:pt x="4549" y="6190"/>
                  </a:moveTo>
                  <a:lnTo>
                    <a:pt x="4549" y="6909"/>
                  </a:lnTo>
                  <a:lnTo>
                    <a:pt x="1655" y="6909"/>
                  </a:lnTo>
                  <a:lnTo>
                    <a:pt x="1655" y="6190"/>
                  </a:lnTo>
                  <a:close/>
                  <a:moveTo>
                    <a:pt x="4848" y="6199"/>
                  </a:moveTo>
                  <a:cubicBezTo>
                    <a:pt x="5147" y="6215"/>
                    <a:pt x="5387" y="6464"/>
                    <a:pt x="5387" y="6768"/>
                  </a:cubicBezTo>
                  <a:lnTo>
                    <a:pt x="5387" y="6909"/>
                  </a:lnTo>
                  <a:lnTo>
                    <a:pt x="4848" y="6909"/>
                  </a:lnTo>
                  <a:lnTo>
                    <a:pt x="4848" y="6199"/>
                  </a:lnTo>
                  <a:close/>
                  <a:moveTo>
                    <a:pt x="3107" y="1"/>
                  </a:moveTo>
                  <a:cubicBezTo>
                    <a:pt x="2452" y="1"/>
                    <a:pt x="1862" y="233"/>
                    <a:pt x="1445" y="655"/>
                  </a:cubicBezTo>
                  <a:cubicBezTo>
                    <a:pt x="1153" y="952"/>
                    <a:pt x="981" y="1309"/>
                    <a:pt x="986" y="1612"/>
                  </a:cubicBezTo>
                  <a:cubicBezTo>
                    <a:pt x="991" y="2004"/>
                    <a:pt x="1069" y="2300"/>
                    <a:pt x="1158" y="2513"/>
                  </a:cubicBezTo>
                  <a:cubicBezTo>
                    <a:pt x="922" y="2584"/>
                    <a:pt x="772" y="2834"/>
                    <a:pt x="772" y="3180"/>
                  </a:cubicBezTo>
                  <a:cubicBezTo>
                    <a:pt x="772" y="3622"/>
                    <a:pt x="994" y="3942"/>
                    <a:pt x="1301" y="3942"/>
                  </a:cubicBezTo>
                  <a:cubicBezTo>
                    <a:pt x="1364" y="3942"/>
                    <a:pt x="1428" y="3929"/>
                    <a:pt x="1486" y="3905"/>
                  </a:cubicBezTo>
                  <a:cubicBezTo>
                    <a:pt x="1537" y="4030"/>
                    <a:pt x="1601" y="4151"/>
                    <a:pt x="1680" y="4262"/>
                  </a:cubicBezTo>
                  <a:cubicBezTo>
                    <a:pt x="1708" y="4303"/>
                    <a:pt x="1754" y="4325"/>
                    <a:pt x="1801" y="4325"/>
                  </a:cubicBezTo>
                  <a:cubicBezTo>
                    <a:pt x="1835" y="4325"/>
                    <a:pt x="1868" y="4313"/>
                    <a:pt x="1897" y="4290"/>
                  </a:cubicBezTo>
                  <a:cubicBezTo>
                    <a:pt x="1957" y="4240"/>
                    <a:pt x="1965" y="4151"/>
                    <a:pt x="1919" y="4085"/>
                  </a:cubicBezTo>
                  <a:cubicBezTo>
                    <a:pt x="1862" y="4002"/>
                    <a:pt x="1814" y="3914"/>
                    <a:pt x="1775" y="3821"/>
                  </a:cubicBezTo>
                  <a:lnTo>
                    <a:pt x="1775" y="3821"/>
                  </a:lnTo>
                  <a:cubicBezTo>
                    <a:pt x="1883" y="3866"/>
                    <a:pt x="2001" y="3891"/>
                    <a:pt x="2124" y="3891"/>
                  </a:cubicBezTo>
                  <a:cubicBezTo>
                    <a:pt x="2571" y="3891"/>
                    <a:pt x="2945" y="3565"/>
                    <a:pt x="3015" y="3138"/>
                  </a:cubicBezTo>
                  <a:lnTo>
                    <a:pt x="3200" y="3138"/>
                  </a:lnTo>
                  <a:cubicBezTo>
                    <a:pt x="3270" y="3565"/>
                    <a:pt x="3641" y="3894"/>
                    <a:pt x="4088" y="3896"/>
                  </a:cubicBezTo>
                  <a:lnTo>
                    <a:pt x="4103" y="3896"/>
                  </a:lnTo>
                  <a:cubicBezTo>
                    <a:pt x="4227" y="3896"/>
                    <a:pt x="4345" y="3870"/>
                    <a:pt x="4453" y="3825"/>
                  </a:cubicBezTo>
                  <a:lnTo>
                    <a:pt x="4453" y="3825"/>
                  </a:lnTo>
                  <a:cubicBezTo>
                    <a:pt x="4302" y="4183"/>
                    <a:pt x="4011" y="4465"/>
                    <a:pt x="3654" y="4609"/>
                  </a:cubicBezTo>
                  <a:cubicBezTo>
                    <a:pt x="3652" y="4610"/>
                    <a:pt x="3650" y="4610"/>
                    <a:pt x="3649" y="4611"/>
                  </a:cubicBezTo>
                  <a:cubicBezTo>
                    <a:pt x="3481" y="4677"/>
                    <a:pt x="3300" y="4714"/>
                    <a:pt x="3111" y="4714"/>
                  </a:cubicBezTo>
                  <a:lnTo>
                    <a:pt x="3101" y="4714"/>
                  </a:lnTo>
                  <a:cubicBezTo>
                    <a:pt x="2828" y="4713"/>
                    <a:pt x="2563" y="4637"/>
                    <a:pt x="2333" y="4492"/>
                  </a:cubicBezTo>
                  <a:cubicBezTo>
                    <a:pt x="2308" y="4476"/>
                    <a:pt x="2280" y="4469"/>
                    <a:pt x="2252" y="4469"/>
                  </a:cubicBezTo>
                  <a:cubicBezTo>
                    <a:pt x="2192" y="4469"/>
                    <a:pt x="2134" y="4505"/>
                    <a:pt x="2111" y="4569"/>
                  </a:cubicBezTo>
                  <a:cubicBezTo>
                    <a:pt x="2086" y="4636"/>
                    <a:pt x="2115" y="4711"/>
                    <a:pt x="2175" y="4749"/>
                  </a:cubicBezTo>
                  <a:cubicBezTo>
                    <a:pt x="2234" y="4785"/>
                    <a:pt x="2294" y="4817"/>
                    <a:pt x="2355" y="4847"/>
                  </a:cubicBezTo>
                  <a:lnTo>
                    <a:pt x="2355" y="5293"/>
                  </a:lnTo>
                  <a:lnTo>
                    <a:pt x="2086" y="5293"/>
                  </a:lnTo>
                  <a:cubicBezTo>
                    <a:pt x="2004" y="5293"/>
                    <a:pt x="1937" y="5360"/>
                    <a:pt x="1937" y="5442"/>
                  </a:cubicBezTo>
                  <a:lnTo>
                    <a:pt x="1937" y="5891"/>
                  </a:lnTo>
                  <a:lnTo>
                    <a:pt x="1388" y="5891"/>
                  </a:lnTo>
                  <a:cubicBezTo>
                    <a:pt x="908" y="5891"/>
                    <a:pt x="520" y="6279"/>
                    <a:pt x="520" y="6759"/>
                  </a:cubicBezTo>
                  <a:lnTo>
                    <a:pt x="520" y="6910"/>
                  </a:lnTo>
                  <a:cubicBezTo>
                    <a:pt x="226" y="6963"/>
                    <a:pt x="0" y="7220"/>
                    <a:pt x="0" y="7529"/>
                  </a:cubicBezTo>
                  <a:lnTo>
                    <a:pt x="0" y="10051"/>
                  </a:lnTo>
                  <a:cubicBezTo>
                    <a:pt x="0" y="10133"/>
                    <a:pt x="67" y="10200"/>
                    <a:pt x="149" y="10200"/>
                  </a:cubicBezTo>
                  <a:lnTo>
                    <a:pt x="4366" y="10200"/>
                  </a:lnTo>
                  <a:cubicBezTo>
                    <a:pt x="4443" y="10200"/>
                    <a:pt x="4512" y="10144"/>
                    <a:pt x="4520" y="10069"/>
                  </a:cubicBezTo>
                  <a:cubicBezTo>
                    <a:pt x="4532" y="9978"/>
                    <a:pt x="4462" y="9900"/>
                    <a:pt x="4371" y="9900"/>
                  </a:cubicBezTo>
                  <a:lnTo>
                    <a:pt x="299" y="9900"/>
                  </a:lnTo>
                  <a:lnTo>
                    <a:pt x="299" y="7536"/>
                  </a:lnTo>
                  <a:cubicBezTo>
                    <a:pt x="299" y="7355"/>
                    <a:pt x="447" y="7207"/>
                    <a:pt x="628" y="7207"/>
                  </a:cubicBezTo>
                  <a:lnTo>
                    <a:pt x="5576" y="7207"/>
                  </a:lnTo>
                  <a:cubicBezTo>
                    <a:pt x="5757" y="7207"/>
                    <a:pt x="5905" y="7355"/>
                    <a:pt x="5905" y="7536"/>
                  </a:cubicBezTo>
                  <a:lnTo>
                    <a:pt x="5905" y="9900"/>
                  </a:lnTo>
                  <a:lnTo>
                    <a:pt x="5027" y="9900"/>
                  </a:lnTo>
                  <a:cubicBezTo>
                    <a:pt x="4950" y="9900"/>
                    <a:pt x="4882" y="9956"/>
                    <a:pt x="4873" y="10031"/>
                  </a:cubicBezTo>
                  <a:cubicBezTo>
                    <a:pt x="4862" y="10123"/>
                    <a:pt x="4932" y="10200"/>
                    <a:pt x="5022" y="10200"/>
                  </a:cubicBezTo>
                  <a:lnTo>
                    <a:pt x="6055" y="10200"/>
                  </a:lnTo>
                  <a:cubicBezTo>
                    <a:pt x="6137" y="10200"/>
                    <a:pt x="6204" y="10133"/>
                    <a:pt x="6204" y="10051"/>
                  </a:cubicBezTo>
                  <a:lnTo>
                    <a:pt x="6204" y="7536"/>
                  </a:lnTo>
                  <a:cubicBezTo>
                    <a:pt x="6205" y="7228"/>
                    <a:pt x="5980" y="6970"/>
                    <a:pt x="5686" y="6919"/>
                  </a:cubicBezTo>
                  <a:lnTo>
                    <a:pt x="5686" y="6760"/>
                  </a:lnTo>
                  <a:cubicBezTo>
                    <a:pt x="5686" y="6280"/>
                    <a:pt x="5299" y="5892"/>
                    <a:pt x="4818" y="5892"/>
                  </a:cubicBezTo>
                  <a:lnTo>
                    <a:pt x="4270" y="5892"/>
                  </a:lnTo>
                  <a:lnTo>
                    <a:pt x="4270" y="5443"/>
                  </a:lnTo>
                  <a:cubicBezTo>
                    <a:pt x="4270" y="5361"/>
                    <a:pt x="4203" y="5294"/>
                    <a:pt x="4121" y="5294"/>
                  </a:cubicBezTo>
                  <a:lnTo>
                    <a:pt x="3851" y="5294"/>
                  </a:lnTo>
                  <a:lnTo>
                    <a:pt x="3851" y="4841"/>
                  </a:lnTo>
                  <a:cubicBezTo>
                    <a:pt x="4248" y="4654"/>
                    <a:pt x="4564" y="4321"/>
                    <a:pt x="4729" y="3907"/>
                  </a:cubicBezTo>
                  <a:cubicBezTo>
                    <a:pt x="4788" y="3930"/>
                    <a:pt x="4849" y="3943"/>
                    <a:pt x="4913" y="3943"/>
                  </a:cubicBezTo>
                  <a:cubicBezTo>
                    <a:pt x="5219" y="3943"/>
                    <a:pt x="5443" y="3623"/>
                    <a:pt x="5443" y="3181"/>
                  </a:cubicBezTo>
                  <a:cubicBezTo>
                    <a:pt x="5443" y="2835"/>
                    <a:pt x="5291" y="2585"/>
                    <a:pt x="5055" y="2515"/>
                  </a:cubicBezTo>
                  <a:cubicBezTo>
                    <a:pt x="5142" y="2307"/>
                    <a:pt x="5224" y="2008"/>
                    <a:pt x="5229" y="1613"/>
                  </a:cubicBezTo>
                  <a:cubicBezTo>
                    <a:pt x="5231" y="1447"/>
                    <a:pt x="5109" y="1175"/>
                    <a:pt x="4916" y="922"/>
                  </a:cubicBezTo>
                  <a:cubicBezTo>
                    <a:pt x="4887" y="883"/>
                    <a:pt x="4840" y="859"/>
                    <a:pt x="4792" y="859"/>
                  </a:cubicBezTo>
                  <a:cubicBezTo>
                    <a:pt x="4771" y="859"/>
                    <a:pt x="4750" y="864"/>
                    <a:pt x="4731" y="873"/>
                  </a:cubicBezTo>
                  <a:cubicBezTo>
                    <a:pt x="4643" y="916"/>
                    <a:pt x="4620" y="1025"/>
                    <a:pt x="4675" y="1098"/>
                  </a:cubicBezTo>
                  <a:cubicBezTo>
                    <a:pt x="4870" y="1353"/>
                    <a:pt x="4930" y="1552"/>
                    <a:pt x="4930" y="1608"/>
                  </a:cubicBezTo>
                  <a:cubicBezTo>
                    <a:pt x="4925" y="1964"/>
                    <a:pt x="4853" y="2225"/>
                    <a:pt x="4777" y="2404"/>
                  </a:cubicBezTo>
                  <a:cubicBezTo>
                    <a:pt x="4625" y="2225"/>
                    <a:pt x="4402" y="2107"/>
                    <a:pt x="4153" y="2091"/>
                  </a:cubicBezTo>
                  <a:cubicBezTo>
                    <a:pt x="3816" y="1645"/>
                    <a:pt x="3661" y="1193"/>
                    <a:pt x="3660" y="1188"/>
                  </a:cubicBezTo>
                  <a:cubicBezTo>
                    <a:pt x="3640" y="1127"/>
                    <a:pt x="3584" y="1087"/>
                    <a:pt x="3520" y="1087"/>
                  </a:cubicBezTo>
                  <a:cubicBezTo>
                    <a:pt x="3519" y="1087"/>
                    <a:pt x="3517" y="1087"/>
                    <a:pt x="3515" y="1087"/>
                  </a:cubicBezTo>
                  <a:cubicBezTo>
                    <a:pt x="3450" y="1088"/>
                    <a:pt x="3393" y="1133"/>
                    <a:pt x="3376" y="1195"/>
                  </a:cubicBezTo>
                  <a:cubicBezTo>
                    <a:pt x="3376" y="1196"/>
                    <a:pt x="3332" y="1339"/>
                    <a:pt x="3204" y="1537"/>
                  </a:cubicBezTo>
                  <a:cubicBezTo>
                    <a:pt x="3091" y="1711"/>
                    <a:pt x="2888" y="1962"/>
                    <a:pt x="2551" y="2194"/>
                  </a:cubicBezTo>
                  <a:cubicBezTo>
                    <a:pt x="2423" y="2125"/>
                    <a:pt x="2277" y="2086"/>
                    <a:pt x="2123" y="2086"/>
                  </a:cubicBezTo>
                  <a:cubicBezTo>
                    <a:pt x="1847" y="2086"/>
                    <a:pt x="1601" y="2209"/>
                    <a:pt x="1435" y="2404"/>
                  </a:cubicBezTo>
                  <a:cubicBezTo>
                    <a:pt x="1357" y="2220"/>
                    <a:pt x="1289" y="1961"/>
                    <a:pt x="1284" y="1608"/>
                  </a:cubicBezTo>
                  <a:cubicBezTo>
                    <a:pt x="1281" y="1390"/>
                    <a:pt x="1428" y="1098"/>
                    <a:pt x="1657" y="865"/>
                  </a:cubicBezTo>
                  <a:cubicBezTo>
                    <a:pt x="1866" y="654"/>
                    <a:pt x="2331" y="299"/>
                    <a:pt x="3107" y="299"/>
                  </a:cubicBezTo>
                  <a:cubicBezTo>
                    <a:pt x="3532" y="299"/>
                    <a:pt x="3922" y="430"/>
                    <a:pt x="4264" y="688"/>
                  </a:cubicBezTo>
                  <a:cubicBezTo>
                    <a:pt x="4291" y="708"/>
                    <a:pt x="4323" y="718"/>
                    <a:pt x="4355" y="718"/>
                  </a:cubicBezTo>
                  <a:cubicBezTo>
                    <a:pt x="4409" y="718"/>
                    <a:pt x="4463" y="688"/>
                    <a:pt x="4489" y="631"/>
                  </a:cubicBezTo>
                  <a:cubicBezTo>
                    <a:pt x="4520" y="568"/>
                    <a:pt x="4495" y="490"/>
                    <a:pt x="4440" y="446"/>
                  </a:cubicBezTo>
                  <a:cubicBezTo>
                    <a:pt x="4050" y="155"/>
                    <a:pt x="3589" y="1"/>
                    <a:pt x="3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9"/>
            <p:cNvSpPr/>
            <p:nvPr/>
          </p:nvSpPr>
          <p:spPr>
            <a:xfrm>
              <a:off x="2868525" y="2692375"/>
              <a:ext cx="32225" cy="30400"/>
            </a:xfrm>
            <a:custGeom>
              <a:avLst/>
              <a:gdLst/>
              <a:ahLst/>
              <a:cxnLst/>
              <a:rect l="l" t="t" r="r" b="b"/>
              <a:pathLst>
                <a:path w="1289" h="1216" extrusionOk="0">
                  <a:moveTo>
                    <a:pt x="643" y="299"/>
                  </a:moveTo>
                  <a:cubicBezTo>
                    <a:pt x="655" y="299"/>
                    <a:pt x="677" y="301"/>
                    <a:pt x="694" y="321"/>
                  </a:cubicBezTo>
                  <a:lnTo>
                    <a:pt x="930" y="556"/>
                  </a:lnTo>
                  <a:cubicBezTo>
                    <a:pt x="961" y="586"/>
                    <a:pt x="961" y="633"/>
                    <a:pt x="933" y="660"/>
                  </a:cubicBezTo>
                  <a:lnTo>
                    <a:pt x="697" y="896"/>
                  </a:lnTo>
                  <a:cubicBezTo>
                    <a:pt x="683" y="910"/>
                    <a:pt x="664" y="917"/>
                    <a:pt x="645" y="917"/>
                  </a:cubicBezTo>
                  <a:cubicBezTo>
                    <a:pt x="626" y="917"/>
                    <a:pt x="607" y="910"/>
                    <a:pt x="594" y="896"/>
                  </a:cubicBezTo>
                  <a:lnTo>
                    <a:pt x="357" y="660"/>
                  </a:lnTo>
                  <a:cubicBezTo>
                    <a:pt x="328" y="633"/>
                    <a:pt x="328" y="584"/>
                    <a:pt x="357" y="556"/>
                  </a:cubicBezTo>
                  <a:lnTo>
                    <a:pt x="592" y="321"/>
                  </a:lnTo>
                  <a:cubicBezTo>
                    <a:pt x="611" y="301"/>
                    <a:pt x="633" y="299"/>
                    <a:pt x="643" y="299"/>
                  </a:cubicBezTo>
                  <a:close/>
                  <a:moveTo>
                    <a:pt x="645" y="0"/>
                  </a:moveTo>
                  <a:cubicBezTo>
                    <a:pt x="545" y="0"/>
                    <a:pt x="452" y="38"/>
                    <a:pt x="381" y="109"/>
                  </a:cubicBezTo>
                  <a:lnTo>
                    <a:pt x="145" y="345"/>
                  </a:lnTo>
                  <a:cubicBezTo>
                    <a:pt x="0" y="490"/>
                    <a:pt x="0" y="726"/>
                    <a:pt x="145" y="871"/>
                  </a:cubicBezTo>
                  <a:lnTo>
                    <a:pt x="381" y="1107"/>
                  </a:lnTo>
                  <a:cubicBezTo>
                    <a:pt x="455" y="1180"/>
                    <a:pt x="549" y="1216"/>
                    <a:pt x="645" y="1216"/>
                  </a:cubicBezTo>
                  <a:cubicBezTo>
                    <a:pt x="740" y="1216"/>
                    <a:pt x="836" y="1180"/>
                    <a:pt x="908" y="1107"/>
                  </a:cubicBezTo>
                  <a:lnTo>
                    <a:pt x="1144" y="871"/>
                  </a:lnTo>
                  <a:cubicBezTo>
                    <a:pt x="1289" y="726"/>
                    <a:pt x="1289" y="490"/>
                    <a:pt x="1144" y="345"/>
                  </a:cubicBezTo>
                  <a:lnTo>
                    <a:pt x="908" y="109"/>
                  </a:lnTo>
                  <a:cubicBezTo>
                    <a:pt x="837" y="39"/>
                    <a:pt x="744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9"/>
            <p:cNvSpPr/>
            <p:nvPr/>
          </p:nvSpPr>
          <p:spPr>
            <a:xfrm>
              <a:off x="2819050" y="2671550"/>
              <a:ext cx="14750" cy="20450"/>
            </a:xfrm>
            <a:custGeom>
              <a:avLst/>
              <a:gdLst/>
              <a:ahLst/>
              <a:cxnLst/>
              <a:rect l="l" t="t" r="r" b="b"/>
              <a:pathLst>
                <a:path w="590" h="818" extrusionOk="0">
                  <a:moveTo>
                    <a:pt x="427" y="0"/>
                  </a:moveTo>
                  <a:cubicBezTo>
                    <a:pt x="388" y="0"/>
                    <a:pt x="350" y="14"/>
                    <a:pt x="320" y="43"/>
                  </a:cubicBezTo>
                  <a:lnTo>
                    <a:pt x="59" y="304"/>
                  </a:lnTo>
                  <a:cubicBezTo>
                    <a:pt x="1" y="362"/>
                    <a:pt x="1" y="458"/>
                    <a:pt x="59" y="516"/>
                  </a:cubicBezTo>
                  <a:lnTo>
                    <a:pt x="316" y="773"/>
                  </a:lnTo>
                  <a:cubicBezTo>
                    <a:pt x="346" y="803"/>
                    <a:pt x="384" y="818"/>
                    <a:pt x="421" y="818"/>
                  </a:cubicBezTo>
                  <a:cubicBezTo>
                    <a:pt x="458" y="818"/>
                    <a:pt x="498" y="803"/>
                    <a:pt x="527" y="773"/>
                  </a:cubicBezTo>
                  <a:cubicBezTo>
                    <a:pt x="585" y="716"/>
                    <a:pt x="585" y="620"/>
                    <a:pt x="527" y="562"/>
                  </a:cubicBezTo>
                  <a:lnTo>
                    <a:pt x="375" y="409"/>
                  </a:lnTo>
                  <a:lnTo>
                    <a:pt x="529" y="255"/>
                  </a:lnTo>
                  <a:cubicBezTo>
                    <a:pt x="590" y="196"/>
                    <a:pt x="590" y="103"/>
                    <a:pt x="532" y="43"/>
                  </a:cubicBezTo>
                  <a:cubicBezTo>
                    <a:pt x="503" y="14"/>
                    <a:pt x="465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9"/>
            <p:cNvSpPr/>
            <p:nvPr/>
          </p:nvSpPr>
          <p:spPr>
            <a:xfrm>
              <a:off x="2852125" y="2671500"/>
              <a:ext cx="14725" cy="20450"/>
            </a:xfrm>
            <a:custGeom>
              <a:avLst/>
              <a:gdLst/>
              <a:ahLst/>
              <a:cxnLst/>
              <a:rect l="l" t="t" r="r" b="b"/>
              <a:pathLst>
                <a:path w="589" h="818" extrusionOk="0">
                  <a:moveTo>
                    <a:pt x="164" y="1"/>
                  </a:moveTo>
                  <a:cubicBezTo>
                    <a:pt x="126" y="1"/>
                    <a:pt x="87" y="15"/>
                    <a:pt x="58" y="44"/>
                  </a:cubicBezTo>
                  <a:cubicBezTo>
                    <a:pt x="0" y="102"/>
                    <a:pt x="0" y="196"/>
                    <a:pt x="58" y="256"/>
                  </a:cubicBezTo>
                  <a:lnTo>
                    <a:pt x="212" y="410"/>
                  </a:lnTo>
                  <a:lnTo>
                    <a:pt x="60" y="563"/>
                  </a:lnTo>
                  <a:cubicBezTo>
                    <a:pt x="5" y="621"/>
                    <a:pt x="5" y="717"/>
                    <a:pt x="63" y="774"/>
                  </a:cubicBezTo>
                  <a:cubicBezTo>
                    <a:pt x="93" y="804"/>
                    <a:pt x="131" y="818"/>
                    <a:pt x="168" y="818"/>
                  </a:cubicBezTo>
                  <a:cubicBezTo>
                    <a:pt x="206" y="818"/>
                    <a:pt x="245" y="803"/>
                    <a:pt x="274" y="774"/>
                  </a:cubicBezTo>
                  <a:lnTo>
                    <a:pt x="531" y="517"/>
                  </a:lnTo>
                  <a:cubicBezTo>
                    <a:pt x="588" y="460"/>
                    <a:pt x="588" y="364"/>
                    <a:pt x="531" y="305"/>
                  </a:cubicBezTo>
                  <a:lnTo>
                    <a:pt x="270" y="44"/>
                  </a:lnTo>
                  <a:cubicBezTo>
                    <a:pt x="241" y="15"/>
                    <a:pt x="202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9"/>
            <p:cNvSpPr/>
            <p:nvPr/>
          </p:nvSpPr>
          <p:spPr>
            <a:xfrm>
              <a:off x="2834450" y="2667875"/>
              <a:ext cx="16225" cy="27775"/>
            </a:xfrm>
            <a:custGeom>
              <a:avLst/>
              <a:gdLst/>
              <a:ahLst/>
              <a:cxnLst/>
              <a:rect l="l" t="t" r="r" b="b"/>
              <a:pathLst>
                <a:path w="649" h="1111" extrusionOk="0">
                  <a:moveTo>
                    <a:pt x="479" y="0"/>
                  </a:moveTo>
                  <a:cubicBezTo>
                    <a:pt x="419" y="0"/>
                    <a:pt x="362" y="37"/>
                    <a:pt x="339" y="97"/>
                  </a:cubicBezTo>
                  <a:lnTo>
                    <a:pt x="30" y="908"/>
                  </a:lnTo>
                  <a:cubicBezTo>
                    <a:pt x="1" y="985"/>
                    <a:pt x="40" y="1071"/>
                    <a:pt x="118" y="1100"/>
                  </a:cubicBezTo>
                  <a:cubicBezTo>
                    <a:pt x="136" y="1107"/>
                    <a:pt x="154" y="1111"/>
                    <a:pt x="170" y="1111"/>
                  </a:cubicBezTo>
                  <a:cubicBezTo>
                    <a:pt x="231" y="1111"/>
                    <a:pt x="287" y="1074"/>
                    <a:pt x="311" y="1014"/>
                  </a:cubicBezTo>
                  <a:lnTo>
                    <a:pt x="620" y="204"/>
                  </a:lnTo>
                  <a:cubicBezTo>
                    <a:pt x="648" y="126"/>
                    <a:pt x="610" y="40"/>
                    <a:pt x="532" y="10"/>
                  </a:cubicBezTo>
                  <a:cubicBezTo>
                    <a:pt x="515" y="3"/>
                    <a:pt x="497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5" name="Google Shape;2215;p69"/>
          <p:cNvGrpSpPr/>
          <p:nvPr/>
        </p:nvGrpSpPr>
        <p:grpSpPr>
          <a:xfrm>
            <a:off x="5876793" y="2643284"/>
            <a:ext cx="236095" cy="325795"/>
            <a:chOff x="5408950" y="2480275"/>
            <a:chExt cx="185100" cy="255425"/>
          </a:xfrm>
        </p:grpSpPr>
        <p:sp>
          <p:nvSpPr>
            <p:cNvPr id="2216" name="Google Shape;2216;p69"/>
            <p:cNvSpPr/>
            <p:nvPr/>
          </p:nvSpPr>
          <p:spPr>
            <a:xfrm>
              <a:off x="5408950" y="2480275"/>
              <a:ext cx="185100" cy="255425"/>
            </a:xfrm>
            <a:custGeom>
              <a:avLst/>
              <a:gdLst/>
              <a:ahLst/>
              <a:cxnLst/>
              <a:rect l="l" t="t" r="r" b="b"/>
              <a:pathLst>
                <a:path w="7404" h="10217" extrusionOk="0">
                  <a:moveTo>
                    <a:pt x="5074" y="901"/>
                  </a:moveTo>
                  <a:cubicBezTo>
                    <a:pt x="5057" y="1007"/>
                    <a:pt x="5021" y="1107"/>
                    <a:pt x="4971" y="1200"/>
                  </a:cubicBezTo>
                  <a:lnTo>
                    <a:pt x="2429" y="1200"/>
                  </a:lnTo>
                  <a:cubicBezTo>
                    <a:pt x="2378" y="1108"/>
                    <a:pt x="2343" y="1007"/>
                    <a:pt x="2325" y="901"/>
                  </a:cubicBezTo>
                  <a:close/>
                  <a:moveTo>
                    <a:pt x="4707" y="1498"/>
                  </a:moveTo>
                  <a:cubicBezTo>
                    <a:pt x="4553" y="1611"/>
                    <a:pt x="4364" y="1678"/>
                    <a:pt x="4159" y="1678"/>
                  </a:cubicBezTo>
                  <a:lnTo>
                    <a:pt x="3242" y="1678"/>
                  </a:lnTo>
                  <a:cubicBezTo>
                    <a:pt x="3037" y="1678"/>
                    <a:pt x="2847" y="1611"/>
                    <a:pt x="2694" y="1498"/>
                  </a:cubicBezTo>
                  <a:close/>
                  <a:moveTo>
                    <a:pt x="1727" y="1"/>
                  </a:moveTo>
                  <a:cubicBezTo>
                    <a:pt x="1578" y="1"/>
                    <a:pt x="1458" y="121"/>
                    <a:pt x="1458" y="270"/>
                  </a:cubicBezTo>
                  <a:lnTo>
                    <a:pt x="1458" y="599"/>
                  </a:lnTo>
                  <a:lnTo>
                    <a:pt x="749" y="599"/>
                  </a:lnTo>
                  <a:cubicBezTo>
                    <a:pt x="337" y="599"/>
                    <a:pt x="0" y="936"/>
                    <a:pt x="0" y="1348"/>
                  </a:cubicBezTo>
                  <a:lnTo>
                    <a:pt x="0" y="9468"/>
                  </a:lnTo>
                  <a:cubicBezTo>
                    <a:pt x="0" y="9881"/>
                    <a:pt x="337" y="10217"/>
                    <a:pt x="749" y="10217"/>
                  </a:cubicBezTo>
                  <a:lnTo>
                    <a:pt x="7246" y="10217"/>
                  </a:lnTo>
                  <a:cubicBezTo>
                    <a:pt x="7332" y="10217"/>
                    <a:pt x="7403" y="10146"/>
                    <a:pt x="7403" y="10060"/>
                  </a:cubicBezTo>
                  <a:lnTo>
                    <a:pt x="7403" y="2485"/>
                  </a:lnTo>
                  <a:cubicBezTo>
                    <a:pt x="7403" y="2478"/>
                    <a:pt x="7400" y="2469"/>
                    <a:pt x="7394" y="2463"/>
                  </a:cubicBezTo>
                  <a:cubicBezTo>
                    <a:pt x="7347" y="2414"/>
                    <a:pt x="7297" y="2394"/>
                    <a:pt x="7252" y="2394"/>
                  </a:cubicBezTo>
                  <a:cubicBezTo>
                    <a:pt x="7169" y="2394"/>
                    <a:pt x="7103" y="2461"/>
                    <a:pt x="7103" y="2543"/>
                  </a:cubicBezTo>
                  <a:lnTo>
                    <a:pt x="7103" y="9467"/>
                  </a:lnTo>
                  <a:cubicBezTo>
                    <a:pt x="7103" y="9715"/>
                    <a:pt x="6902" y="9916"/>
                    <a:pt x="6654" y="9916"/>
                  </a:cubicBezTo>
                  <a:lnTo>
                    <a:pt x="749" y="9916"/>
                  </a:lnTo>
                  <a:cubicBezTo>
                    <a:pt x="501" y="9916"/>
                    <a:pt x="301" y="9715"/>
                    <a:pt x="301" y="9467"/>
                  </a:cubicBezTo>
                  <a:lnTo>
                    <a:pt x="301" y="1347"/>
                  </a:lnTo>
                  <a:cubicBezTo>
                    <a:pt x="301" y="1098"/>
                    <a:pt x="501" y="897"/>
                    <a:pt x="749" y="897"/>
                  </a:cubicBezTo>
                  <a:lnTo>
                    <a:pt x="2025" y="897"/>
                  </a:lnTo>
                  <a:cubicBezTo>
                    <a:pt x="2038" y="1002"/>
                    <a:pt x="2063" y="1102"/>
                    <a:pt x="2101" y="1198"/>
                  </a:cubicBezTo>
                  <a:lnTo>
                    <a:pt x="749" y="1198"/>
                  </a:lnTo>
                  <a:cubicBezTo>
                    <a:pt x="667" y="1198"/>
                    <a:pt x="600" y="1265"/>
                    <a:pt x="600" y="1347"/>
                  </a:cubicBezTo>
                  <a:lnTo>
                    <a:pt x="600" y="7661"/>
                  </a:lnTo>
                  <a:cubicBezTo>
                    <a:pt x="600" y="7738"/>
                    <a:pt x="654" y="7806"/>
                    <a:pt x="731" y="7816"/>
                  </a:cubicBezTo>
                  <a:cubicBezTo>
                    <a:pt x="737" y="7816"/>
                    <a:pt x="743" y="7817"/>
                    <a:pt x="750" y="7817"/>
                  </a:cubicBezTo>
                  <a:cubicBezTo>
                    <a:pt x="833" y="7817"/>
                    <a:pt x="899" y="7750"/>
                    <a:pt x="899" y="7666"/>
                  </a:cubicBezTo>
                  <a:lnTo>
                    <a:pt x="899" y="1496"/>
                  </a:lnTo>
                  <a:lnTo>
                    <a:pt x="2272" y="1496"/>
                  </a:lnTo>
                  <a:cubicBezTo>
                    <a:pt x="2497" y="1786"/>
                    <a:pt x="2848" y="1975"/>
                    <a:pt x="3244" y="1975"/>
                  </a:cubicBezTo>
                  <a:lnTo>
                    <a:pt x="4161" y="1975"/>
                  </a:lnTo>
                  <a:cubicBezTo>
                    <a:pt x="4556" y="1975"/>
                    <a:pt x="4909" y="1787"/>
                    <a:pt x="5133" y="1496"/>
                  </a:cubicBezTo>
                  <a:lnTo>
                    <a:pt x="6506" y="1496"/>
                  </a:lnTo>
                  <a:lnTo>
                    <a:pt x="6506" y="9317"/>
                  </a:lnTo>
                  <a:lnTo>
                    <a:pt x="899" y="9317"/>
                  </a:lnTo>
                  <a:lnTo>
                    <a:pt x="899" y="8295"/>
                  </a:lnTo>
                  <a:cubicBezTo>
                    <a:pt x="899" y="8218"/>
                    <a:pt x="844" y="8150"/>
                    <a:pt x="769" y="8141"/>
                  </a:cubicBezTo>
                  <a:cubicBezTo>
                    <a:pt x="762" y="8140"/>
                    <a:pt x="756" y="8139"/>
                    <a:pt x="749" y="8139"/>
                  </a:cubicBezTo>
                  <a:cubicBezTo>
                    <a:pt x="666" y="8139"/>
                    <a:pt x="600" y="8206"/>
                    <a:pt x="600" y="8290"/>
                  </a:cubicBezTo>
                  <a:lnTo>
                    <a:pt x="600" y="9467"/>
                  </a:lnTo>
                  <a:cubicBezTo>
                    <a:pt x="600" y="9549"/>
                    <a:pt x="667" y="9616"/>
                    <a:pt x="749" y="9616"/>
                  </a:cubicBezTo>
                  <a:lnTo>
                    <a:pt x="6654" y="9616"/>
                  </a:lnTo>
                  <a:cubicBezTo>
                    <a:pt x="6736" y="9616"/>
                    <a:pt x="6803" y="9549"/>
                    <a:pt x="6803" y="9467"/>
                  </a:cubicBezTo>
                  <a:lnTo>
                    <a:pt x="6803" y="1347"/>
                  </a:lnTo>
                  <a:cubicBezTo>
                    <a:pt x="6803" y="1265"/>
                    <a:pt x="6736" y="1198"/>
                    <a:pt x="6654" y="1198"/>
                  </a:cubicBezTo>
                  <a:lnTo>
                    <a:pt x="5302" y="1198"/>
                  </a:lnTo>
                  <a:cubicBezTo>
                    <a:pt x="5339" y="1102"/>
                    <a:pt x="5365" y="1002"/>
                    <a:pt x="5378" y="897"/>
                  </a:cubicBezTo>
                  <a:lnTo>
                    <a:pt x="6946" y="897"/>
                  </a:lnTo>
                  <a:cubicBezTo>
                    <a:pt x="7033" y="897"/>
                    <a:pt x="7103" y="968"/>
                    <a:pt x="7103" y="1055"/>
                  </a:cubicBezTo>
                  <a:lnTo>
                    <a:pt x="7103" y="1956"/>
                  </a:lnTo>
                  <a:cubicBezTo>
                    <a:pt x="7105" y="1972"/>
                    <a:pt x="7111" y="1987"/>
                    <a:pt x="7121" y="1997"/>
                  </a:cubicBezTo>
                  <a:cubicBezTo>
                    <a:pt x="7165" y="2039"/>
                    <a:pt x="7211" y="2057"/>
                    <a:pt x="7254" y="2057"/>
                  </a:cubicBezTo>
                  <a:cubicBezTo>
                    <a:pt x="7336" y="2057"/>
                    <a:pt x="7404" y="1990"/>
                    <a:pt x="7404" y="1907"/>
                  </a:cubicBezTo>
                  <a:lnTo>
                    <a:pt x="7404" y="1348"/>
                  </a:lnTo>
                  <a:cubicBezTo>
                    <a:pt x="7404" y="936"/>
                    <a:pt x="7069" y="599"/>
                    <a:pt x="6656" y="599"/>
                  </a:cubicBezTo>
                  <a:lnTo>
                    <a:pt x="5948" y="599"/>
                  </a:lnTo>
                  <a:lnTo>
                    <a:pt x="5948" y="159"/>
                  </a:lnTo>
                  <a:cubicBezTo>
                    <a:pt x="5948" y="73"/>
                    <a:pt x="5877" y="2"/>
                    <a:pt x="5790" y="2"/>
                  </a:cubicBezTo>
                  <a:lnTo>
                    <a:pt x="3029" y="2"/>
                  </a:lnTo>
                  <a:cubicBezTo>
                    <a:pt x="3002" y="2"/>
                    <a:pt x="2977" y="13"/>
                    <a:pt x="2960" y="34"/>
                  </a:cubicBezTo>
                  <a:cubicBezTo>
                    <a:pt x="2857" y="159"/>
                    <a:pt x="2944" y="300"/>
                    <a:pt x="3064" y="300"/>
                  </a:cubicBezTo>
                  <a:lnTo>
                    <a:pt x="5649" y="300"/>
                  </a:lnTo>
                  <a:lnTo>
                    <a:pt x="5649" y="599"/>
                  </a:lnTo>
                  <a:lnTo>
                    <a:pt x="1758" y="599"/>
                  </a:lnTo>
                  <a:lnTo>
                    <a:pt x="1758" y="300"/>
                  </a:lnTo>
                  <a:lnTo>
                    <a:pt x="2441" y="300"/>
                  </a:lnTo>
                  <a:cubicBezTo>
                    <a:pt x="2518" y="300"/>
                    <a:pt x="2586" y="244"/>
                    <a:pt x="2595" y="169"/>
                  </a:cubicBezTo>
                  <a:cubicBezTo>
                    <a:pt x="2606" y="78"/>
                    <a:pt x="2535" y="1"/>
                    <a:pt x="2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9"/>
            <p:cNvSpPr/>
            <p:nvPr/>
          </p:nvSpPr>
          <p:spPr>
            <a:xfrm>
              <a:off x="5438125" y="2627900"/>
              <a:ext cx="126775" cy="72400"/>
            </a:xfrm>
            <a:custGeom>
              <a:avLst/>
              <a:gdLst/>
              <a:ahLst/>
              <a:cxnLst/>
              <a:rect l="l" t="t" r="r" b="b"/>
              <a:pathLst>
                <a:path w="5071" h="2896" extrusionOk="0">
                  <a:moveTo>
                    <a:pt x="2975" y="303"/>
                  </a:moveTo>
                  <a:cubicBezTo>
                    <a:pt x="2979" y="303"/>
                    <a:pt x="2984" y="307"/>
                    <a:pt x="2984" y="313"/>
                  </a:cubicBezTo>
                  <a:lnTo>
                    <a:pt x="2984" y="2597"/>
                  </a:lnTo>
                  <a:lnTo>
                    <a:pt x="2087" y="2597"/>
                  </a:lnTo>
                  <a:lnTo>
                    <a:pt x="2087" y="312"/>
                  </a:lnTo>
                  <a:cubicBezTo>
                    <a:pt x="2086" y="307"/>
                    <a:pt x="2091" y="303"/>
                    <a:pt x="2097" y="303"/>
                  </a:cubicBezTo>
                  <a:close/>
                  <a:moveTo>
                    <a:pt x="4171" y="1100"/>
                  </a:moveTo>
                  <a:cubicBezTo>
                    <a:pt x="4176" y="1100"/>
                    <a:pt x="4181" y="1104"/>
                    <a:pt x="4181" y="1110"/>
                  </a:cubicBezTo>
                  <a:lnTo>
                    <a:pt x="4181" y="2597"/>
                  </a:lnTo>
                  <a:lnTo>
                    <a:pt x="3284" y="2597"/>
                  </a:lnTo>
                  <a:lnTo>
                    <a:pt x="3284" y="1110"/>
                  </a:lnTo>
                  <a:cubicBezTo>
                    <a:pt x="3283" y="1105"/>
                    <a:pt x="3288" y="1100"/>
                    <a:pt x="3294" y="1100"/>
                  </a:cubicBezTo>
                  <a:close/>
                  <a:moveTo>
                    <a:pt x="1778" y="1700"/>
                  </a:moveTo>
                  <a:cubicBezTo>
                    <a:pt x="1783" y="1700"/>
                    <a:pt x="1788" y="1703"/>
                    <a:pt x="1788" y="1710"/>
                  </a:cubicBezTo>
                  <a:lnTo>
                    <a:pt x="1788" y="2598"/>
                  </a:lnTo>
                  <a:lnTo>
                    <a:pt x="890" y="2598"/>
                  </a:lnTo>
                  <a:lnTo>
                    <a:pt x="890" y="1710"/>
                  </a:lnTo>
                  <a:cubicBezTo>
                    <a:pt x="889" y="1705"/>
                    <a:pt x="893" y="1700"/>
                    <a:pt x="899" y="1700"/>
                  </a:cubicBezTo>
                  <a:close/>
                  <a:moveTo>
                    <a:pt x="2095" y="1"/>
                  </a:moveTo>
                  <a:cubicBezTo>
                    <a:pt x="1924" y="1"/>
                    <a:pt x="1785" y="140"/>
                    <a:pt x="1785" y="310"/>
                  </a:cubicBezTo>
                  <a:lnTo>
                    <a:pt x="1785" y="1398"/>
                  </a:lnTo>
                  <a:lnTo>
                    <a:pt x="897" y="1398"/>
                  </a:lnTo>
                  <a:cubicBezTo>
                    <a:pt x="726" y="1398"/>
                    <a:pt x="587" y="1537"/>
                    <a:pt x="587" y="1708"/>
                  </a:cubicBezTo>
                  <a:lnTo>
                    <a:pt x="587" y="2597"/>
                  </a:lnTo>
                  <a:lnTo>
                    <a:pt x="164" y="2597"/>
                  </a:lnTo>
                  <a:cubicBezTo>
                    <a:pt x="90" y="2597"/>
                    <a:pt x="21" y="2652"/>
                    <a:pt x="13" y="2728"/>
                  </a:cubicBezTo>
                  <a:cubicBezTo>
                    <a:pt x="1" y="2819"/>
                    <a:pt x="72" y="2896"/>
                    <a:pt x="162" y="2896"/>
                  </a:cubicBezTo>
                  <a:lnTo>
                    <a:pt x="4905" y="2896"/>
                  </a:lnTo>
                  <a:cubicBezTo>
                    <a:pt x="4982" y="2896"/>
                    <a:pt x="5050" y="2841"/>
                    <a:pt x="5059" y="2765"/>
                  </a:cubicBezTo>
                  <a:cubicBezTo>
                    <a:pt x="5071" y="2674"/>
                    <a:pt x="5001" y="2597"/>
                    <a:pt x="4910" y="2597"/>
                  </a:cubicBezTo>
                  <a:lnTo>
                    <a:pt x="4481" y="2597"/>
                  </a:lnTo>
                  <a:lnTo>
                    <a:pt x="4481" y="1110"/>
                  </a:lnTo>
                  <a:cubicBezTo>
                    <a:pt x="4481" y="940"/>
                    <a:pt x="4343" y="801"/>
                    <a:pt x="4171" y="801"/>
                  </a:cubicBezTo>
                  <a:lnTo>
                    <a:pt x="3283" y="801"/>
                  </a:lnTo>
                  <a:lnTo>
                    <a:pt x="3283" y="310"/>
                  </a:lnTo>
                  <a:cubicBezTo>
                    <a:pt x="3283" y="140"/>
                    <a:pt x="3144" y="1"/>
                    <a:pt x="29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9"/>
            <p:cNvSpPr/>
            <p:nvPr/>
          </p:nvSpPr>
          <p:spPr>
            <a:xfrm>
              <a:off x="5443350" y="2548400"/>
              <a:ext cx="53375" cy="53375"/>
            </a:xfrm>
            <a:custGeom>
              <a:avLst/>
              <a:gdLst/>
              <a:ahLst/>
              <a:cxnLst/>
              <a:rect l="l" t="t" r="r" b="b"/>
              <a:pathLst>
                <a:path w="2135" h="2135" extrusionOk="0">
                  <a:moveTo>
                    <a:pt x="1219" y="325"/>
                  </a:moveTo>
                  <a:cubicBezTo>
                    <a:pt x="1522" y="386"/>
                    <a:pt x="1763" y="624"/>
                    <a:pt x="1823" y="929"/>
                  </a:cubicBezTo>
                  <a:lnTo>
                    <a:pt x="1219" y="929"/>
                  </a:lnTo>
                  <a:lnTo>
                    <a:pt x="1219" y="325"/>
                  </a:lnTo>
                  <a:close/>
                  <a:moveTo>
                    <a:pt x="920" y="325"/>
                  </a:moveTo>
                  <a:lnTo>
                    <a:pt x="920" y="1078"/>
                  </a:lnTo>
                  <a:cubicBezTo>
                    <a:pt x="920" y="1160"/>
                    <a:pt x="987" y="1227"/>
                    <a:pt x="1069" y="1227"/>
                  </a:cubicBezTo>
                  <a:lnTo>
                    <a:pt x="1822" y="1227"/>
                  </a:lnTo>
                  <a:cubicBezTo>
                    <a:pt x="1752" y="1579"/>
                    <a:pt x="1441" y="1846"/>
                    <a:pt x="1069" y="1846"/>
                  </a:cubicBezTo>
                  <a:cubicBezTo>
                    <a:pt x="1047" y="1846"/>
                    <a:pt x="1024" y="1845"/>
                    <a:pt x="1002" y="1843"/>
                  </a:cubicBezTo>
                  <a:cubicBezTo>
                    <a:pt x="633" y="1812"/>
                    <a:pt x="335" y="1514"/>
                    <a:pt x="304" y="1145"/>
                  </a:cubicBezTo>
                  <a:cubicBezTo>
                    <a:pt x="270" y="743"/>
                    <a:pt x="546" y="399"/>
                    <a:pt x="920" y="325"/>
                  </a:cubicBezTo>
                  <a:close/>
                  <a:moveTo>
                    <a:pt x="1067" y="1"/>
                  </a:moveTo>
                  <a:cubicBezTo>
                    <a:pt x="479" y="1"/>
                    <a:pt x="0" y="480"/>
                    <a:pt x="0" y="1067"/>
                  </a:cubicBezTo>
                  <a:cubicBezTo>
                    <a:pt x="0" y="1657"/>
                    <a:pt x="480" y="2135"/>
                    <a:pt x="1067" y="2135"/>
                  </a:cubicBezTo>
                  <a:cubicBezTo>
                    <a:pt x="1067" y="2135"/>
                    <a:pt x="1068" y="2135"/>
                    <a:pt x="1069" y="2135"/>
                  </a:cubicBezTo>
                  <a:cubicBezTo>
                    <a:pt x="1657" y="2135"/>
                    <a:pt x="2134" y="1656"/>
                    <a:pt x="2134" y="1067"/>
                  </a:cubicBezTo>
                  <a:cubicBezTo>
                    <a:pt x="2134" y="479"/>
                    <a:pt x="1655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9"/>
            <p:cNvSpPr/>
            <p:nvPr/>
          </p:nvSpPr>
          <p:spPr>
            <a:xfrm>
              <a:off x="5505225" y="2548425"/>
              <a:ext cx="54475" cy="53375"/>
            </a:xfrm>
            <a:custGeom>
              <a:avLst/>
              <a:gdLst/>
              <a:ahLst/>
              <a:cxnLst/>
              <a:rect l="l" t="t" r="r" b="b"/>
              <a:pathLst>
                <a:path w="2179" h="2135" extrusionOk="0">
                  <a:moveTo>
                    <a:pt x="1259" y="314"/>
                  </a:moveTo>
                  <a:cubicBezTo>
                    <a:pt x="1610" y="383"/>
                    <a:pt x="1877" y="695"/>
                    <a:pt x="1877" y="1066"/>
                  </a:cubicBezTo>
                  <a:cubicBezTo>
                    <a:pt x="1877" y="1194"/>
                    <a:pt x="1845" y="1318"/>
                    <a:pt x="1785" y="1430"/>
                  </a:cubicBezTo>
                  <a:lnTo>
                    <a:pt x="1259" y="996"/>
                  </a:lnTo>
                  <a:lnTo>
                    <a:pt x="1259" y="314"/>
                  </a:lnTo>
                  <a:close/>
                  <a:moveTo>
                    <a:pt x="959" y="314"/>
                  </a:moveTo>
                  <a:lnTo>
                    <a:pt x="959" y="1066"/>
                  </a:lnTo>
                  <a:cubicBezTo>
                    <a:pt x="959" y="1112"/>
                    <a:pt x="980" y="1154"/>
                    <a:pt x="1013" y="1183"/>
                  </a:cubicBezTo>
                  <a:lnTo>
                    <a:pt x="1594" y="1662"/>
                  </a:lnTo>
                  <a:cubicBezTo>
                    <a:pt x="1458" y="1774"/>
                    <a:pt x="1286" y="1836"/>
                    <a:pt x="1108" y="1836"/>
                  </a:cubicBezTo>
                  <a:cubicBezTo>
                    <a:pt x="684" y="1836"/>
                    <a:pt x="339" y="1491"/>
                    <a:pt x="339" y="1066"/>
                  </a:cubicBezTo>
                  <a:cubicBezTo>
                    <a:pt x="340" y="695"/>
                    <a:pt x="606" y="383"/>
                    <a:pt x="959" y="314"/>
                  </a:cubicBezTo>
                  <a:close/>
                  <a:moveTo>
                    <a:pt x="1113" y="1"/>
                  </a:moveTo>
                  <a:cubicBezTo>
                    <a:pt x="1085" y="1"/>
                    <a:pt x="1057" y="2"/>
                    <a:pt x="1029" y="4"/>
                  </a:cubicBezTo>
                  <a:cubicBezTo>
                    <a:pt x="508" y="42"/>
                    <a:pt x="86" y="464"/>
                    <a:pt x="47" y="986"/>
                  </a:cubicBezTo>
                  <a:cubicBezTo>
                    <a:pt x="1" y="1610"/>
                    <a:pt x="496" y="2135"/>
                    <a:pt x="1111" y="2135"/>
                  </a:cubicBezTo>
                  <a:cubicBezTo>
                    <a:pt x="1432" y="2135"/>
                    <a:pt x="1732" y="1994"/>
                    <a:pt x="1936" y="1747"/>
                  </a:cubicBezTo>
                  <a:cubicBezTo>
                    <a:pt x="2093" y="1557"/>
                    <a:pt x="2179" y="1315"/>
                    <a:pt x="2179" y="1068"/>
                  </a:cubicBezTo>
                  <a:cubicBezTo>
                    <a:pt x="2179" y="480"/>
                    <a:pt x="1701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0" name="Google Shape;2220;p69"/>
          <p:cNvGrpSpPr/>
          <p:nvPr/>
        </p:nvGrpSpPr>
        <p:grpSpPr>
          <a:xfrm>
            <a:off x="2910033" y="2643264"/>
            <a:ext cx="326095" cy="325807"/>
            <a:chOff x="1535425" y="537550"/>
            <a:chExt cx="255300" cy="255075"/>
          </a:xfrm>
        </p:grpSpPr>
        <p:sp>
          <p:nvSpPr>
            <p:cNvPr id="2221" name="Google Shape;2221;p69"/>
            <p:cNvSpPr/>
            <p:nvPr/>
          </p:nvSpPr>
          <p:spPr>
            <a:xfrm>
              <a:off x="1535425" y="537550"/>
              <a:ext cx="255300" cy="255075"/>
            </a:xfrm>
            <a:custGeom>
              <a:avLst/>
              <a:gdLst/>
              <a:ahLst/>
              <a:cxnLst/>
              <a:rect l="l" t="t" r="r" b="b"/>
              <a:pathLst>
                <a:path w="10212" h="10203" extrusionOk="0">
                  <a:moveTo>
                    <a:pt x="6998" y="6785"/>
                  </a:moveTo>
                  <a:lnTo>
                    <a:pt x="7518" y="7305"/>
                  </a:lnTo>
                  <a:lnTo>
                    <a:pt x="7306" y="7517"/>
                  </a:lnTo>
                  <a:lnTo>
                    <a:pt x="6787" y="6997"/>
                  </a:lnTo>
                  <a:cubicBezTo>
                    <a:pt x="6860" y="6929"/>
                    <a:pt x="6931" y="6858"/>
                    <a:pt x="6998" y="6785"/>
                  </a:cubicBezTo>
                  <a:close/>
                  <a:moveTo>
                    <a:pt x="7943" y="7305"/>
                  </a:moveTo>
                  <a:lnTo>
                    <a:pt x="8189" y="7551"/>
                  </a:lnTo>
                  <a:lnTo>
                    <a:pt x="7554" y="8186"/>
                  </a:lnTo>
                  <a:lnTo>
                    <a:pt x="7307" y="7939"/>
                  </a:lnTo>
                  <a:lnTo>
                    <a:pt x="7943" y="7305"/>
                  </a:lnTo>
                  <a:close/>
                  <a:moveTo>
                    <a:pt x="8400" y="7762"/>
                  </a:moveTo>
                  <a:lnTo>
                    <a:pt x="8612" y="7974"/>
                  </a:lnTo>
                  <a:lnTo>
                    <a:pt x="7976" y="8610"/>
                  </a:lnTo>
                  <a:lnTo>
                    <a:pt x="7765" y="8397"/>
                  </a:lnTo>
                  <a:lnTo>
                    <a:pt x="8400" y="7762"/>
                  </a:lnTo>
                  <a:close/>
                  <a:moveTo>
                    <a:pt x="4041" y="1"/>
                  </a:moveTo>
                  <a:cubicBezTo>
                    <a:pt x="1813" y="1"/>
                    <a:pt x="0" y="1814"/>
                    <a:pt x="0" y="4042"/>
                  </a:cubicBezTo>
                  <a:cubicBezTo>
                    <a:pt x="0" y="6009"/>
                    <a:pt x="1413" y="7651"/>
                    <a:pt x="3274" y="8010"/>
                  </a:cubicBezTo>
                  <a:lnTo>
                    <a:pt x="3274" y="9019"/>
                  </a:lnTo>
                  <a:cubicBezTo>
                    <a:pt x="3279" y="9101"/>
                    <a:pt x="3346" y="9168"/>
                    <a:pt x="3428" y="9168"/>
                  </a:cubicBezTo>
                  <a:cubicBezTo>
                    <a:pt x="3510" y="9168"/>
                    <a:pt x="3573" y="9019"/>
                    <a:pt x="3573" y="9019"/>
                  </a:cubicBezTo>
                  <a:lnTo>
                    <a:pt x="3573" y="8051"/>
                  </a:lnTo>
                  <a:cubicBezTo>
                    <a:pt x="3665" y="8062"/>
                    <a:pt x="3758" y="8070"/>
                    <a:pt x="3852" y="8073"/>
                  </a:cubicBezTo>
                  <a:lnTo>
                    <a:pt x="3852" y="9716"/>
                  </a:lnTo>
                  <a:cubicBezTo>
                    <a:pt x="3852" y="9778"/>
                    <a:pt x="3888" y="9836"/>
                    <a:pt x="3945" y="9859"/>
                  </a:cubicBezTo>
                  <a:cubicBezTo>
                    <a:pt x="3967" y="9868"/>
                    <a:pt x="3989" y="9872"/>
                    <a:pt x="4010" y="9872"/>
                  </a:cubicBezTo>
                  <a:cubicBezTo>
                    <a:pt x="4099" y="9872"/>
                    <a:pt x="4170" y="9800"/>
                    <a:pt x="4170" y="9712"/>
                  </a:cubicBezTo>
                  <a:lnTo>
                    <a:pt x="4170" y="8074"/>
                  </a:lnTo>
                  <a:cubicBezTo>
                    <a:pt x="4264" y="8072"/>
                    <a:pt x="4359" y="8066"/>
                    <a:pt x="4449" y="8056"/>
                  </a:cubicBezTo>
                  <a:lnTo>
                    <a:pt x="4449" y="9063"/>
                  </a:lnTo>
                  <a:cubicBezTo>
                    <a:pt x="4449" y="9071"/>
                    <a:pt x="4453" y="9081"/>
                    <a:pt x="4459" y="9089"/>
                  </a:cubicBezTo>
                  <a:cubicBezTo>
                    <a:pt x="4505" y="9136"/>
                    <a:pt x="4554" y="9156"/>
                    <a:pt x="4599" y="9156"/>
                  </a:cubicBezTo>
                  <a:cubicBezTo>
                    <a:pt x="4682" y="9156"/>
                    <a:pt x="4749" y="9089"/>
                    <a:pt x="4749" y="9007"/>
                  </a:cubicBezTo>
                  <a:lnTo>
                    <a:pt x="4749" y="8006"/>
                  </a:lnTo>
                  <a:cubicBezTo>
                    <a:pt x="5425" y="7886"/>
                    <a:pt x="6042" y="7596"/>
                    <a:pt x="6557" y="7183"/>
                  </a:cubicBezTo>
                  <a:lnTo>
                    <a:pt x="7094" y="7719"/>
                  </a:lnTo>
                  <a:lnTo>
                    <a:pt x="7045" y="7768"/>
                  </a:lnTo>
                  <a:cubicBezTo>
                    <a:pt x="7040" y="7774"/>
                    <a:pt x="7035" y="7778"/>
                    <a:pt x="7033" y="7784"/>
                  </a:cubicBezTo>
                  <a:cubicBezTo>
                    <a:pt x="6966" y="7904"/>
                    <a:pt x="6987" y="8037"/>
                    <a:pt x="7071" y="8122"/>
                  </a:cubicBezTo>
                  <a:lnTo>
                    <a:pt x="7446" y="8496"/>
                  </a:lnTo>
                  <a:lnTo>
                    <a:pt x="7868" y="8919"/>
                  </a:lnTo>
                  <a:lnTo>
                    <a:pt x="9075" y="10125"/>
                  </a:lnTo>
                  <a:cubicBezTo>
                    <a:pt x="9126" y="10176"/>
                    <a:pt x="9193" y="10203"/>
                    <a:pt x="9265" y="10203"/>
                  </a:cubicBezTo>
                  <a:cubicBezTo>
                    <a:pt x="9337" y="10203"/>
                    <a:pt x="9405" y="10175"/>
                    <a:pt x="9455" y="10125"/>
                  </a:cubicBezTo>
                  <a:lnTo>
                    <a:pt x="10133" y="9447"/>
                  </a:lnTo>
                  <a:cubicBezTo>
                    <a:pt x="10184" y="9395"/>
                    <a:pt x="10211" y="9329"/>
                    <a:pt x="10211" y="9257"/>
                  </a:cubicBezTo>
                  <a:cubicBezTo>
                    <a:pt x="10211" y="9185"/>
                    <a:pt x="10182" y="9119"/>
                    <a:pt x="10133" y="9067"/>
                  </a:cubicBezTo>
                  <a:lnTo>
                    <a:pt x="9946" y="8880"/>
                  </a:lnTo>
                  <a:cubicBezTo>
                    <a:pt x="9940" y="8874"/>
                    <a:pt x="9930" y="8870"/>
                    <a:pt x="9922" y="8870"/>
                  </a:cubicBezTo>
                  <a:cubicBezTo>
                    <a:pt x="9921" y="8870"/>
                    <a:pt x="9919" y="8870"/>
                    <a:pt x="9917" y="8870"/>
                  </a:cubicBezTo>
                  <a:cubicBezTo>
                    <a:pt x="9733" y="8870"/>
                    <a:pt x="9686" y="9044"/>
                    <a:pt x="9775" y="9134"/>
                  </a:cubicBezTo>
                  <a:lnTo>
                    <a:pt x="9900" y="9259"/>
                  </a:lnTo>
                  <a:lnTo>
                    <a:pt x="9265" y="9893"/>
                  </a:lnTo>
                  <a:lnTo>
                    <a:pt x="8185" y="8813"/>
                  </a:lnTo>
                  <a:lnTo>
                    <a:pt x="8820" y="8179"/>
                  </a:lnTo>
                  <a:lnTo>
                    <a:pt x="9324" y="8683"/>
                  </a:lnTo>
                  <a:cubicBezTo>
                    <a:pt x="9353" y="8712"/>
                    <a:pt x="9391" y="8726"/>
                    <a:pt x="9430" y="8726"/>
                  </a:cubicBezTo>
                  <a:cubicBezTo>
                    <a:pt x="9509" y="8726"/>
                    <a:pt x="9589" y="8663"/>
                    <a:pt x="9588" y="8536"/>
                  </a:cubicBezTo>
                  <a:cubicBezTo>
                    <a:pt x="9588" y="8527"/>
                    <a:pt x="9584" y="8518"/>
                    <a:pt x="9578" y="8512"/>
                  </a:cubicBezTo>
                  <a:lnTo>
                    <a:pt x="8928" y="7862"/>
                  </a:lnTo>
                  <a:lnTo>
                    <a:pt x="8505" y="7439"/>
                  </a:lnTo>
                  <a:lnTo>
                    <a:pt x="8131" y="7065"/>
                  </a:lnTo>
                  <a:cubicBezTo>
                    <a:pt x="8080" y="7015"/>
                    <a:pt x="8013" y="6987"/>
                    <a:pt x="7941" y="6987"/>
                  </a:cubicBezTo>
                  <a:cubicBezTo>
                    <a:pt x="7893" y="6987"/>
                    <a:pt x="7842" y="7000"/>
                    <a:pt x="7793" y="7027"/>
                  </a:cubicBezTo>
                  <a:cubicBezTo>
                    <a:pt x="7788" y="7029"/>
                    <a:pt x="7783" y="7034"/>
                    <a:pt x="7778" y="7038"/>
                  </a:cubicBezTo>
                  <a:lnTo>
                    <a:pt x="7729" y="7088"/>
                  </a:lnTo>
                  <a:lnTo>
                    <a:pt x="7193" y="6551"/>
                  </a:lnTo>
                  <a:cubicBezTo>
                    <a:pt x="7575" y="6073"/>
                    <a:pt x="7852" y="5506"/>
                    <a:pt x="7986" y="4888"/>
                  </a:cubicBezTo>
                  <a:lnTo>
                    <a:pt x="9097" y="4888"/>
                  </a:lnTo>
                  <a:cubicBezTo>
                    <a:pt x="9107" y="4888"/>
                    <a:pt x="9116" y="4884"/>
                    <a:pt x="9123" y="4878"/>
                  </a:cubicBezTo>
                  <a:cubicBezTo>
                    <a:pt x="9259" y="4748"/>
                    <a:pt x="9168" y="4588"/>
                    <a:pt x="9041" y="4588"/>
                  </a:cubicBezTo>
                  <a:lnTo>
                    <a:pt x="8043" y="4588"/>
                  </a:lnTo>
                  <a:cubicBezTo>
                    <a:pt x="8057" y="4495"/>
                    <a:pt x="8066" y="4402"/>
                    <a:pt x="8072" y="4309"/>
                  </a:cubicBezTo>
                  <a:lnTo>
                    <a:pt x="9753" y="4309"/>
                  </a:lnTo>
                  <a:cubicBezTo>
                    <a:pt x="9830" y="4309"/>
                    <a:pt x="9898" y="4253"/>
                    <a:pt x="9907" y="4178"/>
                  </a:cubicBezTo>
                  <a:cubicBezTo>
                    <a:pt x="9918" y="4087"/>
                    <a:pt x="9847" y="4010"/>
                    <a:pt x="9758" y="4010"/>
                  </a:cubicBezTo>
                  <a:lnTo>
                    <a:pt x="8081" y="4010"/>
                  </a:lnTo>
                  <a:cubicBezTo>
                    <a:pt x="8079" y="3916"/>
                    <a:pt x="8076" y="3824"/>
                    <a:pt x="8069" y="3731"/>
                  </a:cubicBezTo>
                  <a:lnTo>
                    <a:pt x="9044" y="3731"/>
                  </a:lnTo>
                  <a:cubicBezTo>
                    <a:pt x="9044" y="3731"/>
                    <a:pt x="9193" y="3654"/>
                    <a:pt x="9193" y="3572"/>
                  </a:cubicBezTo>
                  <a:cubicBezTo>
                    <a:pt x="9193" y="3489"/>
                    <a:pt x="9126" y="3422"/>
                    <a:pt x="9044" y="3412"/>
                  </a:cubicBezTo>
                  <a:lnTo>
                    <a:pt x="8035" y="3412"/>
                  </a:lnTo>
                  <a:cubicBezTo>
                    <a:pt x="7930" y="2734"/>
                    <a:pt x="7650" y="2091"/>
                    <a:pt x="7210" y="1535"/>
                  </a:cubicBezTo>
                  <a:cubicBezTo>
                    <a:pt x="7181" y="1498"/>
                    <a:pt x="7137" y="1478"/>
                    <a:pt x="7093" y="1478"/>
                  </a:cubicBezTo>
                  <a:cubicBezTo>
                    <a:pt x="7060" y="1478"/>
                    <a:pt x="7027" y="1489"/>
                    <a:pt x="6999" y="1511"/>
                  </a:cubicBezTo>
                  <a:cubicBezTo>
                    <a:pt x="6936" y="1562"/>
                    <a:pt x="6924" y="1656"/>
                    <a:pt x="6976" y="1721"/>
                  </a:cubicBezTo>
                  <a:cubicBezTo>
                    <a:pt x="7502" y="2387"/>
                    <a:pt x="7781" y="3189"/>
                    <a:pt x="7781" y="4042"/>
                  </a:cubicBezTo>
                  <a:cubicBezTo>
                    <a:pt x="7781" y="6105"/>
                    <a:pt x="6103" y="7783"/>
                    <a:pt x="4041" y="7783"/>
                  </a:cubicBezTo>
                  <a:cubicBezTo>
                    <a:pt x="1979" y="7783"/>
                    <a:pt x="299" y="6103"/>
                    <a:pt x="299" y="4042"/>
                  </a:cubicBezTo>
                  <a:cubicBezTo>
                    <a:pt x="299" y="1980"/>
                    <a:pt x="1979" y="301"/>
                    <a:pt x="4041" y="301"/>
                  </a:cubicBezTo>
                  <a:cubicBezTo>
                    <a:pt x="4972" y="301"/>
                    <a:pt x="5866" y="646"/>
                    <a:pt x="6556" y="1273"/>
                  </a:cubicBezTo>
                  <a:cubicBezTo>
                    <a:pt x="6585" y="1299"/>
                    <a:pt x="6621" y="1312"/>
                    <a:pt x="6657" y="1312"/>
                  </a:cubicBezTo>
                  <a:cubicBezTo>
                    <a:pt x="6698" y="1312"/>
                    <a:pt x="6738" y="1295"/>
                    <a:pt x="6767" y="1263"/>
                  </a:cubicBezTo>
                  <a:cubicBezTo>
                    <a:pt x="6823" y="1201"/>
                    <a:pt x="6818" y="1106"/>
                    <a:pt x="6757" y="1052"/>
                  </a:cubicBezTo>
                  <a:cubicBezTo>
                    <a:pt x="6012" y="374"/>
                    <a:pt x="5048" y="1"/>
                    <a:pt x="4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9"/>
            <p:cNvSpPr/>
            <p:nvPr/>
          </p:nvSpPr>
          <p:spPr>
            <a:xfrm>
              <a:off x="1550100" y="552425"/>
              <a:ext cx="172350" cy="172100"/>
            </a:xfrm>
            <a:custGeom>
              <a:avLst/>
              <a:gdLst/>
              <a:ahLst/>
              <a:cxnLst/>
              <a:rect l="l" t="t" r="r" b="b"/>
              <a:pathLst>
                <a:path w="6894" h="6884" extrusionOk="0">
                  <a:moveTo>
                    <a:pt x="3453" y="0"/>
                  </a:moveTo>
                  <a:cubicBezTo>
                    <a:pt x="2537" y="0"/>
                    <a:pt x="1675" y="359"/>
                    <a:pt x="1027" y="1009"/>
                  </a:cubicBezTo>
                  <a:cubicBezTo>
                    <a:pt x="381" y="1657"/>
                    <a:pt x="20" y="2521"/>
                    <a:pt x="10" y="3440"/>
                  </a:cubicBezTo>
                  <a:cubicBezTo>
                    <a:pt x="0" y="4287"/>
                    <a:pt x="308" y="5100"/>
                    <a:pt x="877" y="5732"/>
                  </a:cubicBezTo>
                  <a:cubicBezTo>
                    <a:pt x="906" y="5765"/>
                    <a:pt x="947" y="5781"/>
                    <a:pt x="988" y="5781"/>
                  </a:cubicBezTo>
                  <a:cubicBezTo>
                    <a:pt x="1023" y="5781"/>
                    <a:pt x="1059" y="5769"/>
                    <a:pt x="1087" y="5743"/>
                  </a:cubicBezTo>
                  <a:cubicBezTo>
                    <a:pt x="1149" y="5687"/>
                    <a:pt x="1154" y="5593"/>
                    <a:pt x="1099" y="5532"/>
                  </a:cubicBezTo>
                  <a:cubicBezTo>
                    <a:pt x="581" y="4957"/>
                    <a:pt x="302" y="4216"/>
                    <a:pt x="309" y="3444"/>
                  </a:cubicBezTo>
                  <a:cubicBezTo>
                    <a:pt x="318" y="2603"/>
                    <a:pt x="648" y="1814"/>
                    <a:pt x="1239" y="1221"/>
                  </a:cubicBezTo>
                  <a:cubicBezTo>
                    <a:pt x="1830" y="628"/>
                    <a:pt x="2617" y="300"/>
                    <a:pt x="3453" y="300"/>
                  </a:cubicBezTo>
                  <a:cubicBezTo>
                    <a:pt x="5186" y="300"/>
                    <a:pt x="6596" y="1710"/>
                    <a:pt x="6596" y="3442"/>
                  </a:cubicBezTo>
                  <a:cubicBezTo>
                    <a:pt x="6596" y="5175"/>
                    <a:pt x="5186" y="6586"/>
                    <a:pt x="3455" y="6586"/>
                  </a:cubicBezTo>
                  <a:cubicBezTo>
                    <a:pt x="2755" y="6578"/>
                    <a:pt x="2097" y="6356"/>
                    <a:pt x="1548" y="5944"/>
                  </a:cubicBezTo>
                  <a:cubicBezTo>
                    <a:pt x="1522" y="5923"/>
                    <a:pt x="1490" y="5913"/>
                    <a:pt x="1459" y="5913"/>
                  </a:cubicBezTo>
                  <a:cubicBezTo>
                    <a:pt x="1414" y="5913"/>
                    <a:pt x="1369" y="5934"/>
                    <a:pt x="1339" y="5972"/>
                  </a:cubicBezTo>
                  <a:cubicBezTo>
                    <a:pt x="1289" y="6038"/>
                    <a:pt x="1301" y="6133"/>
                    <a:pt x="1368" y="6181"/>
                  </a:cubicBezTo>
                  <a:cubicBezTo>
                    <a:pt x="1968" y="6632"/>
                    <a:pt x="2688" y="6874"/>
                    <a:pt x="3453" y="6883"/>
                  </a:cubicBezTo>
                  <a:cubicBezTo>
                    <a:pt x="5349" y="6883"/>
                    <a:pt x="6894" y="5339"/>
                    <a:pt x="6894" y="3441"/>
                  </a:cubicBezTo>
                  <a:cubicBezTo>
                    <a:pt x="6894" y="1544"/>
                    <a:pt x="5350" y="0"/>
                    <a:pt x="3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9"/>
            <p:cNvSpPr/>
            <p:nvPr/>
          </p:nvSpPr>
          <p:spPr>
            <a:xfrm>
              <a:off x="1580275" y="571850"/>
              <a:ext cx="115350" cy="72300"/>
            </a:xfrm>
            <a:custGeom>
              <a:avLst/>
              <a:gdLst/>
              <a:ahLst/>
              <a:cxnLst/>
              <a:rect l="l" t="t" r="r" b="b"/>
              <a:pathLst>
                <a:path w="4614" h="2892" extrusionOk="0">
                  <a:moveTo>
                    <a:pt x="1557" y="1059"/>
                  </a:moveTo>
                  <a:lnTo>
                    <a:pt x="1557" y="2595"/>
                  </a:lnTo>
                  <a:lnTo>
                    <a:pt x="659" y="2595"/>
                  </a:lnTo>
                  <a:lnTo>
                    <a:pt x="659" y="1059"/>
                  </a:lnTo>
                  <a:close/>
                  <a:moveTo>
                    <a:pt x="2753" y="301"/>
                  </a:moveTo>
                  <a:lnTo>
                    <a:pt x="2753" y="2595"/>
                  </a:lnTo>
                  <a:lnTo>
                    <a:pt x="1856" y="2595"/>
                  </a:lnTo>
                  <a:lnTo>
                    <a:pt x="1856" y="301"/>
                  </a:lnTo>
                  <a:close/>
                  <a:moveTo>
                    <a:pt x="3951" y="1818"/>
                  </a:moveTo>
                  <a:lnTo>
                    <a:pt x="3951" y="2595"/>
                  </a:lnTo>
                  <a:lnTo>
                    <a:pt x="3054" y="2595"/>
                  </a:lnTo>
                  <a:lnTo>
                    <a:pt x="3054" y="1818"/>
                  </a:lnTo>
                  <a:close/>
                  <a:moveTo>
                    <a:pt x="1786" y="1"/>
                  </a:moveTo>
                  <a:cubicBezTo>
                    <a:pt x="1660" y="1"/>
                    <a:pt x="1558" y="104"/>
                    <a:pt x="1558" y="230"/>
                  </a:cubicBezTo>
                  <a:lnTo>
                    <a:pt x="1558" y="758"/>
                  </a:lnTo>
                  <a:lnTo>
                    <a:pt x="590" y="758"/>
                  </a:lnTo>
                  <a:cubicBezTo>
                    <a:pt x="462" y="758"/>
                    <a:pt x="361" y="861"/>
                    <a:pt x="361" y="987"/>
                  </a:cubicBezTo>
                  <a:lnTo>
                    <a:pt x="361" y="2592"/>
                  </a:lnTo>
                  <a:lnTo>
                    <a:pt x="166" y="2592"/>
                  </a:lnTo>
                  <a:cubicBezTo>
                    <a:pt x="89" y="2592"/>
                    <a:pt x="21" y="2648"/>
                    <a:pt x="12" y="2724"/>
                  </a:cubicBezTo>
                  <a:cubicBezTo>
                    <a:pt x="1" y="2815"/>
                    <a:pt x="72" y="2892"/>
                    <a:pt x="161" y="2892"/>
                  </a:cubicBezTo>
                  <a:lnTo>
                    <a:pt x="4448" y="2892"/>
                  </a:lnTo>
                  <a:cubicBezTo>
                    <a:pt x="4525" y="2892"/>
                    <a:pt x="4593" y="2837"/>
                    <a:pt x="4602" y="2761"/>
                  </a:cubicBezTo>
                  <a:cubicBezTo>
                    <a:pt x="4613" y="2670"/>
                    <a:pt x="4542" y="2592"/>
                    <a:pt x="4453" y="2592"/>
                  </a:cubicBezTo>
                  <a:lnTo>
                    <a:pt x="4252" y="2592"/>
                  </a:lnTo>
                  <a:lnTo>
                    <a:pt x="4252" y="1744"/>
                  </a:lnTo>
                  <a:cubicBezTo>
                    <a:pt x="4252" y="1616"/>
                    <a:pt x="4149" y="1516"/>
                    <a:pt x="4023" y="1516"/>
                  </a:cubicBezTo>
                  <a:lnTo>
                    <a:pt x="3055" y="1516"/>
                  </a:lnTo>
                  <a:lnTo>
                    <a:pt x="3055" y="229"/>
                  </a:lnTo>
                  <a:cubicBezTo>
                    <a:pt x="3054" y="104"/>
                    <a:pt x="2951" y="1"/>
                    <a:pt x="2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9"/>
            <p:cNvSpPr/>
            <p:nvPr/>
          </p:nvSpPr>
          <p:spPr>
            <a:xfrm>
              <a:off x="1592675" y="652825"/>
              <a:ext cx="90875" cy="46800"/>
            </a:xfrm>
            <a:custGeom>
              <a:avLst/>
              <a:gdLst/>
              <a:ahLst/>
              <a:cxnLst/>
              <a:rect l="l" t="t" r="r" b="b"/>
              <a:pathLst>
                <a:path w="3635" h="1872" extrusionOk="0">
                  <a:moveTo>
                    <a:pt x="2311" y="0"/>
                  </a:moveTo>
                  <a:cubicBezTo>
                    <a:pt x="2250" y="0"/>
                    <a:pt x="2194" y="40"/>
                    <a:pt x="2172" y="98"/>
                  </a:cubicBezTo>
                  <a:lnTo>
                    <a:pt x="1735" y="1279"/>
                  </a:lnTo>
                  <a:lnTo>
                    <a:pt x="1429" y="412"/>
                  </a:lnTo>
                  <a:cubicBezTo>
                    <a:pt x="1410" y="356"/>
                    <a:pt x="1360" y="318"/>
                    <a:pt x="1300" y="313"/>
                  </a:cubicBezTo>
                  <a:cubicBezTo>
                    <a:pt x="1296" y="313"/>
                    <a:pt x="1292" y="312"/>
                    <a:pt x="1287" y="312"/>
                  </a:cubicBezTo>
                  <a:cubicBezTo>
                    <a:pt x="1234" y="312"/>
                    <a:pt x="1184" y="341"/>
                    <a:pt x="1156" y="389"/>
                  </a:cubicBezTo>
                  <a:lnTo>
                    <a:pt x="863" y="915"/>
                  </a:lnTo>
                  <a:lnTo>
                    <a:pt x="167" y="915"/>
                  </a:lnTo>
                  <a:cubicBezTo>
                    <a:pt x="90" y="915"/>
                    <a:pt x="22" y="970"/>
                    <a:pt x="13" y="1045"/>
                  </a:cubicBezTo>
                  <a:cubicBezTo>
                    <a:pt x="0" y="1137"/>
                    <a:pt x="71" y="1214"/>
                    <a:pt x="162" y="1214"/>
                  </a:cubicBezTo>
                  <a:lnTo>
                    <a:pt x="947" y="1214"/>
                  </a:lnTo>
                  <a:cubicBezTo>
                    <a:pt x="1001" y="1214"/>
                    <a:pt x="1051" y="1184"/>
                    <a:pt x="1078" y="1137"/>
                  </a:cubicBezTo>
                  <a:lnTo>
                    <a:pt x="1254" y="821"/>
                  </a:lnTo>
                  <a:lnTo>
                    <a:pt x="1589" y="1773"/>
                  </a:lnTo>
                  <a:cubicBezTo>
                    <a:pt x="1610" y="1832"/>
                    <a:pt x="1666" y="1872"/>
                    <a:pt x="1730" y="1872"/>
                  </a:cubicBezTo>
                  <a:lnTo>
                    <a:pt x="1732" y="1872"/>
                  </a:lnTo>
                  <a:cubicBezTo>
                    <a:pt x="1796" y="1872"/>
                    <a:pt x="1853" y="1834"/>
                    <a:pt x="1874" y="1774"/>
                  </a:cubicBezTo>
                  <a:lnTo>
                    <a:pt x="2322" y="567"/>
                  </a:lnTo>
                  <a:lnTo>
                    <a:pt x="2537" y="1119"/>
                  </a:lnTo>
                  <a:cubicBezTo>
                    <a:pt x="2560" y="1177"/>
                    <a:pt x="2616" y="1215"/>
                    <a:pt x="2677" y="1215"/>
                  </a:cubicBezTo>
                  <a:lnTo>
                    <a:pt x="3473" y="1215"/>
                  </a:lnTo>
                  <a:cubicBezTo>
                    <a:pt x="3550" y="1215"/>
                    <a:pt x="3618" y="1160"/>
                    <a:pt x="3628" y="1084"/>
                  </a:cubicBezTo>
                  <a:cubicBezTo>
                    <a:pt x="3635" y="991"/>
                    <a:pt x="3565" y="913"/>
                    <a:pt x="3475" y="913"/>
                  </a:cubicBezTo>
                  <a:lnTo>
                    <a:pt x="2771" y="913"/>
                  </a:lnTo>
                  <a:lnTo>
                    <a:pt x="2451" y="96"/>
                  </a:lnTo>
                  <a:cubicBezTo>
                    <a:pt x="2428" y="37"/>
                    <a:pt x="2373" y="0"/>
                    <a:pt x="2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5" name="Google Shape;2225;p69"/>
          <p:cNvGrpSpPr/>
          <p:nvPr/>
        </p:nvGrpSpPr>
        <p:grpSpPr>
          <a:xfrm>
            <a:off x="4370925" y="2656272"/>
            <a:ext cx="326094" cy="295858"/>
            <a:chOff x="4062625" y="1861875"/>
            <a:chExt cx="255600" cy="231900"/>
          </a:xfrm>
        </p:grpSpPr>
        <p:sp>
          <p:nvSpPr>
            <p:cNvPr id="2226" name="Google Shape;2226;p69"/>
            <p:cNvSpPr/>
            <p:nvPr/>
          </p:nvSpPr>
          <p:spPr>
            <a:xfrm>
              <a:off x="4062625" y="1861875"/>
              <a:ext cx="255600" cy="231900"/>
            </a:xfrm>
            <a:custGeom>
              <a:avLst/>
              <a:gdLst/>
              <a:ahLst/>
              <a:cxnLst/>
              <a:rect l="l" t="t" r="r" b="b"/>
              <a:pathLst>
                <a:path w="10224" h="9276" extrusionOk="0">
                  <a:moveTo>
                    <a:pt x="6990" y="274"/>
                  </a:moveTo>
                  <a:cubicBezTo>
                    <a:pt x="7010" y="274"/>
                    <a:pt x="7028" y="288"/>
                    <a:pt x="7033" y="308"/>
                  </a:cubicBezTo>
                  <a:cubicBezTo>
                    <a:pt x="7061" y="420"/>
                    <a:pt x="7081" y="515"/>
                    <a:pt x="7091" y="574"/>
                  </a:cubicBezTo>
                  <a:cubicBezTo>
                    <a:pt x="7105" y="679"/>
                    <a:pt x="7167" y="770"/>
                    <a:pt x="7257" y="822"/>
                  </a:cubicBezTo>
                  <a:lnTo>
                    <a:pt x="7507" y="966"/>
                  </a:lnTo>
                  <a:cubicBezTo>
                    <a:pt x="7560" y="996"/>
                    <a:pt x="7619" y="1012"/>
                    <a:pt x="7678" y="1012"/>
                  </a:cubicBezTo>
                  <a:cubicBezTo>
                    <a:pt x="7721" y="1012"/>
                    <a:pt x="7763" y="1004"/>
                    <a:pt x="7804" y="988"/>
                  </a:cubicBezTo>
                  <a:cubicBezTo>
                    <a:pt x="7859" y="965"/>
                    <a:pt x="7951" y="935"/>
                    <a:pt x="8063" y="904"/>
                  </a:cubicBezTo>
                  <a:cubicBezTo>
                    <a:pt x="8068" y="903"/>
                    <a:pt x="8072" y="903"/>
                    <a:pt x="8076" y="903"/>
                  </a:cubicBezTo>
                  <a:cubicBezTo>
                    <a:pt x="8091" y="903"/>
                    <a:pt x="8106" y="910"/>
                    <a:pt x="8114" y="925"/>
                  </a:cubicBezTo>
                  <a:lnTo>
                    <a:pt x="8249" y="1158"/>
                  </a:lnTo>
                  <a:cubicBezTo>
                    <a:pt x="8259" y="1176"/>
                    <a:pt x="8255" y="1197"/>
                    <a:pt x="8241" y="1212"/>
                  </a:cubicBezTo>
                  <a:cubicBezTo>
                    <a:pt x="8159" y="1293"/>
                    <a:pt x="8087" y="1358"/>
                    <a:pt x="8039" y="1396"/>
                  </a:cubicBezTo>
                  <a:cubicBezTo>
                    <a:pt x="7955" y="1461"/>
                    <a:pt x="7908" y="1558"/>
                    <a:pt x="7908" y="1665"/>
                  </a:cubicBezTo>
                  <a:lnTo>
                    <a:pt x="7908" y="1953"/>
                  </a:lnTo>
                  <a:cubicBezTo>
                    <a:pt x="7908" y="2060"/>
                    <a:pt x="7955" y="2158"/>
                    <a:pt x="8039" y="2223"/>
                  </a:cubicBezTo>
                  <a:cubicBezTo>
                    <a:pt x="8087" y="2261"/>
                    <a:pt x="8159" y="2326"/>
                    <a:pt x="8241" y="2407"/>
                  </a:cubicBezTo>
                  <a:cubicBezTo>
                    <a:pt x="8255" y="2421"/>
                    <a:pt x="8258" y="2443"/>
                    <a:pt x="8249" y="2460"/>
                  </a:cubicBezTo>
                  <a:lnTo>
                    <a:pt x="8114" y="2694"/>
                  </a:lnTo>
                  <a:cubicBezTo>
                    <a:pt x="8106" y="2708"/>
                    <a:pt x="8091" y="2716"/>
                    <a:pt x="8076" y="2716"/>
                  </a:cubicBezTo>
                  <a:cubicBezTo>
                    <a:pt x="8072" y="2716"/>
                    <a:pt x="8068" y="2715"/>
                    <a:pt x="8063" y="2714"/>
                  </a:cubicBezTo>
                  <a:cubicBezTo>
                    <a:pt x="7952" y="2683"/>
                    <a:pt x="7860" y="2654"/>
                    <a:pt x="7804" y="2631"/>
                  </a:cubicBezTo>
                  <a:cubicBezTo>
                    <a:pt x="7763" y="2614"/>
                    <a:pt x="7720" y="2606"/>
                    <a:pt x="7678" y="2606"/>
                  </a:cubicBezTo>
                  <a:cubicBezTo>
                    <a:pt x="7619" y="2606"/>
                    <a:pt x="7560" y="2622"/>
                    <a:pt x="7507" y="2653"/>
                  </a:cubicBezTo>
                  <a:lnTo>
                    <a:pt x="7258" y="2797"/>
                  </a:lnTo>
                  <a:cubicBezTo>
                    <a:pt x="7167" y="2849"/>
                    <a:pt x="7105" y="2941"/>
                    <a:pt x="7091" y="3044"/>
                  </a:cubicBezTo>
                  <a:lnTo>
                    <a:pt x="7091" y="3047"/>
                  </a:lnTo>
                  <a:cubicBezTo>
                    <a:pt x="7081" y="3108"/>
                    <a:pt x="7061" y="3202"/>
                    <a:pt x="7033" y="3315"/>
                  </a:cubicBezTo>
                  <a:cubicBezTo>
                    <a:pt x="7028" y="3334"/>
                    <a:pt x="7009" y="3348"/>
                    <a:pt x="6991" y="3348"/>
                  </a:cubicBezTo>
                  <a:lnTo>
                    <a:pt x="6719" y="3348"/>
                  </a:lnTo>
                  <a:cubicBezTo>
                    <a:pt x="6699" y="3348"/>
                    <a:pt x="6682" y="3334"/>
                    <a:pt x="6677" y="3315"/>
                  </a:cubicBezTo>
                  <a:cubicBezTo>
                    <a:pt x="6647" y="3203"/>
                    <a:pt x="6627" y="3108"/>
                    <a:pt x="6619" y="3047"/>
                  </a:cubicBezTo>
                  <a:cubicBezTo>
                    <a:pt x="6603" y="2942"/>
                    <a:pt x="6543" y="2852"/>
                    <a:pt x="6451" y="2800"/>
                  </a:cubicBezTo>
                  <a:lnTo>
                    <a:pt x="6200" y="2656"/>
                  </a:lnTo>
                  <a:cubicBezTo>
                    <a:pt x="6147" y="2625"/>
                    <a:pt x="6088" y="2609"/>
                    <a:pt x="6029" y="2609"/>
                  </a:cubicBezTo>
                  <a:cubicBezTo>
                    <a:pt x="5985" y="2609"/>
                    <a:pt x="5943" y="2617"/>
                    <a:pt x="5902" y="2633"/>
                  </a:cubicBezTo>
                  <a:cubicBezTo>
                    <a:pt x="5845" y="2657"/>
                    <a:pt x="5753" y="2687"/>
                    <a:pt x="5639" y="2716"/>
                  </a:cubicBezTo>
                  <a:cubicBezTo>
                    <a:pt x="5635" y="2717"/>
                    <a:pt x="5631" y="2718"/>
                    <a:pt x="5627" y="2718"/>
                  </a:cubicBezTo>
                  <a:cubicBezTo>
                    <a:pt x="5612" y="2718"/>
                    <a:pt x="5597" y="2710"/>
                    <a:pt x="5589" y="2696"/>
                  </a:cubicBezTo>
                  <a:lnTo>
                    <a:pt x="5562" y="2649"/>
                  </a:lnTo>
                  <a:cubicBezTo>
                    <a:pt x="5561" y="2648"/>
                    <a:pt x="5561" y="2647"/>
                    <a:pt x="5559" y="2644"/>
                  </a:cubicBezTo>
                  <a:lnTo>
                    <a:pt x="5453" y="2461"/>
                  </a:lnTo>
                  <a:cubicBezTo>
                    <a:pt x="5443" y="2444"/>
                    <a:pt x="5446" y="2422"/>
                    <a:pt x="5461" y="2408"/>
                  </a:cubicBezTo>
                  <a:cubicBezTo>
                    <a:pt x="5544" y="2328"/>
                    <a:pt x="5616" y="2262"/>
                    <a:pt x="5664" y="2225"/>
                  </a:cubicBezTo>
                  <a:cubicBezTo>
                    <a:pt x="5747" y="2159"/>
                    <a:pt x="5795" y="2061"/>
                    <a:pt x="5795" y="1954"/>
                  </a:cubicBezTo>
                  <a:lnTo>
                    <a:pt x="5795" y="1666"/>
                  </a:lnTo>
                  <a:cubicBezTo>
                    <a:pt x="5795" y="1559"/>
                    <a:pt x="5747" y="1462"/>
                    <a:pt x="5664" y="1397"/>
                  </a:cubicBezTo>
                  <a:cubicBezTo>
                    <a:pt x="5614" y="1360"/>
                    <a:pt x="5542" y="1294"/>
                    <a:pt x="5459" y="1213"/>
                  </a:cubicBezTo>
                  <a:cubicBezTo>
                    <a:pt x="5445" y="1198"/>
                    <a:pt x="5441" y="1177"/>
                    <a:pt x="5451" y="1160"/>
                  </a:cubicBezTo>
                  <a:lnTo>
                    <a:pt x="5587" y="926"/>
                  </a:lnTo>
                  <a:cubicBezTo>
                    <a:pt x="5594" y="912"/>
                    <a:pt x="5609" y="904"/>
                    <a:pt x="5625" y="904"/>
                  </a:cubicBezTo>
                  <a:cubicBezTo>
                    <a:pt x="5629" y="904"/>
                    <a:pt x="5633" y="904"/>
                    <a:pt x="5636" y="905"/>
                  </a:cubicBezTo>
                  <a:cubicBezTo>
                    <a:pt x="5750" y="936"/>
                    <a:pt x="5842" y="966"/>
                    <a:pt x="5899" y="989"/>
                  </a:cubicBezTo>
                  <a:cubicBezTo>
                    <a:pt x="5940" y="1006"/>
                    <a:pt x="5983" y="1014"/>
                    <a:pt x="6027" y="1014"/>
                  </a:cubicBezTo>
                  <a:cubicBezTo>
                    <a:pt x="6086" y="1014"/>
                    <a:pt x="6145" y="998"/>
                    <a:pt x="6198" y="967"/>
                  </a:cubicBezTo>
                  <a:lnTo>
                    <a:pt x="6449" y="823"/>
                  </a:lnTo>
                  <a:cubicBezTo>
                    <a:pt x="6541" y="771"/>
                    <a:pt x="6603" y="679"/>
                    <a:pt x="6617" y="575"/>
                  </a:cubicBezTo>
                  <a:cubicBezTo>
                    <a:pt x="6627" y="515"/>
                    <a:pt x="6647" y="421"/>
                    <a:pt x="6675" y="308"/>
                  </a:cubicBezTo>
                  <a:cubicBezTo>
                    <a:pt x="6680" y="288"/>
                    <a:pt x="6699" y="274"/>
                    <a:pt x="6717" y="274"/>
                  </a:cubicBezTo>
                  <a:close/>
                  <a:moveTo>
                    <a:pt x="4652" y="2869"/>
                  </a:moveTo>
                  <a:cubicBezTo>
                    <a:pt x="4672" y="2869"/>
                    <a:pt x="4689" y="2882"/>
                    <a:pt x="4694" y="2902"/>
                  </a:cubicBezTo>
                  <a:cubicBezTo>
                    <a:pt x="4724" y="3014"/>
                    <a:pt x="4745" y="3109"/>
                    <a:pt x="4752" y="3170"/>
                  </a:cubicBezTo>
                  <a:cubicBezTo>
                    <a:pt x="4766" y="3275"/>
                    <a:pt x="4828" y="3365"/>
                    <a:pt x="4921" y="3418"/>
                  </a:cubicBezTo>
                  <a:lnTo>
                    <a:pt x="5171" y="3562"/>
                  </a:lnTo>
                  <a:cubicBezTo>
                    <a:pt x="5224" y="3592"/>
                    <a:pt x="5283" y="3608"/>
                    <a:pt x="5342" y="3608"/>
                  </a:cubicBezTo>
                  <a:cubicBezTo>
                    <a:pt x="5385" y="3608"/>
                    <a:pt x="5428" y="3600"/>
                    <a:pt x="5469" y="3583"/>
                  </a:cubicBezTo>
                  <a:cubicBezTo>
                    <a:pt x="5525" y="3561"/>
                    <a:pt x="5618" y="3531"/>
                    <a:pt x="5729" y="3500"/>
                  </a:cubicBezTo>
                  <a:cubicBezTo>
                    <a:pt x="5733" y="3499"/>
                    <a:pt x="5737" y="3498"/>
                    <a:pt x="5741" y="3498"/>
                  </a:cubicBezTo>
                  <a:cubicBezTo>
                    <a:pt x="5757" y="3498"/>
                    <a:pt x="5771" y="3506"/>
                    <a:pt x="5779" y="3521"/>
                  </a:cubicBezTo>
                  <a:lnTo>
                    <a:pt x="5914" y="3754"/>
                  </a:lnTo>
                  <a:cubicBezTo>
                    <a:pt x="5924" y="3771"/>
                    <a:pt x="5921" y="3793"/>
                    <a:pt x="5907" y="3807"/>
                  </a:cubicBezTo>
                  <a:cubicBezTo>
                    <a:pt x="5823" y="3888"/>
                    <a:pt x="5751" y="3954"/>
                    <a:pt x="5703" y="3991"/>
                  </a:cubicBezTo>
                  <a:cubicBezTo>
                    <a:pt x="5620" y="4056"/>
                    <a:pt x="5573" y="4154"/>
                    <a:pt x="5573" y="4261"/>
                  </a:cubicBezTo>
                  <a:lnTo>
                    <a:pt x="5573" y="4550"/>
                  </a:lnTo>
                  <a:cubicBezTo>
                    <a:pt x="5573" y="4657"/>
                    <a:pt x="5620" y="4755"/>
                    <a:pt x="5703" y="4820"/>
                  </a:cubicBezTo>
                  <a:cubicBezTo>
                    <a:pt x="5752" y="4857"/>
                    <a:pt x="5823" y="4923"/>
                    <a:pt x="5906" y="5004"/>
                  </a:cubicBezTo>
                  <a:cubicBezTo>
                    <a:pt x="5919" y="5018"/>
                    <a:pt x="5922" y="5040"/>
                    <a:pt x="5913" y="5057"/>
                  </a:cubicBezTo>
                  <a:lnTo>
                    <a:pt x="5778" y="5290"/>
                  </a:lnTo>
                  <a:cubicBezTo>
                    <a:pt x="5770" y="5305"/>
                    <a:pt x="5756" y="5313"/>
                    <a:pt x="5740" y="5313"/>
                  </a:cubicBezTo>
                  <a:cubicBezTo>
                    <a:pt x="5736" y="5313"/>
                    <a:pt x="5732" y="5312"/>
                    <a:pt x="5728" y="5311"/>
                  </a:cubicBezTo>
                  <a:cubicBezTo>
                    <a:pt x="5616" y="5280"/>
                    <a:pt x="5523" y="5250"/>
                    <a:pt x="5469" y="5228"/>
                  </a:cubicBezTo>
                  <a:cubicBezTo>
                    <a:pt x="5428" y="5211"/>
                    <a:pt x="5385" y="5203"/>
                    <a:pt x="5342" y="5203"/>
                  </a:cubicBezTo>
                  <a:cubicBezTo>
                    <a:pt x="5283" y="5203"/>
                    <a:pt x="5225" y="5218"/>
                    <a:pt x="5172" y="5249"/>
                  </a:cubicBezTo>
                  <a:lnTo>
                    <a:pt x="4922" y="5393"/>
                  </a:lnTo>
                  <a:cubicBezTo>
                    <a:pt x="4831" y="5446"/>
                    <a:pt x="4769" y="5537"/>
                    <a:pt x="4755" y="5641"/>
                  </a:cubicBezTo>
                  <a:cubicBezTo>
                    <a:pt x="4746" y="5702"/>
                    <a:pt x="4726" y="5795"/>
                    <a:pt x="4697" y="5908"/>
                  </a:cubicBezTo>
                  <a:cubicBezTo>
                    <a:pt x="4692" y="5927"/>
                    <a:pt x="4674" y="5941"/>
                    <a:pt x="4654" y="5941"/>
                  </a:cubicBezTo>
                  <a:lnTo>
                    <a:pt x="4381" y="5941"/>
                  </a:lnTo>
                  <a:cubicBezTo>
                    <a:pt x="4360" y="5941"/>
                    <a:pt x="4344" y="5927"/>
                    <a:pt x="4339" y="5908"/>
                  </a:cubicBezTo>
                  <a:cubicBezTo>
                    <a:pt x="4309" y="5795"/>
                    <a:pt x="4288" y="5701"/>
                    <a:pt x="4281" y="5640"/>
                  </a:cubicBezTo>
                  <a:cubicBezTo>
                    <a:pt x="4267" y="5535"/>
                    <a:pt x="4205" y="5445"/>
                    <a:pt x="4112" y="5392"/>
                  </a:cubicBezTo>
                  <a:lnTo>
                    <a:pt x="3862" y="5248"/>
                  </a:lnTo>
                  <a:cubicBezTo>
                    <a:pt x="3810" y="5217"/>
                    <a:pt x="3751" y="5202"/>
                    <a:pt x="3692" y="5202"/>
                  </a:cubicBezTo>
                  <a:cubicBezTo>
                    <a:pt x="3649" y="5202"/>
                    <a:pt x="3605" y="5209"/>
                    <a:pt x="3564" y="5227"/>
                  </a:cubicBezTo>
                  <a:cubicBezTo>
                    <a:pt x="3508" y="5249"/>
                    <a:pt x="3415" y="5279"/>
                    <a:pt x="3304" y="5310"/>
                  </a:cubicBezTo>
                  <a:cubicBezTo>
                    <a:pt x="3300" y="5311"/>
                    <a:pt x="3296" y="5312"/>
                    <a:pt x="3292" y="5312"/>
                  </a:cubicBezTo>
                  <a:cubicBezTo>
                    <a:pt x="3277" y="5312"/>
                    <a:pt x="3262" y="5303"/>
                    <a:pt x="3254" y="5289"/>
                  </a:cubicBezTo>
                  <a:lnTo>
                    <a:pt x="3119" y="5055"/>
                  </a:lnTo>
                  <a:cubicBezTo>
                    <a:pt x="3109" y="5038"/>
                    <a:pt x="3112" y="5017"/>
                    <a:pt x="3126" y="5003"/>
                  </a:cubicBezTo>
                  <a:cubicBezTo>
                    <a:pt x="3209" y="4921"/>
                    <a:pt x="3281" y="4856"/>
                    <a:pt x="3330" y="4818"/>
                  </a:cubicBezTo>
                  <a:cubicBezTo>
                    <a:pt x="3413" y="4753"/>
                    <a:pt x="3460" y="4656"/>
                    <a:pt x="3460" y="4549"/>
                  </a:cubicBezTo>
                  <a:lnTo>
                    <a:pt x="3460" y="4261"/>
                  </a:lnTo>
                  <a:cubicBezTo>
                    <a:pt x="3460" y="4154"/>
                    <a:pt x="3413" y="4056"/>
                    <a:pt x="3330" y="3991"/>
                  </a:cubicBezTo>
                  <a:cubicBezTo>
                    <a:pt x="3281" y="3954"/>
                    <a:pt x="3209" y="3888"/>
                    <a:pt x="3126" y="3807"/>
                  </a:cubicBezTo>
                  <a:cubicBezTo>
                    <a:pt x="3112" y="3793"/>
                    <a:pt x="3110" y="3770"/>
                    <a:pt x="3119" y="3754"/>
                  </a:cubicBezTo>
                  <a:lnTo>
                    <a:pt x="3254" y="3521"/>
                  </a:lnTo>
                  <a:cubicBezTo>
                    <a:pt x="3262" y="3506"/>
                    <a:pt x="3276" y="3498"/>
                    <a:pt x="3292" y="3498"/>
                  </a:cubicBezTo>
                  <a:cubicBezTo>
                    <a:pt x="3296" y="3498"/>
                    <a:pt x="3300" y="3499"/>
                    <a:pt x="3304" y="3500"/>
                  </a:cubicBezTo>
                  <a:cubicBezTo>
                    <a:pt x="3415" y="3531"/>
                    <a:pt x="3508" y="3560"/>
                    <a:pt x="3564" y="3583"/>
                  </a:cubicBezTo>
                  <a:cubicBezTo>
                    <a:pt x="3605" y="3600"/>
                    <a:pt x="3648" y="3608"/>
                    <a:pt x="3692" y="3608"/>
                  </a:cubicBezTo>
                  <a:cubicBezTo>
                    <a:pt x="3751" y="3608"/>
                    <a:pt x="3810" y="3593"/>
                    <a:pt x="3862" y="3562"/>
                  </a:cubicBezTo>
                  <a:lnTo>
                    <a:pt x="4112" y="3418"/>
                  </a:lnTo>
                  <a:cubicBezTo>
                    <a:pt x="4205" y="3364"/>
                    <a:pt x="4266" y="3274"/>
                    <a:pt x="4281" y="3169"/>
                  </a:cubicBezTo>
                  <a:cubicBezTo>
                    <a:pt x="4289" y="3109"/>
                    <a:pt x="4310" y="3015"/>
                    <a:pt x="4339" y="2901"/>
                  </a:cubicBezTo>
                  <a:cubicBezTo>
                    <a:pt x="4344" y="2883"/>
                    <a:pt x="4360" y="2869"/>
                    <a:pt x="4381" y="2869"/>
                  </a:cubicBezTo>
                  <a:close/>
                  <a:moveTo>
                    <a:pt x="5893" y="8276"/>
                  </a:moveTo>
                  <a:lnTo>
                    <a:pt x="5893" y="8365"/>
                  </a:lnTo>
                  <a:cubicBezTo>
                    <a:pt x="5892" y="8415"/>
                    <a:pt x="5852" y="8456"/>
                    <a:pt x="5804" y="8456"/>
                  </a:cubicBezTo>
                  <a:lnTo>
                    <a:pt x="4448" y="8456"/>
                  </a:lnTo>
                  <a:cubicBezTo>
                    <a:pt x="4397" y="8456"/>
                    <a:pt x="4357" y="8416"/>
                    <a:pt x="4357" y="8365"/>
                  </a:cubicBezTo>
                  <a:lnTo>
                    <a:pt x="4357" y="8276"/>
                  </a:lnTo>
                  <a:close/>
                  <a:moveTo>
                    <a:pt x="6709" y="0"/>
                  </a:moveTo>
                  <a:cubicBezTo>
                    <a:pt x="6552" y="0"/>
                    <a:pt x="6416" y="106"/>
                    <a:pt x="6377" y="257"/>
                  </a:cubicBezTo>
                  <a:cubicBezTo>
                    <a:pt x="6355" y="345"/>
                    <a:pt x="6325" y="467"/>
                    <a:pt x="6313" y="558"/>
                  </a:cubicBezTo>
                  <a:cubicBezTo>
                    <a:pt x="6311" y="570"/>
                    <a:pt x="6303" y="581"/>
                    <a:pt x="6290" y="589"/>
                  </a:cubicBezTo>
                  <a:lnTo>
                    <a:pt x="6042" y="732"/>
                  </a:lnTo>
                  <a:cubicBezTo>
                    <a:pt x="6035" y="736"/>
                    <a:pt x="6027" y="738"/>
                    <a:pt x="6020" y="738"/>
                  </a:cubicBezTo>
                  <a:cubicBezTo>
                    <a:pt x="6015" y="738"/>
                    <a:pt x="6009" y="737"/>
                    <a:pt x="6005" y="735"/>
                  </a:cubicBezTo>
                  <a:cubicBezTo>
                    <a:pt x="5919" y="700"/>
                    <a:pt x="5799" y="664"/>
                    <a:pt x="5711" y="641"/>
                  </a:cubicBezTo>
                  <a:cubicBezTo>
                    <a:pt x="5680" y="632"/>
                    <a:pt x="5649" y="628"/>
                    <a:pt x="5618" y="628"/>
                  </a:cubicBezTo>
                  <a:cubicBezTo>
                    <a:pt x="5498" y="628"/>
                    <a:pt x="5384" y="692"/>
                    <a:pt x="5323" y="800"/>
                  </a:cubicBezTo>
                  <a:lnTo>
                    <a:pt x="5188" y="1034"/>
                  </a:lnTo>
                  <a:cubicBezTo>
                    <a:pt x="5110" y="1171"/>
                    <a:pt x="5132" y="1341"/>
                    <a:pt x="5245" y="1450"/>
                  </a:cubicBezTo>
                  <a:cubicBezTo>
                    <a:pt x="5308" y="1513"/>
                    <a:pt x="5400" y="1599"/>
                    <a:pt x="5472" y="1656"/>
                  </a:cubicBezTo>
                  <a:cubicBezTo>
                    <a:pt x="5482" y="1664"/>
                    <a:pt x="5487" y="1677"/>
                    <a:pt x="5487" y="1690"/>
                  </a:cubicBezTo>
                  <a:lnTo>
                    <a:pt x="5487" y="1978"/>
                  </a:lnTo>
                  <a:cubicBezTo>
                    <a:pt x="5487" y="1984"/>
                    <a:pt x="5486" y="1989"/>
                    <a:pt x="5484" y="1994"/>
                  </a:cubicBezTo>
                  <a:lnTo>
                    <a:pt x="1235" y="1994"/>
                  </a:lnTo>
                  <a:cubicBezTo>
                    <a:pt x="928" y="1994"/>
                    <a:pt x="678" y="2240"/>
                    <a:pt x="678" y="2544"/>
                  </a:cubicBezTo>
                  <a:lnTo>
                    <a:pt x="678" y="7730"/>
                  </a:lnTo>
                  <a:cubicBezTo>
                    <a:pt x="678" y="7820"/>
                    <a:pt x="700" y="7905"/>
                    <a:pt x="740" y="7980"/>
                  </a:cubicBezTo>
                  <a:lnTo>
                    <a:pt x="230" y="7980"/>
                  </a:lnTo>
                  <a:cubicBezTo>
                    <a:pt x="103" y="7980"/>
                    <a:pt x="1" y="8083"/>
                    <a:pt x="1" y="8208"/>
                  </a:cubicBezTo>
                  <a:lnTo>
                    <a:pt x="1" y="9118"/>
                  </a:lnTo>
                  <a:cubicBezTo>
                    <a:pt x="1" y="9205"/>
                    <a:pt x="72" y="9276"/>
                    <a:pt x="158" y="9276"/>
                  </a:cubicBezTo>
                  <a:lnTo>
                    <a:pt x="7718" y="9276"/>
                  </a:lnTo>
                  <a:cubicBezTo>
                    <a:pt x="7727" y="9276"/>
                    <a:pt x="7736" y="9271"/>
                    <a:pt x="7744" y="9265"/>
                  </a:cubicBezTo>
                  <a:cubicBezTo>
                    <a:pt x="7878" y="9136"/>
                    <a:pt x="7789" y="8976"/>
                    <a:pt x="7661" y="8976"/>
                  </a:cubicBezTo>
                  <a:lnTo>
                    <a:pt x="388" y="8976"/>
                  </a:lnTo>
                  <a:cubicBezTo>
                    <a:pt x="340" y="8976"/>
                    <a:pt x="302" y="8937"/>
                    <a:pt x="302" y="8890"/>
                  </a:cubicBezTo>
                  <a:lnTo>
                    <a:pt x="302" y="8278"/>
                  </a:lnTo>
                  <a:lnTo>
                    <a:pt x="4053" y="8278"/>
                  </a:lnTo>
                  <a:lnTo>
                    <a:pt x="4053" y="8367"/>
                  </a:lnTo>
                  <a:cubicBezTo>
                    <a:pt x="4053" y="8582"/>
                    <a:pt x="4227" y="8757"/>
                    <a:pt x="4442" y="8757"/>
                  </a:cubicBezTo>
                  <a:lnTo>
                    <a:pt x="5779" y="8757"/>
                  </a:lnTo>
                  <a:cubicBezTo>
                    <a:pt x="5994" y="8757"/>
                    <a:pt x="6169" y="8582"/>
                    <a:pt x="6169" y="8367"/>
                  </a:cubicBezTo>
                  <a:lnTo>
                    <a:pt x="6169" y="8278"/>
                  </a:lnTo>
                  <a:lnTo>
                    <a:pt x="9920" y="8278"/>
                  </a:lnTo>
                  <a:lnTo>
                    <a:pt x="9920" y="8819"/>
                  </a:lnTo>
                  <a:cubicBezTo>
                    <a:pt x="9920" y="8905"/>
                    <a:pt x="9849" y="8976"/>
                    <a:pt x="9763" y="8976"/>
                  </a:cubicBezTo>
                  <a:lnTo>
                    <a:pt x="8263" y="8976"/>
                  </a:lnTo>
                  <a:cubicBezTo>
                    <a:pt x="8244" y="8976"/>
                    <a:pt x="8227" y="8983"/>
                    <a:pt x="8214" y="8997"/>
                  </a:cubicBezTo>
                  <a:cubicBezTo>
                    <a:pt x="8094" y="9125"/>
                    <a:pt x="8183" y="9276"/>
                    <a:pt x="8308" y="9276"/>
                  </a:cubicBezTo>
                  <a:lnTo>
                    <a:pt x="9549" y="9276"/>
                  </a:lnTo>
                  <a:cubicBezTo>
                    <a:pt x="9919" y="9276"/>
                    <a:pt x="10218" y="8976"/>
                    <a:pt x="10218" y="8607"/>
                  </a:cubicBezTo>
                  <a:lnTo>
                    <a:pt x="10218" y="8208"/>
                  </a:lnTo>
                  <a:cubicBezTo>
                    <a:pt x="10223" y="8078"/>
                    <a:pt x="10119" y="7976"/>
                    <a:pt x="9994" y="7976"/>
                  </a:cubicBezTo>
                  <a:lnTo>
                    <a:pt x="9485" y="7976"/>
                  </a:lnTo>
                  <a:cubicBezTo>
                    <a:pt x="9523" y="7902"/>
                    <a:pt x="9544" y="7816"/>
                    <a:pt x="9544" y="7727"/>
                  </a:cubicBezTo>
                  <a:lnTo>
                    <a:pt x="9544" y="3666"/>
                  </a:lnTo>
                  <a:cubicBezTo>
                    <a:pt x="9544" y="3583"/>
                    <a:pt x="9477" y="3516"/>
                    <a:pt x="9395" y="3516"/>
                  </a:cubicBezTo>
                  <a:cubicBezTo>
                    <a:pt x="9313" y="3516"/>
                    <a:pt x="9246" y="3583"/>
                    <a:pt x="9246" y="3666"/>
                  </a:cubicBezTo>
                  <a:lnTo>
                    <a:pt x="9246" y="7706"/>
                  </a:lnTo>
                  <a:cubicBezTo>
                    <a:pt x="9246" y="7844"/>
                    <a:pt x="9135" y="7955"/>
                    <a:pt x="8997" y="7955"/>
                  </a:cubicBezTo>
                  <a:lnTo>
                    <a:pt x="1234" y="7955"/>
                  </a:lnTo>
                  <a:cubicBezTo>
                    <a:pt x="1096" y="7955"/>
                    <a:pt x="985" y="7844"/>
                    <a:pt x="985" y="7706"/>
                  </a:cubicBezTo>
                  <a:lnTo>
                    <a:pt x="985" y="2538"/>
                  </a:lnTo>
                  <a:cubicBezTo>
                    <a:pt x="985" y="2401"/>
                    <a:pt x="1096" y="2289"/>
                    <a:pt x="1234" y="2289"/>
                  </a:cubicBezTo>
                  <a:lnTo>
                    <a:pt x="5208" y="2289"/>
                  </a:lnTo>
                  <a:cubicBezTo>
                    <a:pt x="5156" y="2380"/>
                    <a:pt x="5148" y="2491"/>
                    <a:pt x="5188" y="2589"/>
                  </a:cubicBezTo>
                  <a:lnTo>
                    <a:pt x="4646" y="2589"/>
                  </a:lnTo>
                  <a:cubicBezTo>
                    <a:pt x="4646" y="2589"/>
                    <a:pt x="4646" y="2584"/>
                    <a:pt x="4645" y="2584"/>
                  </a:cubicBezTo>
                  <a:cubicBezTo>
                    <a:pt x="4645" y="2584"/>
                    <a:pt x="4645" y="2585"/>
                    <a:pt x="4644" y="2589"/>
                  </a:cubicBezTo>
                  <a:lnTo>
                    <a:pt x="4373" y="2589"/>
                  </a:lnTo>
                  <a:cubicBezTo>
                    <a:pt x="4373" y="2584"/>
                    <a:pt x="4373" y="2581"/>
                    <a:pt x="4372" y="2581"/>
                  </a:cubicBezTo>
                  <a:cubicBezTo>
                    <a:pt x="4372" y="2581"/>
                    <a:pt x="4371" y="2584"/>
                    <a:pt x="4371" y="2589"/>
                  </a:cubicBezTo>
                  <a:lnTo>
                    <a:pt x="1423" y="2589"/>
                  </a:lnTo>
                  <a:cubicBezTo>
                    <a:pt x="1417" y="2588"/>
                    <a:pt x="1412" y="2588"/>
                    <a:pt x="1406" y="2588"/>
                  </a:cubicBezTo>
                  <a:cubicBezTo>
                    <a:pt x="1332" y="2588"/>
                    <a:pt x="1274" y="2651"/>
                    <a:pt x="1283" y="2729"/>
                  </a:cubicBezTo>
                  <a:lnTo>
                    <a:pt x="1283" y="5890"/>
                  </a:lnTo>
                  <a:cubicBezTo>
                    <a:pt x="1273" y="5972"/>
                    <a:pt x="1340" y="6039"/>
                    <a:pt x="1423" y="6039"/>
                  </a:cubicBezTo>
                  <a:cubicBezTo>
                    <a:pt x="1505" y="6039"/>
                    <a:pt x="1572" y="5972"/>
                    <a:pt x="1582" y="5890"/>
                  </a:cubicBezTo>
                  <a:lnTo>
                    <a:pt x="1582" y="2869"/>
                  </a:lnTo>
                  <a:lnTo>
                    <a:pt x="4037" y="2869"/>
                  </a:lnTo>
                  <a:cubicBezTo>
                    <a:pt x="4017" y="2950"/>
                    <a:pt x="3994" y="3050"/>
                    <a:pt x="3984" y="3127"/>
                  </a:cubicBezTo>
                  <a:cubicBezTo>
                    <a:pt x="3982" y="3140"/>
                    <a:pt x="3973" y="3151"/>
                    <a:pt x="3961" y="3158"/>
                  </a:cubicBezTo>
                  <a:lnTo>
                    <a:pt x="3712" y="3302"/>
                  </a:lnTo>
                  <a:cubicBezTo>
                    <a:pt x="3706" y="3306"/>
                    <a:pt x="3698" y="3308"/>
                    <a:pt x="3690" y="3308"/>
                  </a:cubicBezTo>
                  <a:cubicBezTo>
                    <a:pt x="3685" y="3308"/>
                    <a:pt x="3680" y="3307"/>
                    <a:pt x="3675" y="3305"/>
                  </a:cubicBezTo>
                  <a:cubicBezTo>
                    <a:pt x="3590" y="3270"/>
                    <a:pt x="3470" y="3234"/>
                    <a:pt x="3382" y="3211"/>
                  </a:cubicBezTo>
                  <a:cubicBezTo>
                    <a:pt x="3351" y="3202"/>
                    <a:pt x="3320" y="3198"/>
                    <a:pt x="3289" y="3198"/>
                  </a:cubicBezTo>
                  <a:cubicBezTo>
                    <a:pt x="3169" y="3198"/>
                    <a:pt x="3055" y="3262"/>
                    <a:pt x="2993" y="3370"/>
                  </a:cubicBezTo>
                  <a:lnTo>
                    <a:pt x="2859" y="3604"/>
                  </a:lnTo>
                  <a:cubicBezTo>
                    <a:pt x="2780" y="3741"/>
                    <a:pt x="2803" y="3911"/>
                    <a:pt x="2915" y="4021"/>
                  </a:cubicBezTo>
                  <a:cubicBezTo>
                    <a:pt x="2979" y="4084"/>
                    <a:pt x="3070" y="4172"/>
                    <a:pt x="3142" y="4227"/>
                  </a:cubicBezTo>
                  <a:cubicBezTo>
                    <a:pt x="3153" y="4235"/>
                    <a:pt x="3158" y="4248"/>
                    <a:pt x="3158" y="4261"/>
                  </a:cubicBezTo>
                  <a:lnTo>
                    <a:pt x="3158" y="4549"/>
                  </a:lnTo>
                  <a:cubicBezTo>
                    <a:pt x="3158" y="4561"/>
                    <a:pt x="3152" y="4575"/>
                    <a:pt x="3142" y="4582"/>
                  </a:cubicBezTo>
                  <a:cubicBezTo>
                    <a:pt x="3070" y="4638"/>
                    <a:pt x="2979" y="4725"/>
                    <a:pt x="2915" y="4788"/>
                  </a:cubicBezTo>
                  <a:cubicBezTo>
                    <a:pt x="2803" y="4898"/>
                    <a:pt x="2780" y="5069"/>
                    <a:pt x="2859" y="5206"/>
                  </a:cubicBezTo>
                  <a:lnTo>
                    <a:pt x="2993" y="5440"/>
                  </a:lnTo>
                  <a:cubicBezTo>
                    <a:pt x="3056" y="5547"/>
                    <a:pt x="3171" y="5611"/>
                    <a:pt x="3291" y="5611"/>
                  </a:cubicBezTo>
                  <a:cubicBezTo>
                    <a:pt x="3321" y="5611"/>
                    <a:pt x="3352" y="5607"/>
                    <a:pt x="3382" y="5599"/>
                  </a:cubicBezTo>
                  <a:cubicBezTo>
                    <a:pt x="3470" y="5574"/>
                    <a:pt x="3590" y="5538"/>
                    <a:pt x="3675" y="5505"/>
                  </a:cubicBezTo>
                  <a:cubicBezTo>
                    <a:pt x="3680" y="5503"/>
                    <a:pt x="3686" y="5502"/>
                    <a:pt x="3691" y="5502"/>
                  </a:cubicBezTo>
                  <a:cubicBezTo>
                    <a:pt x="3698" y="5502"/>
                    <a:pt x="3706" y="5504"/>
                    <a:pt x="3712" y="5507"/>
                  </a:cubicBezTo>
                  <a:lnTo>
                    <a:pt x="3961" y="5651"/>
                  </a:lnTo>
                  <a:cubicBezTo>
                    <a:pt x="3973" y="5658"/>
                    <a:pt x="3981" y="5670"/>
                    <a:pt x="3984" y="5682"/>
                  </a:cubicBezTo>
                  <a:cubicBezTo>
                    <a:pt x="3996" y="5774"/>
                    <a:pt x="4026" y="5896"/>
                    <a:pt x="4047" y="5982"/>
                  </a:cubicBezTo>
                  <a:cubicBezTo>
                    <a:pt x="4087" y="6134"/>
                    <a:pt x="4224" y="6241"/>
                    <a:pt x="4380" y="6241"/>
                  </a:cubicBezTo>
                  <a:lnTo>
                    <a:pt x="4649" y="6241"/>
                  </a:lnTo>
                  <a:cubicBezTo>
                    <a:pt x="4806" y="6241"/>
                    <a:pt x="4942" y="6134"/>
                    <a:pt x="4981" y="5982"/>
                  </a:cubicBezTo>
                  <a:cubicBezTo>
                    <a:pt x="5003" y="5894"/>
                    <a:pt x="5033" y="5773"/>
                    <a:pt x="5045" y="5682"/>
                  </a:cubicBezTo>
                  <a:cubicBezTo>
                    <a:pt x="5046" y="5670"/>
                    <a:pt x="5055" y="5658"/>
                    <a:pt x="5067" y="5651"/>
                  </a:cubicBezTo>
                  <a:lnTo>
                    <a:pt x="5317" y="5507"/>
                  </a:lnTo>
                  <a:cubicBezTo>
                    <a:pt x="5323" y="5504"/>
                    <a:pt x="5330" y="5502"/>
                    <a:pt x="5338" y="5502"/>
                  </a:cubicBezTo>
                  <a:cubicBezTo>
                    <a:pt x="5343" y="5502"/>
                    <a:pt x="5349" y="5503"/>
                    <a:pt x="5354" y="5505"/>
                  </a:cubicBezTo>
                  <a:cubicBezTo>
                    <a:pt x="5439" y="5539"/>
                    <a:pt x="5559" y="5575"/>
                    <a:pt x="5647" y="5599"/>
                  </a:cubicBezTo>
                  <a:cubicBezTo>
                    <a:pt x="5677" y="5608"/>
                    <a:pt x="5708" y="5612"/>
                    <a:pt x="5738" y="5612"/>
                  </a:cubicBezTo>
                  <a:cubicBezTo>
                    <a:pt x="5859" y="5612"/>
                    <a:pt x="5974" y="5548"/>
                    <a:pt x="6035" y="5440"/>
                  </a:cubicBezTo>
                  <a:lnTo>
                    <a:pt x="6170" y="5206"/>
                  </a:lnTo>
                  <a:cubicBezTo>
                    <a:pt x="6248" y="5069"/>
                    <a:pt x="6226" y="4899"/>
                    <a:pt x="6114" y="4788"/>
                  </a:cubicBezTo>
                  <a:cubicBezTo>
                    <a:pt x="6049" y="4725"/>
                    <a:pt x="5958" y="4637"/>
                    <a:pt x="5886" y="4582"/>
                  </a:cubicBezTo>
                  <a:cubicBezTo>
                    <a:pt x="5876" y="4575"/>
                    <a:pt x="5871" y="4561"/>
                    <a:pt x="5871" y="4549"/>
                  </a:cubicBezTo>
                  <a:lnTo>
                    <a:pt x="5871" y="4263"/>
                  </a:lnTo>
                  <a:cubicBezTo>
                    <a:pt x="5871" y="4251"/>
                    <a:pt x="5877" y="4237"/>
                    <a:pt x="5886" y="4230"/>
                  </a:cubicBezTo>
                  <a:cubicBezTo>
                    <a:pt x="5958" y="4174"/>
                    <a:pt x="6051" y="4086"/>
                    <a:pt x="6115" y="4022"/>
                  </a:cubicBezTo>
                  <a:cubicBezTo>
                    <a:pt x="6228" y="3912"/>
                    <a:pt x="6251" y="3742"/>
                    <a:pt x="6172" y="3605"/>
                  </a:cubicBezTo>
                  <a:lnTo>
                    <a:pt x="6036" y="3371"/>
                  </a:lnTo>
                  <a:cubicBezTo>
                    <a:pt x="5974" y="3263"/>
                    <a:pt x="5860" y="3199"/>
                    <a:pt x="5739" y="3199"/>
                  </a:cubicBezTo>
                  <a:cubicBezTo>
                    <a:pt x="5708" y="3199"/>
                    <a:pt x="5677" y="3203"/>
                    <a:pt x="5646" y="3212"/>
                  </a:cubicBezTo>
                  <a:cubicBezTo>
                    <a:pt x="5558" y="3236"/>
                    <a:pt x="5436" y="3272"/>
                    <a:pt x="5352" y="3307"/>
                  </a:cubicBezTo>
                  <a:cubicBezTo>
                    <a:pt x="5346" y="3309"/>
                    <a:pt x="5341" y="3310"/>
                    <a:pt x="5335" y="3310"/>
                  </a:cubicBezTo>
                  <a:cubicBezTo>
                    <a:pt x="5328" y="3310"/>
                    <a:pt x="5320" y="3308"/>
                    <a:pt x="5313" y="3305"/>
                  </a:cubicBezTo>
                  <a:lnTo>
                    <a:pt x="5064" y="3161"/>
                  </a:lnTo>
                  <a:cubicBezTo>
                    <a:pt x="5051" y="3153"/>
                    <a:pt x="5044" y="3142"/>
                    <a:pt x="5041" y="3130"/>
                  </a:cubicBezTo>
                  <a:cubicBezTo>
                    <a:pt x="5031" y="3053"/>
                    <a:pt x="5008" y="2952"/>
                    <a:pt x="4987" y="2871"/>
                  </a:cubicBezTo>
                  <a:lnTo>
                    <a:pt x="5347" y="2871"/>
                  </a:lnTo>
                  <a:cubicBezTo>
                    <a:pt x="5412" y="2965"/>
                    <a:pt x="5518" y="3019"/>
                    <a:pt x="5629" y="3019"/>
                  </a:cubicBezTo>
                  <a:cubicBezTo>
                    <a:pt x="5660" y="3019"/>
                    <a:pt x="5692" y="3015"/>
                    <a:pt x="5723" y="3006"/>
                  </a:cubicBezTo>
                  <a:cubicBezTo>
                    <a:pt x="5810" y="2982"/>
                    <a:pt x="5933" y="2946"/>
                    <a:pt x="6017" y="2911"/>
                  </a:cubicBezTo>
                  <a:cubicBezTo>
                    <a:pt x="6021" y="2909"/>
                    <a:pt x="6026" y="2908"/>
                    <a:pt x="6031" y="2908"/>
                  </a:cubicBezTo>
                  <a:cubicBezTo>
                    <a:pt x="6039" y="2908"/>
                    <a:pt x="6047" y="2910"/>
                    <a:pt x="6054" y="2914"/>
                  </a:cubicBezTo>
                  <a:lnTo>
                    <a:pt x="6305" y="3058"/>
                  </a:lnTo>
                  <a:cubicBezTo>
                    <a:pt x="6316" y="3064"/>
                    <a:pt x="6324" y="3075"/>
                    <a:pt x="6326" y="3089"/>
                  </a:cubicBezTo>
                  <a:cubicBezTo>
                    <a:pt x="6340" y="3179"/>
                    <a:pt x="6370" y="3302"/>
                    <a:pt x="6391" y="3389"/>
                  </a:cubicBezTo>
                  <a:cubicBezTo>
                    <a:pt x="6431" y="3541"/>
                    <a:pt x="6567" y="3647"/>
                    <a:pt x="6724" y="3647"/>
                  </a:cubicBezTo>
                  <a:lnTo>
                    <a:pt x="6995" y="3647"/>
                  </a:lnTo>
                  <a:cubicBezTo>
                    <a:pt x="7152" y="3647"/>
                    <a:pt x="7290" y="3541"/>
                    <a:pt x="7328" y="3389"/>
                  </a:cubicBezTo>
                  <a:cubicBezTo>
                    <a:pt x="7352" y="3302"/>
                    <a:pt x="7380" y="3179"/>
                    <a:pt x="7393" y="3089"/>
                  </a:cubicBezTo>
                  <a:cubicBezTo>
                    <a:pt x="7394" y="3075"/>
                    <a:pt x="7403" y="3064"/>
                    <a:pt x="7414" y="3058"/>
                  </a:cubicBezTo>
                  <a:lnTo>
                    <a:pt x="7665" y="2914"/>
                  </a:lnTo>
                  <a:cubicBezTo>
                    <a:pt x="7672" y="2910"/>
                    <a:pt x="7680" y="2908"/>
                    <a:pt x="7688" y="2908"/>
                  </a:cubicBezTo>
                  <a:cubicBezTo>
                    <a:pt x="7693" y="2908"/>
                    <a:pt x="7698" y="2909"/>
                    <a:pt x="7702" y="2911"/>
                  </a:cubicBezTo>
                  <a:cubicBezTo>
                    <a:pt x="7787" y="2946"/>
                    <a:pt x="7909" y="2982"/>
                    <a:pt x="7997" y="3006"/>
                  </a:cubicBezTo>
                  <a:cubicBezTo>
                    <a:pt x="8027" y="3015"/>
                    <a:pt x="8059" y="3019"/>
                    <a:pt x="8089" y="3019"/>
                  </a:cubicBezTo>
                  <a:cubicBezTo>
                    <a:pt x="8201" y="3019"/>
                    <a:pt x="8307" y="2965"/>
                    <a:pt x="8372" y="2871"/>
                  </a:cubicBezTo>
                  <a:lnTo>
                    <a:pt x="8640" y="2871"/>
                  </a:lnTo>
                  <a:lnTo>
                    <a:pt x="8640" y="7360"/>
                  </a:lnTo>
                  <a:lnTo>
                    <a:pt x="1577" y="7360"/>
                  </a:lnTo>
                  <a:lnTo>
                    <a:pt x="1577" y="6534"/>
                  </a:lnTo>
                  <a:cubicBezTo>
                    <a:pt x="1577" y="6457"/>
                    <a:pt x="1522" y="6388"/>
                    <a:pt x="1446" y="6380"/>
                  </a:cubicBezTo>
                  <a:cubicBezTo>
                    <a:pt x="1439" y="6379"/>
                    <a:pt x="1432" y="6378"/>
                    <a:pt x="1425" y="6378"/>
                  </a:cubicBezTo>
                  <a:cubicBezTo>
                    <a:pt x="1343" y="6378"/>
                    <a:pt x="1277" y="6445"/>
                    <a:pt x="1277" y="6529"/>
                  </a:cubicBezTo>
                  <a:lnTo>
                    <a:pt x="1277" y="7529"/>
                  </a:lnTo>
                  <a:cubicBezTo>
                    <a:pt x="1277" y="7612"/>
                    <a:pt x="1344" y="7678"/>
                    <a:pt x="1426" y="7678"/>
                  </a:cubicBezTo>
                  <a:lnTo>
                    <a:pt x="8809" y="7678"/>
                  </a:lnTo>
                  <a:cubicBezTo>
                    <a:pt x="8849" y="7678"/>
                    <a:pt x="8886" y="7664"/>
                    <a:pt x="8915" y="7635"/>
                  </a:cubicBezTo>
                  <a:cubicBezTo>
                    <a:pt x="8943" y="7607"/>
                    <a:pt x="8958" y="7569"/>
                    <a:pt x="8958" y="7530"/>
                  </a:cubicBezTo>
                  <a:lnTo>
                    <a:pt x="8958" y="2741"/>
                  </a:lnTo>
                  <a:cubicBezTo>
                    <a:pt x="8958" y="2659"/>
                    <a:pt x="8891" y="2592"/>
                    <a:pt x="8809" y="2592"/>
                  </a:cubicBezTo>
                  <a:lnTo>
                    <a:pt x="8540" y="2592"/>
                  </a:lnTo>
                  <a:cubicBezTo>
                    <a:pt x="8579" y="2494"/>
                    <a:pt x="8571" y="2384"/>
                    <a:pt x="8520" y="2293"/>
                  </a:cubicBezTo>
                  <a:lnTo>
                    <a:pt x="9081" y="2293"/>
                  </a:lnTo>
                  <a:cubicBezTo>
                    <a:pt x="9167" y="2293"/>
                    <a:pt x="9237" y="2364"/>
                    <a:pt x="9237" y="2449"/>
                  </a:cubicBezTo>
                  <a:lnTo>
                    <a:pt x="9237" y="3065"/>
                  </a:lnTo>
                  <a:cubicBezTo>
                    <a:pt x="9237" y="3095"/>
                    <a:pt x="9250" y="3123"/>
                    <a:pt x="9273" y="3141"/>
                  </a:cubicBezTo>
                  <a:cubicBezTo>
                    <a:pt x="9311" y="3172"/>
                    <a:pt x="9351" y="3185"/>
                    <a:pt x="9387" y="3185"/>
                  </a:cubicBezTo>
                  <a:cubicBezTo>
                    <a:pt x="9470" y="3185"/>
                    <a:pt x="9537" y="3117"/>
                    <a:pt x="9537" y="3035"/>
                  </a:cubicBezTo>
                  <a:lnTo>
                    <a:pt x="9537" y="2544"/>
                  </a:lnTo>
                  <a:cubicBezTo>
                    <a:pt x="9537" y="2241"/>
                    <a:pt x="9291" y="1994"/>
                    <a:pt x="8988" y="1994"/>
                  </a:cubicBezTo>
                  <a:lnTo>
                    <a:pt x="8203" y="1994"/>
                  </a:lnTo>
                  <a:cubicBezTo>
                    <a:pt x="8201" y="1989"/>
                    <a:pt x="8200" y="1984"/>
                    <a:pt x="8200" y="1978"/>
                  </a:cubicBezTo>
                  <a:lnTo>
                    <a:pt x="8200" y="1690"/>
                  </a:lnTo>
                  <a:cubicBezTo>
                    <a:pt x="8200" y="1677"/>
                    <a:pt x="8206" y="1664"/>
                    <a:pt x="8216" y="1656"/>
                  </a:cubicBezTo>
                  <a:cubicBezTo>
                    <a:pt x="8288" y="1599"/>
                    <a:pt x="8378" y="1513"/>
                    <a:pt x="8443" y="1450"/>
                  </a:cubicBezTo>
                  <a:cubicBezTo>
                    <a:pt x="8555" y="1341"/>
                    <a:pt x="8578" y="1169"/>
                    <a:pt x="8499" y="1034"/>
                  </a:cubicBezTo>
                  <a:lnTo>
                    <a:pt x="8365" y="800"/>
                  </a:lnTo>
                  <a:cubicBezTo>
                    <a:pt x="8301" y="692"/>
                    <a:pt x="8187" y="629"/>
                    <a:pt x="8067" y="629"/>
                  </a:cubicBezTo>
                  <a:cubicBezTo>
                    <a:pt x="8037" y="629"/>
                    <a:pt x="8006" y="633"/>
                    <a:pt x="7976" y="641"/>
                  </a:cubicBezTo>
                  <a:cubicBezTo>
                    <a:pt x="7889" y="665"/>
                    <a:pt x="7768" y="701"/>
                    <a:pt x="7683" y="735"/>
                  </a:cubicBezTo>
                  <a:cubicBezTo>
                    <a:pt x="7678" y="737"/>
                    <a:pt x="7673" y="738"/>
                    <a:pt x="7668" y="738"/>
                  </a:cubicBezTo>
                  <a:cubicBezTo>
                    <a:pt x="7660" y="738"/>
                    <a:pt x="7652" y="736"/>
                    <a:pt x="7646" y="732"/>
                  </a:cubicBezTo>
                  <a:lnTo>
                    <a:pt x="7396" y="589"/>
                  </a:lnTo>
                  <a:cubicBezTo>
                    <a:pt x="7385" y="581"/>
                    <a:pt x="7377" y="570"/>
                    <a:pt x="7374" y="558"/>
                  </a:cubicBezTo>
                  <a:cubicBezTo>
                    <a:pt x="7362" y="466"/>
                    <a:pt x="7332" y="344"/>
                    <a:pt x="7311" y="257"/>
                  </a:cubicBezTo>
                  <a:cubicBezTo>
                    <a:pt x="7272" y="106"/>
                    <a:pt x="7134" y="0"/>
                    <a:pt x="6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9"/>
            <p:cNvSpPr/>
            <p:nvPr/>
          </p:nvSpPr>
          <p:spPr>
            <a:xfrm>
              <a:off x="4213600" y="1887000"/>
              <a:ext cx="40850" cy="40775"/>
            </a:xfrm>
            <a:custGeom>
              <a:avLst/>
              <a:gdLst/>
              <a:ahLst/>
              <a:cxnLst/>
              <a:rect l="l" t="t" r="r" b="b"/>
              <a:pathLst>
                <a:path w="1634" h="1631" extrusionOk="0">
                  <a:moveTo>
                    <a:pt x="818" y="310"/>
                  </a:moveTo>
                  <a:cubicBezTo>
                    <a:pt x="1103" y="310"/>
                    <a:pt x="1334" y="541"/>
                    <a:pt x="1334" y="825"/>
                  </a:cubicBezTo>
                  <a:cubicBezTo>
                    <a:pt x="1334" y="881"/>
                    <a:pt x="1325" y="936"/>
                    <a:pt x="1309" y="985"/>
                  </a:cubicBezTo>
                  <a:lnTo>
                    <a:pt x="325" y="985"/>
                  </a:lnTo>
                  <a:cubicBezTo>
                    <a:pt x="309" y="936"/>
                    <a:pt x="300" y="881"/>
                    <a:pt x="300" y="825"/>
                  </a:cubicBezTo>
                  <a:cubicBezTo>
                    <a:pt x="300" y="540"/>
                    <a:pt x="532" y="310"/>
                    <a:pt x="818" y="310"/>
                  </a:cubicBezTo>
                  <a:close/>
                  <a:moveTo>
                    <a:pt x="1051" y="1286"/>
                  </a:moveTo>
                  <a:cubicBezTo>
                    <a:pt x="980" y="1322"/>
                    <a:pt x="901" y="1340"/>
                    <a:pt x="817" y="1340"/>
                  </a:cubicBezTo>
                  <a:cubicBezTo>
                    <a:pt x="733" y="1340"/>
                    <a:pt x="655" y="1320"/>
                    <a:pt x="584" y="1286"/>
                  </a:cubicBezTo>
                  <a:close/>
                  <a:moveTo>
                    <a:pt x="818" y="0"/>
                  </a:moveTo>
                  <a:cubicBezTo>
                    <a:pt x="368" y="0"/>
                    <a:pt x="2" y="365"/>
                    <a:pt x="2" y="815"/>
                  </a:cubicBezTo>
                  <a:cubicBezTo>
                    <a:pt x="1" y="1263"/>
                    <a:pt x="367" y="1630"/>
                    <a:pt x="818" y="1630"/>
                  </a:cubicBezTo>
                  <a:cubicBezTo>
                    <a:pt x="1268" y="1630"/>
                    <a:pt x="1634" y="1265"/>
                    <a:pt x="1634" y="815"/>
                  </a:cubicBezTo>
                  <a:cubicBezTo>
                    <a:pt x="1634" y="365"/>
                    <a:pt x="1268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9"/>
            <p:cNvSpPr/>
            <p:nvPr/>
          </p:nvSpPr>
          <p:spPr>
            <a:xfrm>
              <a:off x="4154925" y="1951825"/>
              <a:ext cx="40850" cy="40775"/>
            </a:xfrm>
            <a:custGeom>
              <a:avLst/>
              <a:gdLst/>
              <a:ahLst/>
              <a:cxnLst/>
              <a:rect l="l" t="t" r="r" b="b"/>
              <a:pathLst>
                <a:path w="1634" h="1631" extrusionOk="0">
                  <a:moveTo>
                    <a:pt x="817" y="300"/>
                  </a:moveTo>
                  <a:cubicBezTo>
                    <a:pt x="1102" y="300"/>
                    <a:pt x="1334" y="531"/>
                    <a:pt x="1334" y="816"/>
                  </a:cubicBezTo>
                  <a:cubicBezTo>
                    <a:pt x="1334" y="1100"/>
                    <a:pt x="1102" y="1331"/>
                    <a:pt x="817" y="1331"/>
                  </a:cubicBezTo>
                  <a:cubicBezTo>
                    <a:pt x="531" y="1331"/>
                    <a:pt x="300" y="1100"/>
                    <a:pt x="300" y="816"/>
                  </a:cubicBezTo>
                  <a:cubicBezTo>
                    <a:pt x="300" y="531"/>
                    <a:pt x="531" y="300"/>
                    <a:pt x="817" y="300"/>
                  </a:cubicBezTo>
                  <a:close/>
                  <a:moveTo>
                    <a:pt x="817" y="1"/>
                  </a:moveTo>
                  <a:cubicBezTo>
                    <a:pt x="368" y="1"/>
                    <a:pt x="1" y="366"/>
                    <a:pt x="1" y="816"/>
                  </a:cubicBezTo>
                  <a:cubicBezTo>
                    <a:pt x="1" y="1266"/>
                    <a:pt x="368" y="1631"/>
                    <a:pt x="817" y="1631"/>
                  </a:cubicBezTo>
                  <a:cubicBezTo>
                    <a:pt x="1268" y="1631"/>
                    <a:pt x="1634" y="1266"/>
                    <a:pt x="1634" y="816"/>
                  </a:cubicBezTo>
                  <a:cubicBezTo>
                    <a:pt x="1634" y="366"/>
                    <a:pt x="1268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9" name="Google Shape;2229;p69"/>
          <p:cNvGrpSpPr/>
          <p:nvPr/>
        </p:nvGrpSpPr>
        <p:grpSpPr>
          <a:xfrm>
            <a:off x="7368799" y="2641686"/>
            <a:ext cx="326107" cy="326076"/>
            <a:chOff x="3409250" y="1140400"/>
            <a:chExt cx="255450" cy="255425"/>
          </a:xfrm>
        </p:grpSpPr>
        <p:sp>
          <p:nvSpPr>
            <p:cNvPr id="2230" name="Google Shape;2230;p69"/>
            <p:cNvSpPr/>
            <p:nvPr/>
          </p:nvSpPr>
          <p:spPr>
            <a:xfrm>
              <a:off x="3468025" y="1158275"/>
              <a:ext cx="137875" cy="58475"/>
            </a:xfrm>
            <a:custGeom>
              <a:avLst/>
              <a:gdLst/>
              <a:ahLst/>
              <a:cxnLst/>
              <a:rect l="l" t="t" r="r" b="b"/>
              <a:pathLst>
                <a:path w="5515" h="2339" extrusionOk="0">
                  <a:moveTo>
                    <a:pt x="2758" y="328"/>
                  </a:moveTo>
                  <a:lnTo>
                    <a:pt x="4987" y="2040"/>
                  </a:lnTo>
                  <a:lnTo>
                    <a:pt x="529" y="2040"/>
                  </a:lnTo>
                  <a:lnTo>
                    <a:pt x="2758" y="328"/>
                  </a:lnTo>
                  <a:close/>
                  <a:moveTo>
                    <a:pt x="2758" y="0"/>
                  </a:moveTo>
                  <a:cubicBezTo>
                    <a:pt x="2716" y="0"/>
                    <a:pt x="2675" y="14"/>
                    <a:pt x="2640" y="41"/>
                  </a:cubicBezTo>
                  <a:lnTo>
                    <a:pt x="100" y="1991"/>
                  </a:lnTo>
                  <a:cubicBezTo>
                    <a:pt x="22" y="2051"/>
                    <a:pt x="1" y="2162"/>
                    <a:pt x="56" y="2249"/>
                  </a:cubicBezTo>
                  <a:cubicBezTo>
                    <a:pt x="92" y="2305"/>
                    <a:pt x="157" y="2338"/>
                    <a:pt x="224" y="2338"/>
                  </a:cubicBezTo>
                  <a:lnTo>
                    <a:pt x="5292" y="2338"/>
                  </a:lnTo>
                  <a:cubicBezTo>
                    <a:pt x="5359" y="2338"/>
                    <a:pt x="5424" y="2305"/>
                    <a:pt x="5460" y="2249"/>
                  </a:cubicBezTo>
                  <a:cubicBezTo>
                    <a:pt x="5515" y="2162"/>
                    <a:pt x="5493" y="2050"/>
                    <a:pt x="5415" y="1991"/>
                  </a:cubicBezTo>
                  <a:lnTo>
                    <a:pt x="2876" y="41"/>
                  </a:lnTo>
                  <a:cubicBezTo>
                    <a:pt x="2842" y="14"/>
                    <a:pt x="2800" y="0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9"/>
            <p:cNvSpPr/>
            <p:nvPr/>
          </p:nvSpPr>
          <p:spPr>
            <a:xfrm>
              <a:off x="3478625" y="1239225"/>
              <a:ext cx="117225" cy="37375"/>
            </a:xfrm>
            <a:custGeom>
              <a:avLst/>
              <a:gdLst/>
              <a:ahLst/>
              <a:cxnLst/>
              <a:rect l="l" t="t" r="r" b="b"/>
              <a:pathLst>
                <a:path w="4689" h="1495" extrusionOk="0">
                  <a:moveTo>
                    <a:pt x="1196" y="298"/>
                  </a:moveTo>
                  <a:lnTo>
                    <a:pt x="1196" y="484"/>
                  </a:lnTo>
                  <a:cubicBezTo>
                    <a:pt x="1196" y="554"/>
                    <a:pt x="1149" y="618"/>
                    <a:pt x="1080" y="634"/>
                  </a:cubicBezTo>
                  <a:cubicBezTo>
                    <a:pt x="1069" y="636"/>
                    <a:pt x="1058" y="637"/>
                    <a:pt x="1048" y="637"/>
                  </a:cubicBezTo>
                  <a:cubicBezTo>
                    <a:pt x="966" y="637"/>
                    <a:pt x="898" y="570"/>
                    <a:pt x="898" y="487"/>
                  </a:cubicBezTo>
                  <a:lnTo>
                    <a:pt x="898" y="298"/>
                  </a:lnTo>
                  <a:close/>
                  <a:moveTo>
                    <a:pt x="2215" y="298"/>
                  </a:moveTo>
                  <a:lnTo>
                    <a:pt x="2215" y="484"/>
                  </a:lnTo>
                  <a:cubicBezTo>
                    <a:pt x="2215" y="554"/>
                    <a:pt x="2167" y="618"/>
                    <a:pt x="2098" y="634"/>
                  </a:cubicBezTo>
                  <a:cubicBezTo>
                    <a:pt x="2087" y="636"/>
                    <a:pt x="2076" y="637"/>
                    <a:pt x="2065" y="637"/>
                  </a:cubicBezTo>
                  <a:cubicBezTo>
                    <a:pt x="1982" y="637"/>
                    <a:pt x="1916" y="570"/>
                    <a:pt x="1916" y="487"/>
                  </a:cubicBezTo>
                  <a:lnTo>
                    <a:pt x="1916" y="298"/>
                  </a:lnTo>
                  <a:close/>
                  <a:moveTo>
                    <a:pt x="4391" y="298"/>
                  </a:moveTo>
                  <a:lnTo>
                    <a:pt x="4391" y="1195"/>
                  </a:lnTo>
                  <a:lnTo>
                    <a:pt x="300" y="1195"/>
                  </a:lnTo>
                  <a:lnTo>
                    <a:pt x="300" y="298"/>
                  </a:lnTo>
                  <a:lnTo>
                    <a:pt x="599" y="298"/>
                  </a:lnTo>
                  <a:lnTo>
                    <a:pt x="599" y="476"/>
                  </a:lnTo>
                  <a:cubicBezTo>
                    <a:pt x="599" y="711"/>
                    <a:pt x="774" y="912"/>
                    <a:pt x="1006" y="934"/>
                  </a:cubicBezTo>
                  <a:cubicBezTo>
                    <a:pt x="1020" y="935"/>
                    <a:pt x="1035" y="936"/>
                    <a:pt x="1049" y="936"/>
                  </a:cubicBezTo>
                  <a:cubicBezTo>
                    <a:pt x="1296" y="936"/>
                    <a:pt x="1497" y="735"/>
                    <a:pt x="1497" y="487"/>
                  </a:cubicBezTo>
                  <a:lnTo>
                    <a:pt x="1497" y="298"/>
                  </a:lnTo>
                  <a:lnTo>
                    <a:pt x="1617" y="298"/>
                  </a:lnTo>
                  <a:lnTo>
                    <a:pt x="1617" y="476"/>
                  </a:lnTo>
                  <a:cubicBezTo>
                    <a:pt x="1617" y="711"/>
                    <a:pt x="1792" y="912"/>
                    <a:pt x="2024" y="934"/>
                  </a:cubicBezTo>
                  <a:cubicBezTo>
                    <a:pt x="2039" y="935"/>
                    <a:pt x="2053" y="936"/>
                    <a:pt x="2067" y="936"/>
                  </a:cubicBezTo>
                  <a:cubicBezTo>
                    <a:pt x="2313" y="936"/>
                    <a:pt x="2515" y="735"/>
                    <a:pt x="2515" y="487"/>
                  </a:cubicBezTo>
                  <a:lnTo>
                    <a:pt x="2515" y="298"/>
                  </a:lnTo>
                  <a:close/>
                  <a:moveTo>
                    <a:pt x="149" y="0"/>
                  </a:moveTo>
                  <a:cubicBezTo>
                    <a:pt x="67" y="0"/>
                    <a:pt x="0" y="67"/>
                    <a:pt x="0" y="149"/>
                  </a:cubicBezTo>
                  <a:lnTo>
                    <a:pt x="0" y="1345"/>
                  </a:lnTo>
                  <a:cubicBezTo>
                    <a:pt x="0" y="1428"/>
                    <a:pt x="67" y="1495"/>
                    <a:pt x="149" y="1495"/>
                  </a:cubicBezTo>
                  <a:lnTo>
                    <a:pt x="4540" y="1495"/>
                  </a:lnTo>
                  <a:cubicBezTo>
                    <a:pt x="4621" y="1495"/>
                    <a:pt x="4689" y="1428"/>
                    <a:pt x="4689" y="1345"/>
                  </a:cubicBezTo>
                  <a:lnTo>
                    <a:pt x="4689" y="149"/>
                  </a:lnTo>
                  <a:cubicBezTo>
                    <a:pt x="4689" y="67"/>
                    <a:pt x="4622" y="0"/>
                    <a:pt x="4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9"/>
            <p:cNvSpPr/>
            <p:nvPr/>
          </p:nvSpPr>
          <p:spPr>
            <a:xfrm>
              <a:off x="3478625" y="1299050"/>
              <a:ext cx="117225" cy="37400"/>
            </a:xfrm>
            <a:custGeom>
              <a:avLst/>
              <a:gdLst/>
              <a:ahLst/>
              <a:cxnLst/>
              <a:rect l="l" t="t" r="r" b="b"/>
              <a:pathLst>
                <a:path w="4689" h="1496" extrusionOk="0">
                  <a:moveTo>
                    <a:pt x="1196" y="300"/>
                  </a:moveTo>
                  <a:lnTo>
                    <a:pt x="1196" y="485"/>
                  </a:lnTo>
                  <a:cubicBezTo>
                    <a:pt x="1196" y="556"/>
                    <a:pt x="1149" y="621"/>
                    <a:pt x="1080" y="636"/>
                  </a:cubicBezTo>
                  <a:cubicBezTo>
                    <a:pt x="1069" y="638"/>
                    <a:pt x="1059" y="639"/>
                    <a:pt x="1048" y="639"/>
                  </a:cubicBezTo>
                  <a:cubicBezTo>
                    <a:pt x="966" y="639"/>
                    <a:pt x="898" y="572"/>
                    <a:pt x="898" y="489"/>
                  </a:cubicBezTo>
                  <a:lnTo>
                    <a:pt x="898" y="300"/>
                  </a:lnTo>
                  <a:close/>
                  <a:moveTo>
                    <a:pt x="2215" y="300"/>
                  </a:moveTo>
                  <a:lnTo>
                    <a:pt x="2215" y="485"/>
                  </a:lnTo>
                  <a:cubicBezTo>
                    <a:pt x="2215" y="556"/>
                    <a:pt x="2167" y="621"/>
                    <a:pt x="2098" y="636"/>
                  </a:cubicBezTo>
                  <a:cubicBezTo>
                    <a:pt x="2087" y="638"/>
                    <a:pt x="2076" y="639"/>
                    <a:pt x="2066" y="639"/>
                  </a:cubicBezTo>
                  <a:cubicBezTo>
                    <a:pt x="1983" y="639"/>
                    <a:pt x="1916" y="572"/>
                    <a:pt x="1916" y="489"/>
                  </a:cubicBezTo>
                  <a:lnTo>
                    <a:pt x="1916" y="300"/>
                  </a:lnTo>
                  <a:close/>
                  <a:moveTo>
                    <a:pt x="4391" y="300"/>
                  </a:moveTo>
                  <a:lnTo>
                    <a:pt x="4391" y="1197"/>
                  </a:lnTo>
                  <a:lnTo>
                    <a:pt x="299" y="1197"/>
                  </a:lnTo>
                  <a:lnTo>
                    <a:pt x="299" y="300"/>
                  </a:lnTo>
                  <a:lnTo>
                    <a:pt x="599" y="300"/>
                  </a:lnTo>
                  <a:lnTo>
                    <a:pt x="599" y="479"/>
                  </a:lnTo>
                  <a:cubicBezTo>
                    <a:pt x="599" y="713"/>
                    <a:pt x="774" y="915"/>
                    <a:pt x="1006" y="936"/>
                  </a:cubicBezTo>
                  <a:cubicBezTo>
                    <a:pt x="1020" y="938"/>
                    <a:pt x="1035" y="938"/>
                    <a:pt x="1049" y="938"/>
                  </a:cubicBezTo>
                  <a:cubicBezTo>
                    <a:pt x="1296" y="938"/>
                    <a:pt x="1497" y="737"/>
                    <a:pt x="1497" y="489"/>
                  </a:cubicBezTo>
                  <a:lnTo>
                    <a:pt x="1497" y="300"/>
                  </a:lnTo>
                  <a:lnTo>
                    <a:pt x="1617" y="300"/>
                  </a:lnTo>
                  <a:lnTo>
                    <a:pt x="1617" y="479"/>
                  </a:lnTo>
                  <a:cubicBezTo>
                    <a:pt x="1617" y="713"/>
                    <a:pt x="1792" y="915"/>
                    <a:pt x="2024" y="936"/>
                  </a:cubicBezTo>
                  <a:cubicBezTo>
                    <a:pt x="2039" y="938"/>
                    <a:pt x="2053" y="938"/>
                    <a:pt x="2067" y="938"/>
                  </a:cubicBezTo>
                  <a:cubicBezTo>
                    <a:pt x="2314" y="938"/>
                    <a:pt x="2515" y="737"/>
                    <a:pt x="2515" y="489"/>
                  </a:cubicBezTo>
                  <a:lnTo>
                    <a:pt x="2515" y="300"/>
                  </a:lnTo>
                  <a:close/>
                  <a:moveTo>
                    <a:pt x="149" y="0"/>
                  </a:moveTo>
                  <a:cubicBezTo>
                    <a:pt x="67" y="0"/>
                    <a:pt x="0" y="67"/>
                    <a:pt x="0" y="149"/>
                  </a:cubicBezTo>
                  <a:lnTo>
                    <a:pt x="0" y="1347"/>
                  </a:lnTo>
                  <a:cubicBezTo>
                    <a:pt x="0" y="1429"/>
                    <a:pt x="67" y="1496"/>
                    <a:pt x="149" y="1496"/>
                  </a:cubicBezTo>
                  <a:lnTo>
                    <a:pt x="4540" y="1496"/>
                  </a:lnTo>
                  <a:cubicBezTo>
                    <a:pt x="4540" y="1496"/>
                    <a:pt x="4541" y="1496"/>
                    <a:pt x="4542" y="1496"/>
                  </a:cubicBezTo>
                  <a:cubicBezTo>
                    <a:pt x="4622" y="1496"/>
                    <a:pt x="4689" y="1429"/>
                    <a:pt x="4689" y="1347"/>
                  </a:cubicBezTo>
                  <a:lnTo>
                    <a:pt x="4689" y="149"/>
                  </a:lnTo>
                  <a:cubicBezTo>
                    <a:pt x="4689" y="67"/>
                    <a:pt x="4622" y="0"/>
                    <a:pt x="4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9"/>
            <p:cNvSpPr/>
            <p:nvPr/>
          </p:nvSpPr>
          <p:spPr>
            <a:xfrm>
              <a:off x="3409250" y="1140400"/>
              <a:ext cx="255450" cy="255425"/>
            </a:xfrm>
            <a:custGeom>
              <a:avLst/>
              <a:gdLst/>
              <a:ahLst/>
              <a:cxnLst/>
              <a:rect l="l" t="t" r="r" b="b"/>
              <a:pathLst>
                <a:path w="10218" h="10217" extrusionOk="0">
                  <a:moveTo>
                    <a:pt x="7473" y="6047"/>
                  </a:moveTo>
                  <a:cubicBezTo>
                    <a:pt x="7633" y="6047"/>
                    <a:pt x="7762" y="6177"/>
                    <a:pt x="7762" y="6336"/>
                  </a:cubicBezTo>
                  <a:lnTo>
                    <a:pt x="7762" y="7853"/>
                  </a:lnTo>
                  <a:cubicBezTo>
                    <a:pt x="7762" y="8012"/>
                    <a:pt x="7633" y="8142"/>
                    <a:pt x="7473" y="8142"/>
                  </a:cubicBezTo>
                  <a:lnTo>
                    <a:pt x="2764" y="8142"/>
                  </a:lnTo>
                  <a:cubicBezTo>
                    <a:pt x="2605" y="8142"/>
                    <a:pt x="2475" y="8012"/>
                    <a:pt x="2475" y="7853"/>
                  </a:cubicBezTo>
                  <a:lnTo>
                    <a:pt x="2475" y="6336"/>
                  </a:lnTo>
                  <a:cubicBezTo>
                    <a:pt x="2475" y="6177"/>
                    <a:pt x="2605" y="6047"/>
                    <a:pt x="2764" y="6047"/>
                  </a:cubicBezTo>
                  <a:close/>
                  <a:moveTo>
                    <a:pt x="5268" y="8442"/>
                  </a:moveTo>
                  <a:lnTo>
                    <a:pt x="5268" y="8721"/>
                  </a:lnTo>
                  <a:lnTo>
                    <a:pt x="4969" y="8721"/>
                  </a:lnTo>
                  <a:lnTo>
                    <a:pt x="4969" y="8442"/>
                  </a:lnTo>
                  <a:close/>
                  <a:moveTo>
                    <a:pt x="4071" y="9618"/>
                  </a:moveTo>
                  <a:lnTo>
                    <a:pt x="4071" y="9918"/>
                  </a:lnTo>
                  <a:lnTo>
                    <a:pt x="300" y="9918"/>
                  </a:lnTo>
                  <a:lnTo>
                    <a:pt x="300" y="9618"/>
                  </a:lnTo>
                  <a:close/>
                  <a:moveTo>
                    <a:pt x="5268" y="9020"/>
                  </a:moveTo>
                  <a:lnTo>
                    <a:pt x="5268" y="9469"/>
                  </a:lnTo>
                  <a:cubicBezTo>
                    <a:pt x="5268" y="9551"/>
                    <a:pt x="5335" y="9618"/>
                    <a:pt x="5417" y="9618"/>
                  </a:cubicBezTo>
                  <a:lnTo>
                    <a:pt x="5866" y="9618"/>
                  </a:lnTo>
                  <a:lnTo>
                    <a:pt x="5866" y="9918"/>
                  </a:lnTo>
                  <a:lnTo>
                    <a:pt x="4371" y="9918"/>
                  </a:lnTo>
                  <a:lnTo>
                    <a:pt x="4371" y="9618"/>
                  </a:lnTo>
                  <a:lnTo>
                    <a:pt x="4820" y="9618"/>
                  </a:lnTo>
                  <a:cubicBezTo>
                    <a:pt x="4902" y="9618"/>
                    <a:pt x="4969" y="9551"/>
                    <a:pt x="4969" y="9469"/>
                  </a:cubicBezTo>
                  <a:lnTo>
                    <a:pt x="4969" y="9020"/>
                  </a:lnTo>
                  <a:close/>
                  <a:moveTo>
                    <a:pt x="5114" y="1"/>
                  </a:moveTo>
                  <a:cubicBezTo>
                    <a:pt x="5039" y="1"/>
                    <a:pt x="4964" y="25"/>
                    <a:pt x="4901" y="73"/>
                  </a:cubicBezTo>
                  <a:lnTo>
                    <a:pt x="2834" y="1661"/>
                  </a:lnTo>
                  <a:lnTo>
                    <a:pt x="2834" y="1144"/>
                  </a:lnTo>
                  <a:cubicBezTo>
                    <a:pt x="2834" y="1067"/>
                    <a:pt x="2778" y="999"/>
                    <a:pt x="2702" y="989"/>
                  </a:cubicBezTo>
                  <a:cubicBezTo>
                    <a:pt x="2696" y="989"/>
                    <a:pt x="2689" y="988"/>
                    <a:pt x="2683" y="988"/>
                  </a:cubicBezTo>
                  <a:cubicBezTo>
                    <a:pt x="2600" y="988"/>
                    <a:pt x="2534" y="1055"/>
                    <a:pt x="2534" y="1138"/>
                  </a:cubicBezTo>
                  <a:lnTo>
                    <a:pt x="2534" y="1893"/>
                  </a:lnTo>
                  <a:lnTo>
                    <a:pt x="2194" y="2155"/>
                  </a:lnTo>
                  <a:lnTo>
                    <a:pt x="2194" y="1146"/>
                  </a:lnTo>
                  <a:cubicBezTo>
                    <a:pt x="2194" y="1069"/>
                    <a:pt x="2140" y="1000"/>
                    <a:pt x="2064" y="991"/>
                  </a:cubicBezTo>
                  <a:cubicBezTo>
                    <a:pt x="2057" y="990"/>
                    <a:pt x="2050" y="990"/>
                    <a:pt x="2043" y="990"/>
                  </a:cubicBezTo>
                  <a:cubicBezTo>
                    <a:pt x="1961" y="990"/>
                    <a:pt x="1895" y="1057"/>
                    <a:pt x="1895" y="1141"/>
                  </a:cubicBezTo>
                  <a:lnTo>
                    <a:pt x="1895" y="2387"/>
                  </a:lnTo>
                  <a:lnTo>
                    <a:pt x="1053" y="3034"/>
                  </a:lnTo>
                  <a:cubicBezTo>
                    <a:pt x="933" y="3125"/>
                    <a:pt x="887" y="3277"/>
                    <a:pt x="937" y="3418"/>
                  </a:cubicBezTo>
                  <a:cubicBezTo>
                    <a:pt x="985" y="3560"/>
                    <a:pt x="1114" y="3653"/>
                    <a:pt x="1267" y="3653"/>
                  </a:cubicBezTo>
                  <a:lnTo>
                    <a:pt x="2251" y="3653"/>
                  </a:lnTo>
                  <a:cubicBezTo>
                    <a:pt x="2203" y="3739"/>
                    <a:pt x="2176" y="3837"/>
                    <a:pt x="2176" y="3943"/>
                  </a:cubicBezTo>
                  <a:lnTo>
                    <a:pt x="2176" y="4455"/>
                  </a:lnTo>
                  <a:cubicBezTo>
                    <a:pt x="2176" y="4532"/>
                    <a:pt x="2230" y="4601"/>
                    <a:pt x="2306" y="4609"/>
                  </a:cubicBezTo>
                  <a:cubicBezTo>
                    <a:pt x="2313" y="4610"/>
                    <a:pt x="2320" y="4611"/>
                    <a:pt x="2327" y="4611"/>
                  </a:cubicBezTo>
                  <a:cubicBezTo>
                    <a:pt x="2409" y="4611"/>
                    <a:pt x="2475" y="4544"/>
                    <a:pt x="2475" y="4460"/>
                  </a:cubicBezTo>
                  <a:lnTo>
                    <a:pt x="2475" y="3943"/>
                  </a:lnTo>
                  <a:cubicBezTo>
                    <a:pt x="2475" y="3784"/>
                    <a:pt x="2605" y="3653"/>
                    <a:pt x="2764" y="3653"/>
                  </a:cubicBezTo>
                  <a:lnTo>
                    <a:pt x="7473" y="3653"/>
                  </a:lnTo>
                  <a:cubicBezTo>
                    <a:pt x="7633" y="3653"/>
                    <a:pt x="7762" y="3784"/>
                    <a:pt x="7762" y="3943"/>
                  </a:cubicBezTo>
                  <a:lnTo>
                    <a:pt x="7762" y="5460"/>
                  </a:lnTo>
                  <a:cubicBezTo>
                    <a:pt x="7762" y="5619"/>
                    <a:pt x="7633" y="5749"/>
                    <a:pt x="7473" y="5749"/>
                  </a:cubicBezTo>
                  <a:lnTo>
                    <a:pt x="2552" y="5749"/>
                  </a:lnTo>
                  <a:cubicBezTo>
                    <a:pt x="2510" y="5749"/>
                    <a:pt x="2475" y="5714"/>
                    <a:pt x="2475" y="5672"/>
                  </a:cubicBezTo>
                  <a:lnTo>
                    <a:pt x="2475" y="5055"/>
                  </a:lnTo>
                  <a:cubicBezTo>
                    <a:pt x="2475" y="5044"/>
                    <a:pt x="2471" y="5034"/>
                    <a:pt x="2464" y="5026"/>
                  </a:cubicBezTo>
                  <a:cubicBezTo>
                    <a:pt x="2418" y="4980"/>
                    <a:pt x="2370" y="4961"/>
                    <a:pt x="2325" y="4961"/>
                  </a:cubicBezTo>
                  <a:cubicBezTo>
                    <a:pt x="2243" y="4961"/>
                    <a:pt x="2176" y="5028"/>
                    <a:pt x="2176" y="5110"/>
                  </a:cubicBezTo>
                  <a:lnTo>
                    <a:pt x="2176" y="5460"/>
                  </a:lnTo>
                  <a:cubicBezTo>
                    <a:pt x="2176" y="5635"/>
                    <a:pt x="2251" y="5791"/>
                    <a:pt x="2372" y="5898"/>
                  </a:cubicBezTo>
                  <a:cubicBezTo>
                    <a:pt x="2251" y="6006"/>
                    <a:pt x="2176" y="6162"/>
                    <a:pt x="2176" y="6336"/>
                  </a:cubicBezTo>
                  <a:lnTo>
                    <a:pt x="2176" y="8284"/>
                  </a:lnTo>
                  <a:cubicBezTo>
                    <a:pt x="2176" y="8370"/>
                    <a:pt x="2246" y="8440"/>
                    <a:pt x="2332" y="8440"/>
                  </a:cubicBezTo>
                  <a:lnTo>
                    <a:pt x="4670" y="8440"/>
                  </a:lnTo>
                  <a:lnTo>
                    <a:pt x="4670" y="9318"/>
                  </a:lnTo>
                  <a:lnTo>
                    <a:pt x="150" y="9318"/>
                  </a:lnTo>
                  <a:cubicBezTo>
                    <a:pt x="68" y="9318"/>
                    <a:pt x="1" y="9385"/>
                    <a:pt x="1" y="9468"/>
                  </a:cubicBezTo>
                  <a:lnTo>
                    <a:pt x="1" y="10067"/>
                  </a:lnTo>
                  <a:cubicBezTo>
                    <a:pt x="1" y="10149"/>
                    <a:pt x="68" y="10216"/>
                    <a:pt x="150" y="10216"/>
                  </a:cubicBezTo>
                  <a:lnTo>
                    <a:pt x="7660" y="10216"/>
                  </a:lnTo>
                  <a:cubicBezTo>
                    <a:pt x="7737" y="10216"/>
                    <a:pt x="7806" y="10161"/>
                    <a:pt x="7815" y="10085"/>
                  </a:cubicBezTo>
                  <a:cubicBezTo>
                    <a:pt x="7827" y="9993"/>
                    <a:pt x="7756" y="9916"/>
                    <a:pt x="7665" y="9916"/>
                  </a:cubicBezTo>
                  <a:lnTo>
                    <a:pt x="6145" y="9916"/>
                  </a:lnTo>
                  <a:lnTo>
                    <a:pt x="6145" y="9617"/>
                  </a:lnTo>
                  <a:lnTo>
                    <a:pt x="9917" y="9617"/>
                  </a:lnTo>
                  <a:lnTo>
                    <a:pt x="9917" y="9916"/>
                  </a:lnTo>
                  <a:lnTo>
                    <a:pt x="8310" y="9916"/>
                  </a:lnTo>
                  <a:cubicBezTo>
                    <a:pt x="8233" y="9916"/>
                    <a:pt x="8164" y="9972"/>
                    <a:pt x="8156" y="10048"/>
                  </a:cubicBezTo>
                  <a:cubicBezTo>
                    <a:pt x="8144" y="10139"/>
                    <a:pt x="8215" y="10216"/>
                    <a:pt x="8305" y="10216"/>
                  </a:cubicBezTo>
                  <a:lnTo>
                    <a:pt x="10067" y="10216"/>
                  </a:lnTo>
                  <a:cubicBezTo>
                    <a:pt x="10149" y="10216"/>
                    <a:pt x="10216" y="10149"/>
                    <a:pt x="10216" y="10067"/>
                  </a:cubicBezTo>
                  <a:lnTo>
                    <a:pt x="10216" y="9468"/>
                  </a:lnTo>
                  <a:cubicBezTo>
                    <a:pt x="10218" y="9386"/>
                    <a:pt x="10149" y="9318"/>
                    <a:pt x="10067" y="9318"/>
                  </a:cubicBezTo>
                  <a:lnTo>
                    <a:pt x="5547" y="9318"/>
                  </a:lnTo>
                  <a:lnTo>
                    <a:pt x="5547" y="8440"/>
                  </a:lnTo>
                  <a:lnTo>
                    <a:pt x="7473" y="8440"/>
                  </a:lnTo>
                  <a:cubicBezTo>
                    <a:pt x="7798" y="8440"/>
                    <a:pt x="8061" y="8177"/>
                    <a:pt x="8061" y="7852"/>
                  </a:cubicBezTo>
                  <a:lnTo>
                    <a:pt x="8061" y="6335"/>
                  </a:lnTo>
                  <a:cubicBezTo>
                    <a:pt x="8061" y="6160"/>
                    <a:pt x="7984" y="6003"/>
                    <a:pt x="7864" y="5897"/>
                  </a:cubicBezTo>
                  <a:cubicBezTo>
                    <a:pt x="7986" y="5789"/>
                    <a:pt x="8061" y="5632"/>
                    <a:pt x="8061" y="5458"/>
                  </a:cubicBezTo>
                  <a:lnTo>
                    <a:pt x="8061" y="3941"/>
                  </a:lnTo>
                  <a:cubicBezTo>
                    <a:pt x="8061" y="3836"/>
                    <a:pt x="8034" y="3737"/>
                    <a:pt x="7984" y="3652"/>
                  </a:cubicBezTo>
                  <a:lnTo>
                    <a:pt x="8965" y="3652"/>
                  </a:lnTo>
                  <a:cubicBezTo>
                    <a:pt x="9118" y="3652"/>
                    <a:pt x="9247" y="3559"/>
                    <a:pt x="9295" y="3416"/>
                  </a:cubicBezTo>
                  <a:cubicBezTo>
                    <a:pt x="9345" y="3276"/>
                    <a:pt x="9299" y="3123"/>
                    <a:pt x="9178" y="3032"/>
                  </a:cubicBezTo>
                  <a:lnTo>
                    <a:pt x="8236" y="2309"/>
                  </a:lnTo>
                  <a:cubicBezTo>
                    <a:pt x="8208" y="2287"/>
                    <a:pt x="8173" y="2276"/>
                    <a:pt x="8139" y="2276"/>
                  </a:cubicBezTo>
                  <a:cubicBezTo>
                    <a:pt x="8101" y="2276"/>
                    <a:pt x="8063" y="2290"/>
                    <a:pt x="8035" y="2319"/>
                  </a:cubicBezTo>
                  <a:cubicBezTo>
                    <a:pt x="7970" y="2384"/>
                    <a:pt x="7979" y="2489"/>
                    <a:pt x="8050" y="2542"/>
                  </a:cubicBezTo>
                  <a:lnTo>
                    <a:pt x="8996" y="3270"/>
                  </a:lnTo>
                  <a:cubicBezTo>
                    <a:pt x="9014" y="3283"/>
                    <a:pt x="9020" y="3301"/>
                    <a:pt x="9012" y="3322"/>
                  </a:cubicBezTo>
                  <a:cubicBezTo>
                    <a:pt x="9006" y="3335"/>
                    <a:pt x="8995" y="3354"/>
                    <a:pt x="8965" y="3354"/>
                  </a:cubicBezTo>
                  <a:lnTo>
                    <a:pt x="1263" y="3354"/>
                  </a:lnTo>
                  <a:cubicBezTo>
                    <a:pt x="1233" y="3354"/>
                    <a:pt x="1221" y="3335"/>
                    <a:pt x="1216" y="3322"/>
                  </a:cubicBezTo>
                  <a:cubicBezTo>
                    <a:pt x="1210" y="3301"/>
                    <a:pt x="1215" y="3284"/>
                    <a:pt x="1232" y="3270"/>
                  </a:cubicBezTo>
                  <a:lnTo>
                    <a:pt x="5083" y="311"/>
                  </a:lnTo>
                  <a:cubicBezTo>
                    <a:pt x="5092" y="304"/>
                    <a:pt x="5103" y="301"/>
                    <a:pt x="5114" y="301"/>
                  </a:cubicBezTo>
                  <a:cubicBezTo>
                    <a:pt x="5125" y="301"/>
                    <a:pt x="5136" y="304"/>
                    <a:pt x="5145" y="311"/>
                  </a:cubicBezTo>
                  <a:lnTo>
                    <a:pt x="7544" y="2155"/>
                  </a:lnTo>
                  <a:cubicBezTo>
                    <a:pt x="7571" y="2175"/>
                    <a:pt x="7603" y="2185"/>
                    <a:pt x="7635" y="2185"/>
                  </a:cubicBezTo>
                  <a:cubicBezTo>
                    <a:pt x="7690" y="2185"/>
                    <a:pt x="7745" y="2155"/>
                    <a:pt x="7771" y="2098"/>
                  </a:cubicBezTo>
                  <a:cubicBezTo>
                    <a:pt x="7802" y="2033"/>
                    <a:pt x="7779" y="1956"/>
                    <a:pt x="7722" y="1914"/>
                  </a:cubicBezTo>
                  <a:lnTo>
                    <a:pt x="5328" y="73"/>
                  </a:lnTo>
                  <a:cubicBezTo>
                    <a:pt x="5265" y="25"/>
                    <a:pt x="5189" y="1"/>
                    <a:pt x="5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Content Placeholder 8" descr="A stack of papers with lines on them&#10;&#10;Description automatically generated">
            <a:extLst>
              <a:ext uri="{FF2B5EF4-FFF2-40B4-BE49-F238E27FC236}">
                <a16:creationId xmlns:a16="http://schemas.microsoft.com/office/drawing/2014/main" id="{23979F07-6943-BDB5-69C0-D73D466E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79" y="4368649"/>
            <a:ext cx="600225" cy="600225"/>
          </a:xfrm>
          <a:prstGeom prst="rect">
            <a:avLst/>
          </a:prstGeom>
        </p:spPr>
      </p:pic>
      <p:pic>
        <p:nvPicPr>
          <p:cNvPr id="4" name="Picture 3" descr="A light bulb with a purple base&#10;&#10;Description automatically generated">
            <a:extLst>
              <a:ext uri="{FF2B5EF4-FFF2-40B4-BE49-F238E27FC236}">
                <a16:creationId xmlns:a16="http://schemas.microsoft.com/office/drawing/2014/main" id="{6819E578-F840-D9E3-BF0A-85C4A5602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079" y="4361078"/>
            <a:ext cx="531594" cy="531594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FB7378-2425-69C9-F478-62ABF9A41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99" y="4505273"/>
            <a:ext cx="286753" cy="286753"/>
          </a:xfrm>
          <a:prstGeom prst="rect">
            <a:avLst/>
          </a:prstGeom>
        </p:spPr>
      </p:pic>
      <p:grpSp>
        <p:nvGrpSpPr>
          <p:cNvPr id="1219" name="Google Shape;1219;p55"/>
          <p:cNvGrpSpPr/>
          <p:nvPr/>
        </p:nvGrpSpPr>
        <p:grpSpPr>
          <a:xfrm flipH="1">
            <a:off x="8024220" y="2461246"/>
            <a:ext cx="1086617" cy="2601608"/>
            <a:chOff x="5610750" y="1976350"/>
            <a:chExt cx="1398477" cy="3348704"/>
          </a:xfrm>
        </p:grpSpPr>
        <p:sp>
          <p:nvSpPr>
            <p:cNvPr id="1220" name="Google Shape;1220;p55"/>
            <p:cNvSpPr/>
            <p:nvPr/>
          </p:nvSpPr>
          <p:spPr>
            <a:xfrm>
              <a:off x="5901165" y="5049973"/>
              <a:ext cx="482929" cy="233982"/>
            </a:xfrm>
            <a:custGeom>
              <a:avLst/>
              <a:gdLst/>
              <a:ahLst/>
              <a:cxnLst/>
              <a:rect l="l" t="t" r="r" b="b"/>
              <a:pathLst>
                <a:path w="9036" h="4378" extrusionOk="0">
                  <a:moveTo>
                    <a:pt x="3272" y="0"/>
                  </a:moveTo>
                  <a:cubicBezTo>
                    <a:pt x="2881" y="0"/>
                    <a:pt x="2487" y="102"/>
                    <a:pt x="2103" y="146"/>
                  </a:cubicBezTo>
                  <a:cubicBezTo>
                    <a:pt x="2045" y="152"/>
                    <a:pt x="1987" y="155"/>
                    <a:pt x="1929" y="155"/>
                  </a:cubicBezTo>
                  <a:cubicBezTo>
                    <a:pt x="1669" y="155"/>
                    <a:pt x="1411" y="104"/>
                    <a:pt x="1188" y="98"/>
                  </a:cubicBezTo>
                  <a:cubicBezTo>
                    <a:pt x="1176" y="97"/>
                    <a:pt x="1163" y="97"/>
                    <a:pt x="1151" y="97"/>
                  </a:cubicBezTo>
                  <a:cubicBezTo>
                    <a:pt x="885" y="97"/>
                    <a:pt x="676" y="175"/>
                    <a:pt x="594" y="509"/>
                  </a:cubicBezTo>
                  <a:cubicBezTo>
                    <a:pt x="491" y="924"/>
                    <a:pt x="403" y="1342"/>
                    <a:pt x="300" y="1756"/>
                  </a:cubicBezTo>
                  <a:cubicBezTo>
                    <a:pt x="202" y="2144"/>
                    <a:pt x="82" y="2539"/>
                    <a:pt x="53" y="2941"/>
                  </a:cubicBezTo>
                  <a:cubicBezTo>
                    <a:pt x="0" y="3705"/>
                    <a:pt x="738" y="3819"/>
                    <a:pt x="1335" y="3862"/>
                  </a:cubicBezTo>
                  <a:cubicBezTo>
                    <a:pt x="1523" y="3876"/>
                    <a:pt x="1712" y="3890"/>
                    <a:pt x="1900" y="3890"/>
                  </a:cubicBezTo>
                  <a:cubicBezTo>
                    <a:pt x="2072" y="3890"/>
                    <a:pt x="2243" y="3879"/>
                    <a:pt x="2412" y="3845"/>
                  </a:cubicBezTo>
                  <a:cubicBezTo>
                    <a:pt x="2604" y="3807"/>
                    <a:pt x="2776" y="3754"/>
                    <a:pt x="2966" y="3754"/>
                  </a:cubicBezTo>
                  <a:cubicBezTo>
                    <a:pt x="3012" y="3754"/>
                    <a:pt x="3059" y="3757"/>
                    <a:pt x="3107" y="3764"/>
                  </a:cubicBezTo>
                  <a:cubicBezTo>
                    <a:pt x="3391" y="3808"/>
                    <a:pt x="3679" y="3967"/>
                    <a:pt x="3955" y="4050"/>
                  </a:cubicBezTo>
                  <a:cubicBezTo>
                    <a:pt x="4717" y="4280"/>
                    <a:pt x="5552" y="4378"/>
                    <a:pt x="6368" y="4378"/>
                  </a:cubicBezTo>
                  <a:cubicBezTo>
                    <a:pt x="6668" y="4378"/>
                    <a:pt x="6965" y="4365"/>
                    <a:pt x="7255" y="4340"/>
                  </a:cubicBezTo>
                  <a:cubicBezTo>
                    <a:pt x="7648" y="4307"/>
                    <a:pt x="8720" y="4236"/>
                    <a:pt x="8862" y="3731"/>
                  </a:cubicBezTo>
                  <a:cubicBezTo>
                    <a:pt x="9035" y="3120"/>
                    <a:pt x="7899" y="3005"/>
                    <a:pt x="7546" y="2945"/>
                  </a:cubicBezTo>
                  <a:cubicBezTo>
                    <a:pt x="6588" y="2785"/>
                    <a:pt x="5805" y="2157"/>
                    <a:pt x="5165" y="1455"/>
                  </a:cubicBezTo>
                  <a:cubicBezTo>
                    <a:pt x="4855" y="1114"/>
                    <a:pt x="4596" y="733"/>
                    <a:pt x="4305" y="375"/>
                  </a:cubicBezTo>
                  <a:cubicBezTo>
                    <a:pt x="4082" y="103"/>
                    <a:pt x="3712" y="20"/>
                    <a:pt x="3379" y="3"/>
                  </a:cubicBezTo>
                  <a:cubicBezTo>
                    <a:pt x="3343" y="1"/>
                    <a:pt x="3308" y="0"/>
                    <a:pt x="3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5"/>
            <p:cNvSpPr/>
            <p:nvPr/>
          </p:nvSpPr>
          <p:spPr>
            <a:xfrm>
              <a:off x="5610750" y="5074611"/>
              <a:ext cx="220087" cy="250443"/>
            </a:xfrm>
            <a:custGeom>
              <a:avLst/>
              <a:gdLst/>
              <a:ahLst/>
              <a:cxnLst/>
              <a:rect l="l" t="t" r="r" b="b"/>
              <a:pathLst>
                <a:path w="4118" h="4686" extrusionOk="0">
                  <a:moveTo>
                    <a:pt x="2095" y="0"/>
                  </a:moveTo>
                  <a:cubicBezTo>
                    <a:pt x="1716" y="0"/>
                    <a:pt x="1404" y="83"/>
                    <a:pt x="1326" y="303"/>
                  </a:cubicBezTo>
                  <a:cubicBezTo>
                    <a:pt x="1212" y="627"/>
                    <a:pt x="1130" y="961"/>
                    <a:pt x="992" y="1276"/>
                  </a:cubicBezTo>
                  <a:cubicBezTo>
                    <a:pt x="854" y="1591"/>
                    <a:pt x="713" y="1903"/>
                    <a:pt x="582" y="2222"/>
                  </a:cubicBezTo>
                  <a:cubicBezTo>
                    <a:pt x="384" y="2712"/>
                    <a:pt x="0" y="3538"/>
                    <a:pt x="258" y="4069"/>
                  </a:cubicBezTo>
                  <a:cubicBezTo>
                    <a:pt x="524" y="4616"/>
                    <a:pt x="1215" y="4675"/>
                    <a:pt x="1752" y="4681"/>
                  </a:cubicBezTo>
                  <a:cubicBezTo>
                    <a:pt x="1878" y="4683"/>
                    <a:pt x="2014" y="4685"/>
                    <a:pt x="2155" y="4685"/>
                  </a:cubicBezTo>
                  <a:cubicBezTo>
                    <a:pt x="2633" y="4685"/>
                    <a:pt x="3165" y="4657"/>
                    <a:pt x="3563" y="4473"/>
                  </a:cubicBezTo>
                  <a:cubicBezTo>
                    <a:pt x="4089" y="4231"/>
                    <a:pt x="4117" y="3694"/>
                    <a:pt x="4058" y="3177"/>
                  </a:cubicBezTo>
                  <a:cubicBezTo>
                    <a:pt x="3981" y="2498"/>
                    <a:pt x="4006" y="1811"/>
                    <a:pt x="3935" y="1132"/>
                  </a:cubicBezTo>
                  <a:cubicBezTo>
                    <a:pt x="3913" y="924"/>
                    <a:pt x="3888" y="709"/>
                    <a:pt x="3826" y="515"/>
                  </a:cubicBezTo>
                  <a:cubicBezTo>
                    <a:pt x="3754" y="292"/>
                    <a:pt x="2807" y="0"/>
                    <a:pt x="2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5"/>
            <p:cNvSpPr/>
            <p:nvPr/>
          </p:nvSpPr>
          <p:spPr>
            <a:xfrm>
              <a:off x="5885506" y="3799488"/>
              <a:ext cx="546422" cy="1298500"/>
            </a:xfrm>
            <a:custGeom>
              <a:avLst/>
              <a:gdLst/>
              <a:ahLst/>
              <a:cxnLst/>
              <a:rect l="l" t="t" r="r" b="b"/>
              <a:pathLst>
                <a:path w="10224" h="24296" extrusionOk="0">
                  <a:moveTo>
                    <a:pt x="9774" y="0"/>
                  </a:moveTo>
                  <a:cubicBezTo>
                    <a:pt x="9616" y="0"/>
                    <a:pt x="9391" y="18"/>
                    <a:pt x="9072" y="57"/>
                  </a:cubicBezTo>
                  <a:cubicBezTo>
                    <a:pt x="8621" y="113"/>
                    <a:pt x="8170" y="166"/>
                    <a:pt x="7720" y="218"/>
                  </a:cubicBezTo>
                  <a:cubicBezTo>
                    <a:pt x="7153" y="282"/>
                    <a:pt x="6583" y="333"/>
                    <a:pt x="6016" y="381"/>
                  </a:cubicBezTo>
                  <a:cubicBezTo>
                    <a:pt x="5656" y="412"/>
                    <a:pt x="5281" y="431"/>
                    <a:pt x="4933" y="534"/>
                  </a:cubicBezTo>
                  <a:cubicBezTo>
                    <a:pt x="4440" y="683"/>
                    <a:pt x="4366" y="1161"/>
                    <a:pt x="4336" y="1611"/>
                  </a:cubicBezTo>
                  <a:cubicBezTo>
                    <a:pt x="4300" y="2141"/>
                    <a:pt x="4299" y="2670"/>
                    <a:pt x="4263" y="3200"/>
                  </a:cubicBezTo>
                  <a:cubicBezTo>
                    <a:pt x="4218" y="3851"/>
                    <a:pt x="4085" y="4484"/>
                    <a:pt x="3935" y="5117"/>
                  </a:cubicBezTo>
                  <a:cubicBezTo>
                    <a:pt x="3395" y="7385"/>
                    <a:pt x="2563" y="9573"/>
                    <a:pt x="1935" y="11816"/>
                  </a:cubicBezTo>
                  <a:cubicBezTo>
                    <a:pt x="1041" y="15005"/>
                    <a:pt x="0" y="22579"/>
                    <a:pt x="631" y="23887"/>
                  </a:cubicBezTo>
                  <a:cubicBezTo>
                    <a:pt x="784" y="24203"/>
                    <a:pt x="1358" y="24295"/>
                    <a:pt x="1998" y="24295"/>
                  </a:cubicBezTo>
                  <a:cubicBezTo>
                    <a:pt x="2020" y="24295"/>
                    <a:pt x="2041" y="24295"/>
                    <a:pt x="2062" y="24295"/>
                  </a:cubicBezTo>
                  <a:cubicBezTo>
                    <a:pt x="3844" y="24275"/>
                    <a:pt x="4933" y="24281"/>
                    <a:pt x="5189" y="23129"/>
                  </a:cubicBezTo>
                  <a:cubicBezTo>
                    <a:pt x="5309" y="22585"/>
                    <a:pt x="5240" y="21936"/>
                    <a:pt x="5247" y="21472"/>
                  </a:cubicBezTo>
                  <a:cubicBezTo>
                    <a:pt x="5270" y="20259"/>
                    <a:pt x="5484" y="19027"/>
                    <a:pt x="5690" y="17836"/>
                  </a:cubicBezTo>
                  <a:cubicBezTo>
                    <a:pt x="6070" y="15630"/>
                    <a:pt x="9535" y="2566"/>
                    <a:pt x="10080" y="330"/>
                  </a:cubicBezTo>
                  <a:cubicBezTo>
                    <a:pt x="10125" y="143"/>
                    <a:pt x="10223" y="0"/>
                    <a:pt x="9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5"/>
            <p:cNvSpPr/>
            <p:nvPr/>
          </p:nvSpPr>
          <p:spPr>
            <a:xfrm>
              <a:off x="5885506" y="3799488"/>
              <a:ext cx="546422" cy="1298500"/>
            </a:xfrm>
            <a:custGeom>
              <a:avLst/>
              <a:gdLst/>
              <a:ahLst/>
              <a:cxnLst/>
              <a:rect l="l" t="t" r="r" b="b"/>
              <a:pathLst>
                <a:path w="10224" h="24296" extrusionOk="0">
                  <a:moveTo>
                    <a:pt x="9775" y="0"/>
                  </a:moveTo>
                  <a:cubicBezTo>
                    <a:pt x="9617" y="0"/>
                    <a:pt x="9391" y="18"/>
                    <a:pt x="9072" y="57"/>
                  </a:cubicBezTo>
                  <a:cubicBezTo>
                    <a:pt x="8621" y="113"/>
                    <a:pt x="8170" y="166"/>
                    <a:pt x="7720" y="218"/>
                  </a:cubicBezTo>
                  <a:cubicBezTo>
                    <a:pt x="7153" y="282"/>
                    <a:pt x="6583" y="333"/>
                    <a:pt x="6016" y="381"/>
                  </a:cubicBezTo>
                  <a:cubicBezTo>
                    <a:pt x="5656" y="412"/>
                    <a:pt x="5281" y="431"/>
                    <a:pt x="4933" y="534"/>
                  </a:cubicBezTo>
                  <a:cubicBezTo>
                    <a:pt x="4440" y="683"/>
                    <a:pt x="4366" y="1161"/>
                    <a:pt x="4336" y="1611"/>
                  </a:cubicBezTo>
                  <a:cubicBezTo>
                    <a:pt x="4300" y="2141"/>
                    <a:pt x="4299" y="2670"/>
                    <a:pt x="4263" y="3200"/>
                  </a:cubicBezTo>
                  <a:cubicBezTo>
                    <a:pt x="4218" y="3851"/>
                    <a:pt x="4085" y="4484"/>
                    <a:pt x="3935" y="5117"/>
                  </a:cubicBezTo>
                  <a:cubicBezTo>
                    <a:pt x="3395" y="7385"/>
                    <a:pt x="2563" y="9573"/>
                    <a:pt x="1935" y="11816"/>
                  </a:cubicBezTo>
                  <a:cubicBezTo>
                    <a:pt x="1041" y="15005"/>
                    <a:pt x="0" y="22579"/>
                    <a:pt x="631" y="23887"/>
                  </a:cubicBezTo>
                  <a:cubicBezTo>
                    <a:pt x="784" y="24203"/>
                    <a:pt x="1358" y="24295"/>
                    <a:pt x="1998" y="24295"/>
                  </a:cubicBezTo>
                  <a:cubicBezTo>
                    <a:pt x="2020" y="24295"/>
                    <a:pt x="2041" y="24295"/>
                    <a:pt x="2062" y="24295"/>
                  </a:cubicBezTo>
                  <a:cubicBezTo>
                    <a:pt x="3353" y="24280"/>
                    <a:pt x="4277" y="24277"/>
                    <a:pt x="4788" y="23840"/>
                  </a:cubicBezTo>
                  <a:lnTo>
                    <a:pt x="4788" y="23840"/>
                  </a:lnTo>
                  <a:cubicBezTo>
                    <a:pt x="4575" y="23881"/>
                    <a:pt x="4357" y="23903"/>
                    <a:pt x="4136" y="23903"/>
                  </a:cubicBezTo>
                  <a:cubicBezTo>
                    <a:pt x="4063" y="23903"/>
                    <a:pt x="3990" y="23901"/>
                    <a:pt x="3917" y="23896"/>
                  </a:cubicBezTo>
                  <a:cubicBezTo>
                    <a:pt x="2877" y="23829"/>
                    <a:pt x="2317" y="23139"/>
                    <a:pt x="2204" y="22149"/>
                  </a:cubicBezTo>
                  <a:cubicBezTo>
                    <a:pt x="2081" y="21061"/>
                    <a:pt x="2325" y="19930"/>
                    <a:pt x="2595" y="18883"/>
                  </a:cubicBezTo>
                  <a:cubicBezTo>
                    <a:pt x="2883" y="17770"/>
                    <a:pt x="3262" y="16676"/>
                    <a:pt x="3606" y="15579"/>
                  </a:cubicBezTo>
                  <a:cubicBezTo>
                    <a:pt x="4310" y="13329"/>
                    <a:pt x="5017" y="11073"/>
                    <a:pt x="5806" y="8851"/>
                  </a:cubicBezTo>
                  <a:cubicBezTo>
                    <a:pt x="6476" y="6959"/>
                    <a:pt x="7259" y="5094"/>
                    <a:pt x="8290" y="3368"/>
                  </a:cubicBezTo>
                  <a:cubicBezTo>
                    <a:pt x="8759" y="2582"/>
                    <a:pt x="9288" y="1827"/>
                    <a:pt x="9879" y="1128"/>
                  </a:cubicBezTo>
                  <a:cubicBezTo>
                    <a:pt x="9966" y="792"/>
                    <a:pt x="10034" y="519"/>
                    <a:pt x="10080" y="328"/>
                  </a:cubicBezTo>
                  <a:cubicBezTo>
                    <a:pt x="10125" y="142"/>
                    <a:pt x="10223" y="0"/>
                    <a:pt x="9775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5"/>
            <p:cNvSpPr/>
            <p:nvPr/>
          </p:nvSpPr>
          <p:spPr>
            <a:xfrm>
              <a:off x="5634372" y="3728087"/>
              <a:ext cx="682920" cy="1407795"/>
            </a:xfrm>
            <a:custGeom>
              <a:avLst/>
              <a:gdLst/>
              <a:ahLst/>
              <a:cxnLst/>
              <a:rect l="l" t="t" r="r" b="b"/>
              <a:pathLst>
                <a:path w="12778" h="26341" extrusionOk="0">
                  <a:moveTo>
                    <a:pt x="4934" y="1"/>
                  </a:moveTo>
                  <a:cubicBezTo>
                    <a:pt x="4194" y="1"/>
                    <a:pt x="4028" y="237"/>
                    <a:pt x="4018" y="1365"/>
                  </a:cubicBezTo>
                  <a:cubicBezTo>
                    <a:pt x="4000" y="3341"/>
                    <a:pt x="3908" y="5307"/>
                    <a:pt x="3673" y="7274"/>
                  </a:cubicBezTo>
                  <a:cubicBezTo>
                    <a:pt x="3395" y="9598"/>
                    <a:pt x="2931" y="11896"/>
                    <a:pt x="2346" y="14161"/>
                  </a:cubicBezTo>
                  <a:cubicBezTo>
                    <a:pt x="1758" y="16447"/>
                    <a:pt x="1096" y="18718"/>
                    <a:pt x="575" y="21021"/>
                  </a:cubicBezTo>
                  <a:cubicBezTo>
                    <a:pt x="333" y="22096"/>
                    <a:pt x="114" y="23196"/>
                    <a:pt x="40" y="24296"/>
                  </a:cubicBezTo>
                  <a:cubicBezTo>
                    <a:pt x="1" y="24866"/>
                    <a:pt x="101" y="25484"/>
                    <a:pt x="552" y="25872"/>
                  </a:cubicBezTo>
                  <a:cubicBezTo>
                    <a:pt x="832" y="26113"/>
                    <a:pt x="1901" y="26340"/>
                    <a:pt x="2787" y="26340"/>
                  </a:cubicBezTo>
                  <a:cubicBezTo>
                    <a:pt x="3293" y="26340"/>
                    <a:pt x="3738" y="26266"/>
                    <a:pt x="3943" y="26078"/>
                  </a:cubicBezTo>
                  <a:cubicBezTo>
                    <a:pt x="4469" y="25593"/>
                    <a:pt x="5014" y="24359"/>
                    <a:pt x="5262" y="23708"/>
                  </a:cubicBezTo>
                  <a:cubicBezTo>
                    <a:pt x="5651" y="22690"/>
                    <a:pt x="6035" y="21669"/>
                    <a:pt x="6401" y="20644"/>
                  </a:cubicBezTo>
                  <a:cubicBezTo>
                    <a:pt x="8022" y="16097"/>
                    <a:pt x="9419" y="11477"/>
                    <a:pt x="10872" y="6876"/>
                  </a:cubicBezTo>
                  <a:cubicBezTo>
                    <a:pt x="11112" y="6123"/>
                    <a:pt x="12778" y="1967"/>
                    <a:pt x="12690" y="1551"/>
                  </a:cubicBezTo>
                  <a:cubicBezTo>
                    <a:pt x="12615" y="1193"/>
                    <a:pt x="11940" y="1208"/>
                    <a:pt x="11650" y="1096"/>
                  </a:cubicBezTo>
                  <a:cubicBezTo>
                    <a:pt x="10605" y="693"/>
                    <a:pt x="9421" y="563"/>
                    <a:pt x="8323" y="368"/>
                  </a:cubicBezTo>
                  <a:cubicBezTo>
                    <a:pt x="7650" y="248"/>
                    <a:pt x="6928" y="124"/>
                    <a:pt x="6206" y="78"/>
                  </a:cubicBezTo>
                  <a:cubicBezTo>
                    <a:pt x="5659" y="43"/>
                    <a:pt x="5245" y="1"/>
                    <a:pt x="4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5"/>
            <p:cNvSpPr/>
            <p:nvPr/>
          </p:nvSpPr>
          <p:spPr>
            <a:xfrm>
              <a:off x="5634426" y="3728087"/>
              <a:ext cx="632522" cy="1407741"/>
            </a:xfrm>
            <a:custGeom>
              <a:avLst/>
              <a:gdLst/>
              <a:ahLst/>
              <a:cxnLst/>
              <a:rect l="l" t="t" r="r" b="b"/>
              <a:pathLst>
                <a:path w="11835" h="26340" extrusionOk="0">
                  <a:moveTo>
                    <a:pt x="4934" y="1"/>
                  </a:moveTo>
                  <a:cubicBezTo>
                    <a:pt x="4194" y="1"/>
                    <a:pt x="4028" y="237"/>
                    <a:pt x="4019" y="1365"/>
                  </a:cubicBezTo>
                  <a:cubicBezTo>
                    <a:pt x="4000" y="3341"/>
                    <a:pt x="3908" y="5307"/>
                    <a:pt x="3674" y="7274"/>
                  </a:cubicBezTo>
                  <a:cubicBezTo>
                    <a:pt x="3396" y="9598"/>
                    <a:pt x="2931" y="11896"/>
                    <a:pt x="2347" y="14161"/>
                  </a:cubicBezTo>
                  <a:cubicBezTo>
                    <a:pt x="1758" y="16447"/>
                    <a:pt x="1096" y="18718"/>
                    <a:pt x="575" y="21021"/>
                  </a:cubicBezTo>
                  <a:cubicBezTo>
                    <a:pt x="333" y="22096"/>
                    <a:pt x="114" y="23196"/>
                    <a:pt x="40" y="24296"/>
                  </a:cubicBezTo>
                  <a:cubicBezTo>
                    <a:pt x="1" y="24866"/>
                    <a:pt x="101" y="25484"/>
                    <a:pt x="553" y="25872"/>
                  </a:cubicBezTo>
                  <a:cubicBezTo>
                    <a:pt x="833" y="26112"/>
                    <a:pt x="1902" y="26340"/>
                    <a:pt x="2787" y="26340"/>
                  </a:cubicBezTo>
                  <a:cubicBezTo>
                    <a:pt x="3185" y="26340"/>
                    <a:pt x="3547" y="26294"/>
                    <a:pt x="3782" y="26182"/>
                  </a:cubicBezTo>
                  <a:cubicBezTo>
                    <a:pt x="3573" y="26164"/>
                    <a:pt x="3368" y="26131"/>
                    <a:pt x="3163" y="26085"/>
                  </a:cubicBezTo>
                  <a:cubicBezTo>
                    <a:pt x="2375" y="25908"/>
                    <a:pt x="1659" y="25425"/>
                    <a:pt x="1370" y="24650"/>
                  </a:cubicBezTo>
                  <a:cubicBezTo>
                    <a:pt x="1206" y="24209"/>
                    <a:pt x="1240" y="23728"/>
                    <a:pt x="1275" y="23268"/>
                  </a:cubicBezTo>
                  <a:cubicBezTo>
                    <a:pt x="1324" y="22620"/>
                    <a:pt x="1456" y="21981"/>
                    <a:pt x="1597" y="21347"/>
                  </a:cubicBezTo>
                  <a:cubicBezTo>
                    <a:pt x="1854" y="20192"/>
                    <a:pt x="2186" y="19052"/>
                    <a:pt x="2452" y="17898"/>
                  </a:cubicBezTo>
                  <a:cubicBezTo>
                    <a:pt x="2992" y="15560"/>
                    <a:pt x="3522" y="13216"/>
                    <a:pt x="4086" y="10884"/>
                  </a:cubicBezTo>
                  <a:cubicBezTo>
                    <a:pt x="4592" y="8791"/>
                    <a:pt x="5047" y="6606"/>
                    <a:pt x="6220" y="4761"/>
                  </a:cubicBezTo>
                  <a:cubicBezTo>
                    <a:pt x="7462" y="2808"/>
                    <a:pt x="9599" y="1686"/>
                    <a:pt x="11835" y="1146"/>
                  </a:cubicBezTo>
                  <a:cubicBezTo>
                    <a:pt x="11765" y="1132"/>
                    <a:pt x="11702" y="1117"/>
                    <a:pt x="11650" y="1096"/>
                  </a:cubicBezTo>
                  <a:cubicBezTo>
                    <a:pt x="10606" y="693"/>
                    <a:pt x="9421" y="563"/>
                    <a:pt x="8324" y="368"/>
                  </a:cubicBezTo>
                  <a:cubicBezTo>
                    <a:pt x="7650" y="248"/>
                    <a:pt x="6929" y="124"/>
                    <a:pt x="6206" y="78"/>
                  </a:cubicBezTo>
                  <a:cubicBezTo>
                    <a:pt x="5659" y="43"/>
                    <a:pt x="5245" y="1"/>
                    <a:pt x="4934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5"/>
            <p:cNvSpPr/>
            <p:nvPr/>
          </p:nvSpPr>
          <p:spPr>
            <a:xfrm>
              <a:off x="6355814" y="2590049"/>
              <a:ext cx="454764" cy="714239"/>
            </a:xfrm>
            <a:custGeom>
              <a:avLst/>
              <a:gdLst/>
              <a:ahLst/>
              <a:cxnLst/>
              <a:rect l="l" t="t" r="r" b="b"/>
              <a:pathLst>
                <a:path w="8509" h="13364" extrusionOk="0">
                  <a:moveTo>
                    <a:pt x="628" y="1"/>
                  </a:moveTo>
                  <a:cubicBezTo>
                    <a:pt x="136" y="1"/>
                    <a:pt x="0" y="622"/>
                    <a:pt x="22" y="1414"/>
                  </a:cubicBezTo>
                  <a:cubicBezTo>
                    <a:pt x="108" y="4576"/>
                    <a:pt x="78" y="10526"/>
                    <a:pt x="1359" y="11950"/>
                  </a:cubicBezTo>
                  <a:cubicBezTo>
                    <a:pt x="1935" y="12588"/>
                    <a:pt x="4763" y="13268"/>
                    <a:pt x="6061" y="13345"/>
                  </a:cubicBezTo>
                  <a:cubicBezTo>
                    <a:pt x="6225" y="13355"/>
                    <a:pt x="6377" y="13363"/>
                    <a:pt x="6522" y="13363"/>
                  </a:cubicBezTo>
                  <a:cubicBezTo>
                    <a:pt x="6927" y="13363"/>
                    <a:pt x="7272" y="13297"/>
                    <a:pt x="7637" y="13006"/>
                  </a:cubicBezTo>
                  <a:cubicBezTo>
                    <a:pt x="8185" y="12572"/>
                    <a:pt x="8503" y="11688"/>
                    <a:pt x="8505" y="11030"/>
                  </a:cubicBezTo>
                  <a:cubicBezTo>
                    <a:pt x="8509" y="10430"/>
                    <a:pt x="8334" y="9611"/>
                    <a:pt x="7706" y="9367"/>
                  </a:cubicBezTo>
                  <a:cubicBezTo>
                    <a:pt x="7443" y="9265"/>
                    <a:pt x="7171" y="9236"/>
                    <a:pt x="6896" y="9236"/>
                  </a:cubicBezTo>
                  <a:cubicBezTo>
                    <a:pt x="6759" y="9236"/>
                    <a:pt x="6622" y="9243"/>
                    <a:pt x="6484" y="9252"/>
                  </a:cubicBezTo>
                  <a:cubicBezTo>
                    <a:pt x="6267" y="9266"/>
                    <a:pt x="6054" y="9275"/>
                    <a:pt x="5841" y="9275"/>
                  </a:cubicBezTo>
                  <a:cubicBezTo>
                    <a:pt x="5612" y="9275"/>
                    <a:pt x="5384" y="9265"/>
                    <a:pt x="5153" y="9242"/>
                  </a:cubicBezTo>
                  <a:cubicBezTo>
                    <a:pt x="4729" y="9200"/>
                    <a:pt x="4321" y="9076"/>
                    <a:pt x="4009" y="8777"/>
                  </a:cubicBezTo>
                  <a:cubicBezTo>
                    <a:pt x="3612" y="8395"/>
                    <a:pt x="3501" y="7761"/>
                    <a:pt x="3415" y="7244"/>
                  </a:cubicBezTo>
                  <a:cubicBezTo>
                    <a:pt x="3298" y="6536"/>
                    <a:pt x="3208" y="5817"/>
                    <a:pt x="3131" y="5106"/>
                  </a:cubicBezTo>
                  <a:cubicBezTo>
                    <a:pt x="3002" y="3917"/>
                    <a:pt x="2942" y="2672"/>
                    <a:pt x="2448" y="1573"/>
                  </a:cubicBezTo>
                  <a:cubicBezTo>
                    <a:pt x="2226" y="1076"/>
                    <a:pt x="1894" y="703"/>
                    <a:pt x="1552" y="439"/>
                  </a:cubicBezTo>
                  <a:cubicBezTo>
                    <a:pt x="1156" y="132"/>
                    <a:pt x="854" y="1"/>
                    <a:pt x="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5"/>
            <p:cNvSpPr/>
            <p:nvPr/>
          </p:nvSpPr>
          <p:spPr>
            <a:xfrm>
              <a:off x="6355814" y="2589995"/>
              <a:ext cx="454710" cy="714239"/>
            </a:xfrm>
            <a:custGeom>
              <a:avLst/>
              <a:gdLst/>
              <a:ahLst/>
              <a:cxnLst/>
              <a:rect l="l" t="t" r="r" b="b"/>
              <a:pathLst>
                <a:path w="8508" h="13364" extrusionOk="0">
                  <a:moveTo>
                    <a:pt x="628" y="1"/>
                  </a:moveTo>
                  <a:cubicBezTo>
                    <a:pt x="136" y="1"/>
                    <a:pt x="1" y="622"/>
                    <a:pt x="23" y="1414"/>
                  </a:cubicBezTo>
                  <a:cubicBezTo>
                    <a:pt x="108" y="4576"/>
                    <a:pt x="78" y="10526"/>
                    <a:pt x="1360" y="11950"/>
                  </a:cubicBezTo>
                  <a:cubicBezTo>
                    <a:pt x="1936" y="12588"/>
                    <a:pt x="4764" y="13268"/>
                    <a:pt x="6061" y="13345"/>
                  </a:cubicBezTo>
                  <a:cubicBezTo>
                    <a:pt x="6225" y="13355"/>
                    <a:pt x="6377" y="13363"/>
                    <a:pt x="6522" y="13363"/>
                  </a:cubicBezTo>
                  <a:cubicBezTo>
                    <a:pt x="6927" y="13363"/>
                    <a:pt x="7272" y="13297"/>
                    <a:pt x="7638" y="13006"/>
                  </a:cubicBezTo>
                  <a:cubicBezTo>
                    <a:pt x="8185" y="12572"/>
                    <a:pt x="8503" y="11688"/>
                    <a:pt x="8505" y="11030"/>
                  </a:cubicBezTo>
                  <a:cubicBezTo>
                    <a:pt x="8507" y="10837"/>
                    <a:pt x="8489" y="10621"/>
                    <a:pt x="8444" y="10409"/>
                  </a:cubicBezTo>
                  <a:cubicBezTo>
                    <a:pt x="8389" y="10152"/>
                    <a:pt x="7967" y="9660"/>
                    <a:pt x="7459" y="9660"/>
                  </a:cubicBezTo>
                  <a:cubicBezTo>
                    <a:pt x="7246" y="9660"/>
                    <a:pt x="7017" y="9747"/>
                    <a:pt x="6793" y="9975"/>
                  </a:cubicBezTo>
                  <a:cubicBezTo>
                    <a:pt x="6559" y="10217"/>
                    <a:pt x="6329" y="10640"/>
                    <a:pt x="6072" y="11356"/>
                  </a:cubicBezTo>
                  <a:cubicBezTo>
                    <a:pt x="5949" y="11699"/>
                    <a:pt x="5826" y="12090"/>
                    <a:pt x="5526" y="12321"/>
                  </a:cubicBezTo>
                  <a:cubicBezTo>
                    <a:pt x="5399" y="12418"/>
                    <a:pt x="5249" y="12457"/>
                    <a:pt x="5091" y="12457"/>
                  </a:cubicBezTo>
                  <a:cubicBezTo>
                    <a:pt x="4758" y="12457"/>
                    <a:pt x="4393" y="12284"/>
                    <a:pt x="4149" y="12124"/>
                  </a:cubicBezTo>
                  <a:cubicBezTo>
                    <a:pt x="3670" y="11808"/>
                    <a:pt x="3432" y="11242"/>
                    <a:pt x="3326" y="10700"/>
                  </a:cubicBezTo>
                  <a:cubicBezTo>
                    <a:pt x="3190" y="9993"/>
                    <a:pt x="3092" y="9283"/>
                    <a:pt x="3018" y="8567"/>
                  </a:cubicBezTo>
                  <a:cubicBezTo>
                    <a:pt x="2878" y="7201"/>
                    <a:pt x="2795" y="5833"/>
                    <a:pt x="2659" y="4468"/>
                  </a:cubicBezTo>
                  <a:cubicBezTo>
                    <a:pt x="2545" y="3313"/>
                    <a:pt x="2332" y="2166"/>
                    <a:pt x="1882" y="1092"/>
                  </a:cubicBezTo>
                  <a:cubicBezTo>
                    <a:pt x="1802" y="896"/>
                    <a:pt x="1705" y="680"/>
                    <a:pt x="1588" y="468"/>
                  </a:cubicBezTo>
                  <a:cubicBezTo>
                    <a:pt x="1577" y="458"/>
                    <a:pt x="1564" y="448"/>
                    <a:pt x="1552" y="439"/>
                  </a:cubicBezTo>
                  <a:cubicBezTo>
                    <a:pt x="1156" y="132"/>
                    <a:pt x="854" y="1"/>
                    <a:pt x="628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5"/>
            <p:cNvSpPr/>
            <p:nvPr/>
          </p:nvSpPr>
          <p:spPr>
            <a:xfrm>
              <a:off x="5752858" y="2448101"/>
              <a:ext cx="756086" cy="1418858"/>
            </a:xfrm>
            <a:custGeom>
              <a:avLst/>
              <a:gdLst/>
              <a:ahLst/>
              <a:cxnLst/>
              <a:rect l="l" t="t" r="r" b="b"/>
              <a:pathLst>
                <a:path w="14147" h="26548" extrusionOk="0">
                  <a:moveTo>
                    <a:pt x="6517" y="0"/>
                  </a:moveTo>
                  <a:cubicBezTo>
                    <a:pt x="6039" y="0"/>
                    <a:pt x="5549" y="75"/>
                    <a:pt x="5055" y="252"/>
                  </a:cubicBezTo>
                  <a:cubicBezTo>
                    <a:pt x="3594" y="777"/>
                    <a:pt x="1447" y="1512"/>
                    <a:pt x="1172" y="2043"/>
                  </a:cubicBezTo>
                  <a:cubicBezTo>
                    <a:pt x="933" y="2502"/>
                    <a:pt x="890" y="3068"/>
                    <a:pt x="940" y="3678"/>
                  </a:cubicBezTo>
                  <a:cubicBezTo>
                    <a:pt x="1041" y="4949"/>
                    <a:pt x="1261" y="11111"/>
                    <a:pt x="1121" y="12940"/>
                  </a:cubicBezTo>
                  <a:cubicBezTo>
                    <a:pt x="886" y="15998"/>
                    <a:pt x="597" y="19052"/>
                    <a:pt x="246" y="22100"/>
                  </a:cubicBezTo>
                  <a:cubicBezTo>
                    <a:pt x="186" y="22613"/>
                    <a:pt x="122" y="23125"/>
                    <a:pt x="61" y="23637"/>
                  </a:cubicBezTo>
                  <a:cubicBezTo>
                    <a:pt x="27" y="23937"/>
                    <a:pt x="1" y="24238"/>
                    <a:pt x="60" y="24535"/>
                  </a:cubicBezTo>
                  <a:cubicBezTo>
                    <a:pt x="177" y="25132"/>
                    <a:pt x="833" y="25382"/>
                    <a:pt x="1352" y="25518"/>
                  </a:cubicBezTo>
                  <a:cubicBezTo>
                    <a:pt x="3508" y="26082"/>
                    <a:pt x="5654" y="26548"/>
                    <a:pt x="7886" y="26548"/>
                  </a:cubicBezTo>
                  <a:cubicBezTo>
                    <a:pt x="7996" y="26548"/>
                    <a:pt x="8107" y="26547"/>
                    <a:pt x="8218" y="26544"/>
                  </a:cubicBezTo>
                  <a:cubicBezTo>
                    <a:pt x="9313" y="26521"/>
                    <a:pt x="10381" y="26344"/>
                    <a:pt x="11451" y="26126"/>
                  </a:cubicBezTo>
                  <a:cubicBezTo>
                    <a:pt x="12175" y="25980"/>
                    <a:pt x="12908" y="25759"/>
                    <a:pt x="13343" y="25118"/>
                  </a:cubicBezTo>
                  <a:cubicBezTo>
                    <a:pt x="13841" y="24386"/>
                    <a:pt x="13835" y="23271"/>
                    <a:pt x="13883" y="22424"/>
                  </a:cubicBezTo>
                  <a:cubicBezTo>
                    <a:pt x="13950" y="21286"/>
                    <a:pt x="14063" y="20155"/>
                    <a:pt x="14093" y="19016"/>
                  </a:cubicBezTo>
                  <a:cubicBezTo>
                    <a:pt x="14147" y="16850"/>
                    <a:pt x="14012" y="14685"/>
                    <a:pt x="13974" y="12522"/>
                  </a:cubicBezTo>
                  <a:cubicBezTo>
                    <a:pt x="13936" y="10395"/>
                    <a:pt x="13828" y="8288"/>
                    <a:pt x="13678" y="6169"/>
                  </a:cubicBezTo>
                  <a:cubicBezTo>
                    <a:pt x="13519" y="3945"/>
                    <a:pt x="13403" y="3398"/>
                    <a:pt x="11575" y="2172"/>
                  </a:cubicBezTo>
                  <a:cubicBezTo>
                    <a:pt x="11189" y="1914"/>
                    <a:pt x="10806" y="1652"/>
                    <a:pt x="10418" y="1398"/>
                  </a:cubicBezTo>
                  <a:cubicBezTo>
                    <a:pt x="9422" y="749"/>
                    <a:pt x="8029" y="0"/>
                    <a:pt x="6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5"/>
            <p:cNvSpPr/>
            <p:nvPr/>
          </p:nvSpPr>
          <p:spPr>
            <a:xfrm>
              <a:off x="6051343" y="2460179"/>
              <a:ext cx="309072" cy="217040"/>
            </a:xfrm>
            <a:custGeom>
              <a:avLst/>
              <a:gdLst/>
              <a:ahLst/>
              <a:cxnLst/>
              <a:rect l="l" t="t" r="r" b="b"/>
              <a:pathLst>
                <a:path w="5783" h="4061" extrusionOk="0">
                  <a:moveTo>
                    <a:pt x="1017" y="0"/>
                  </a:moveTo>
                  <a:cubicBezTo>
                    <a:pt x="669" y="0"/>
                    <a:pt x="399" y="98"/>
                    <a:pt x="275" y="344"/>
                  </a:cubicBezTo>
                  <a:cubicBezTo>
                    <a:pt x="0" y="889"/>
                    <a:pt x="240" y="1617"/>
                    <a:pt x="624" y="2140"/>
                  </a:cubicBezTo>
                  <a:cubicBezTo>
                    <a:pt x="1299" y="3059"/>
                    <a:pt x="2410" y="3750"/>
                    <a:pt x="3515" y="4003"/>
                  </a:cubicBezTo>
                  <a:cubicBezTo>
                    <a:pt x="3679" y="4040"/>
                    <a:pt x="3870" y="4061"/>
                    <a:pt x="4068" y="4061"/>
                  </a:cubicBezTo>
                  <a:cubicBezTo>
                    <a:pt x="4864" y="4061"/>
                    <a:pt x="5782" y="3728"/>
                    <a:pt x="5577" y="2791"/>
                  </a:cubicBezTo>
                  <a:cubicBezTo>
                    <a:pt x="5383" y="1909"/>
                    <a:pt x="3907" y="826"/>
                    <a:pt x="2334" y="279"/>
                  </a:cubicBezTo>
                  <a:cubicBezTo>
                    <a:pt x="1863" y="116"/>
                    <a:pt x="1395" y="0"/>
                    <a:pt x="1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5"/>
            <p:cNvSpPr/>
            <p:nvPr/>
          </p:nvSpPr>
          <p:spPr>
            <a:xfrm>
              <a:off x="5752751" y="2556967"/>
              <a:ext cx="741496" cy="1309884"/>
            </a:xfrm>
            <a:custGeom>
              <a:avLst/>
              <a:gdLst/>
              <a:ahLst/>
              <a:cxnLst/>
              <a:rect l="l" t="t" r="r" b="b"/>
              <a:pathLst>
                <a:path w="13874" h="24509" extrusionOk="0">
                  <a:moveTo>
                    <a:pt x="2049" y="1"/>
                  </a:moveTo>
                  <a:cubicBezTo>
                    <a:pt x="1381" y="1"/>
                    <a:pt x="840" y="409"/>
                    <a:pt x="939" y="1639"/>
                  </a:cubicBezTo>
                  <a:cubicBezTo>
                    <a:pt x="1040" y="2911"/>
                    <a:pt x="1261" y="9073"/>
                    <a:pt x="1121" y="10902"/>
                  </a:cubicBezTo>
                  <a:cubicBezTo>
                    <a:pt x="886" y="13959"/>
                    <a:pt x="597" y="17013"/>
                    <a:pt x="244" y="20062"/>
                  </a:cubicBezTo>
                  <a:cubicBezTo>
                    <a:pt x="186" y="20575"/>
                    <a:pt x="121" y="21086"/>
                    <a:pt x="61" y="21599"/>
                  </a:cubicBezTo>
                  <a:cubicBezTo>
                    <a:pt x="26" y="21898"/>
                    <a:pt x="1" y="22200"/>
                    <a:pt x="59" y="22497"/>
                  </a:cubicBezTo>
                  <a:cubicBezTo>
                    <a:pt x="177" y="23094"/>
                    <a:pt x="833" y="23343"/>
                    <a:pt x="1352" y="23480"/>
                  </a:cubicBezTo>
                  <a:cubicBezTo>
                    <a:pt x="3506" y="24043"/>
                    <a:pt x="5649" y="24509"/>
                    <a:pt x="7879" y="24509"/>
                  </a:cubicBezTo>
                  <a:cubicBezTo>
                    <a:pt x="7992" y="24509"/>
                    <a:pt x="8105" y="24508"/>
                    <a:pt x="8218" y="24505"/>
                  </a:cubicBezTo>
                  <a:cubicBezTo>
                    <a:pt x="9313" y="24483"/>
                    <a:pt x="10379" y="24305"/>
                    <a:pt x="11451" y="24088"/>
                  </a:cubicBezTo>
                  <a:cubicBezTo>
                    <a:pt x="12174" y="23942"/>
                    <a:pt x="12908" y="23720"/>
                    <a:pt x="13343" y="23080"/>
                  </a:cubicBezTo>
                  <a:cubicBezTo>
                    <a:pt x="13806" y="22399"/>
                    <a:pt x="13833" y="21389"/>
                    <a:pt x="13874" y="20569"/>
                  </a:cubicBezTo>
                  <a:lnTo>
                    <a:pt x="13874" y="20569"/>
                  </a:lnTo>
                  <a:cubicBezTo>
                    <a:pt x="13472" y="21294"/>
                    <a:pt x="12937" y="21921"/>
                    <a:pt x="12204" y="22335"/>
                  </a:cubicBezTo>
                  <a:cubicBezTo>
                    <a:pt x="11692" y="22626"/>
                    <a:pt x="11136" y="22748"/>
                    <a:pt x="10574" y="22748"/>
                  </a:cubicBezTo>
                  <a:cubicBezTo>
                    <a:pt x="9722" y="22748"/>
                    <a:pt x="8856" y="22469"/>
                    <a:pt x="8107" y="22080"/>
                  </a:cubicBezTo>
                  <a:cubicBezTo>
                    <a:pt x="6778" y="21391"/>
                    <a:pt x="5633" y="20279"/>
                    <a:pt x="4875" y="18992"/>
                  </a:cubicBezTo>
                  <a:cubicBezTo>
                    <a:pt x="3923" y="17377"/>
                    <a:pt x="4062" y="15478"/>
                    <a:pt x="4361" y="13691"/>
                  </a:cubicBezTo>
                  <a:cubicBezTo>
                    <a:pt x="4617" y="12166"/>
                    <a:pt x="5034" y="10675"/>
                    <a:pt x="5308" y="9154"/>
                  </a:cubicBezTo>
                  <a:cubicBezTo>
                    <a:pt x="5539" y="7881"/>
                    <a:pt x="5622" y="6598"/>
                    <a:pt x="5513" y="5308"/>
                  </a:cubicBezTo>
                  <a:cubicBezTo>
                    <a:pt x="5387" y="3817"/>
                    <a:pt x="4989" y="2153"/>
                    <a:pt x="4039" y="949"/>
                  </a:cubicBezTo>
                  <a:cubicBezTo>
                    <a:pt x="3690" y="506"/>
                    <a:pt x="2791" y="1"/>
                    <a:pt x="2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5"/>
            <p:cNvSpPr/>
            <p:nvPr/>
          </p:nvSpPr>
          <p:spPr>
            <a:xfrm>
              <a:off x="6078546" y="2216047"/>
              <a:ext cx="267011" cy="424140"/>
            </a:xfrm>
            <a:custGeom>
              <a:avLst/>
              <a:gdLst/>
              <a:ahLst/>
              <a:cxnLst/>
              <a:rect l="l" t="t" r="r" b="b"/>
              <a:pathLst>
                <a:path w="4996" h="7936" extrusionOk="0">
                  <a:moveTo>
                    <a:pt x="2611" y="1"/>
                  </a:moveTo>
                  <a:cubicBezTo>
                    <a:pt x="2346" y="1"/>
                    <a:pt x="2088" y="86"/>
                    <a:pt x="1872" y="238"/>
                  </a:cubicBezTo>
                  <a:cubicBezTo>
                    <a:pt x="1273" y="657"/>
                    <a:pt x="1259" y="1091"/>
                    <a:pt x="1068" y="2190"/>
                  </a:cubicBezTo>
                  <a:cubicBezTo>
                    <a:pt x="893" y="2829"/>
                    <a:pt x="667" y="3455"/>
                    <a:pt x="414" y="4073"/>
                  </a:cubicBezTo>
                  <a:cubicBezTo>
                    <a:pt x="296" y="4359"/>
                    <a:pt x="196" y="4635"/>
                    <a:pt x="144" y="4910"/>
                  </a:cubicBezTo>
                  <a:cubicBezTo>
                    <a:pt x="0" y="5657"/>
                    <a:pt x="461" y="6283"/>
                    <a:pt x="1110" y="6757"/>
                  </a:cubicBezTo>
                  <a:cubicBezTo>
                    <a:pt x="1712" y="7197"/>
                    <a:pt x="2481" y="7661"/>
                    <a:pt x="3176" y="7819"/>
                  </a:cubicBezTo>
                  <a:cubicBezTo>
                    <a:pt x="3506" y="7894"/>
                    <a:pt x="3775" y="7935"/>
                    <a:pt x="3992" y="7935"/>
                  </a:cubicBezTo>
                  <a:cubicBezTo>
                    <a:pt x="4676" y="7935"/>
                    <a:pt x="4849" y="7525"/>
                    <a:pt x="4801" y="6452"/>
                  </a:cubicBezTo>
                  <a:cubicBezTo>
                    <a:pt x="4779" y="5989"/>
                    <a:pt x="4753" y="5539"/>
                    <a:pt x="4784" y="5074"/>
                  </a:cubicBezTo>
                  <a:cubicBezTo>
                    <a:pt x="4849" y="4068"/>
                    <a:pt x="4995" y="3080"/>
                    <a:pt x="4697" y="2093"/>
                  </a:cubicBezTo>
                  <a:cubicBezTo>
                    <a:pt x="4462" y="1320"/>
                    <a:pt x="3902" y="510"/>
                    <a:pt x="3171" y="137"/>
                  </a:cubicBezTo>
                  <a:cubicBezTo>
                    <a:pt x="2989" y="44"/>
                    <a:pt x="2798" y="1"/>
                    <a:pt x="2611" y="1"/>
                  </a:cubicBezTo>
                  <a:close/>
                </a:path>
              </a:pathLst>
            </a:custGeom>
            <a:solidFill>
              <a:srgbClr val="E8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5"/>
            <p:cNvSpPr/>
            <p:nvPr/>
          </p:nvSpPr>
          <p:spPr>
            <a:xfrm>
              <a:off x="6078546" y="2216047"/>
              <a:ext cx="265622" cy="378604"/>
            </a:xfrm>
            <a:custGeom>
              <a:avLst/>
              <a:gdLst/>
              <a:ahLst/>
              <a:cxnLst/>
              <a:rect l="l" t="t" r="r" b="b"/>
              <a:pathLst>
                <a:path w="4970" h="7084" extrusionOk="0">
                  <a:moveTo>
                    <a:pt x="2611" y="1"/>
                  </a:moveTo>
                  <a:cubicBezTo>
                    <a:pt x="2346" y="1"/>
                    <a:pt x="2088" y="86"/>
                    <a:pt x="1872" y="238"/>
                  </a:cubicBezTo>
                  <a:cubicBezTo>
                    <a:pt x="1273" y="657"/>
                    <a:pt x="1259" y="1091"/>
                    <a:pt x="1068" y="2190"/>
                  </a:cubicBezTo>
                  <a:cubicBezTo>
                    <a:pt x="893" y="2829"/>
                    <a:pt x="667" y="3455"/>
                    <a:pt x="414" y="4073"/>
                  </a:cubicBezTo>
                  <a:cubicBezTo>
                    <a:pt x="296" y="4359"/>
                    <a:pt x="196" y="4635"/>
                    <a:pt x="144" y="4910"/>
                  </a:cubicBezTo>
                  <a:cubicBezTo>
                    <a:pt x="0" y="5657"/>
                    <a:pt x="461" y="6283"/>
                    <a:pt x="1110" y="6757"/>
                  </a:cubicBezTo>
                  <a:cubicBezTo>
                    <a:pt x="1259" y="6866"/>
                    <a:pt x="1419" y="6977"/>
                    <a:pt x="1586" y="7084"/>
                  </a:cubicBezTo>
                  <a:cubicBezTo>
                    <a:pt x="1514" y="7004"/>
                    <a:pt x="1443" y="6922"/>
                    <a:pt x="1373" y="6840"/>
                  </a:cubicBezTo>
                  <a:cubicBezTo>
                    <a:pt x="713" y="6059"/>
                    <a:pt x="580" y="4839"/>
                    <a:pt x="1511" y="4196"/>
                  </a:cubicBezTo>
                  <a:cubicBezTo>
                    <a:pt x="1693" y="4070"/>
                    <a:pt x="1888" y="4020"/>
                    <a:pt x="2089" y="4020"/>
                  </a:cubicBezTo>
                  <a:cubicBezTo>
                    <a:pt x="2707" y="4020"/>
                    <a:pt x="3379" y="4497"/>
                    <a:pt x="3911" y="4695"/>
                  </a:cubicBezTo>
                  <a:cubicBezTo>
                    <a:pt x="4148" y="4782"/>
                    <a:pt x="4397" y="4820"/>
                    <a:pt x="4649" y="4820"/>
                  </a:cubicBezTo>
                  <a:cubicBezTo>
                    <a:pt x="4700" y="4820"/>
                    <a:pt x="4751" y="4818"/>
                    <a:pt x="4802" y="4815"/>
                  </a:cubicBezTo>
                  <a:cubicBezTo>
                    <a:pt x="4870" y="3898"/>
                    <a:pt x="4969" y="2994"/>
                    <a:pt x="4697" y="2093"/>
                  </a:cubicBezTo>
                  <a:cubicBezTo>
                    <a:pt x="4462" y="1320"/>
                    <a:pt x="3902" y="510"/>
                    <a:pt x="3171" y="137"/>
                  </a:cubicBezTo>
                  <a:cubicBezTo>
                    <a:pt x="2989" y="44"/>
                    <a:pt x="2798" y="1"/>
                    <a:pt x="2611" y="1"/>
                  </a:cubicBezTo>
                  <a:close/>
                </a:path>
              </a:pathLst>
            </a:custGeom>
            <a:solidFill>
              <a:srgbClr val="D6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5"/>
            <p:cNvSpPr/>
            <p:nvPr/>
          </p:nvSpPr>
          <p:spPr>
            <a:xfrm>
              <a:off x="6188374" y="2044438"/>
              <a:ext cx="338841" cy="453481"/>
            </a:xfrm>
            <a:custGeom>
              <a:avLst/>
              <a:gdLst/>
              <a:ahLst/>
              <a:cxnLst/>
              <a:rect l="l" t="t" r="r" b="b"/>
              <a:pathLst>
                <a:path w="6340" h="8485" extrusionOk="0">
                  <a:moveTo>
                    <a:pt x="3564" y="1"/>
                  </a:moveTo>
                  <a:cubicBezTo>
                    <a:pt x="2993" y="1"/>
                    <a:pt x="2415" y="145"/>
                    <a:pt x="1965" y="394"/>
                  </a:cubicBezTo>
                  <a:cubicBezTo>
                    <a:pt x="510" y="1200"/>
                    <a:pt x="1" y="3036"/>
                    <a:pt x="69" y="4526"/>
                  </a:cubicBezTo>
                  <a:cubicBezTo>
                    <a:pt x="105" y="5309"/>
                    <a:pt x="323" y="6090"/>
                    <a:pt x="762" y="6757"/>
                  </a:cubicBezTo>
                  <a:cubicBezTo>
                    <a:pt x="994" y="7109"/>
                    <a:pt x="1306" y="7407"/>
                    <a:pt x="1667" y="7643"/>
                  </a:cubicBezTo>
                  <a:cubicBezTo>
                    <a:pt x="2053" y="7932"/>
                    <a:pt x="2494" y="8162"/>
                    <a:pt x="2942" y="8326"/>
                  </a:cubicBezTo>
                  <a:cubicBezTo>
                    <a:pt x="3219" y="8427"/>
                    <a:pt x="3488" y="8484"/>
                    <a:pt x="3745" y="8484"/>
                  </a:cubicBezTo>
                  <a:cubicBezTo>
                    <a:pt x="4149" y="8484"/>
                    <a:pt x="4522" y="8343"/>
                    <a:pt x="4846" y="8007"/>
                  </a:cubicBezTo>
                  <a:cubicBezTo>
                    <a:pt x="5143" y="7699"/>
                    <a:pt x="5386" y="7320"/>
                    <a:pt x="5628" y="6975"/>
                  </a:cubicBezTo>
                  <a:cubicBezTo>
                    <a:pt x="5910" y="6574"/>
                    <a:pt x="6125" y="6147"/>
                    <a:pt x="6196" y="5667"/>
                  </a:cubicBezTo>
                  <a:cubicBezTo>
                    <a:pt x="6339" y="4693"/>
                    <a:pt x="6102" y="3637"/>
                    <a:pt x="6011" y="2662"/>
                  </a:cubicBezTo>
                  <a:cubicBezTo>
                    <a:pt x="5951" y="2024"/>
                    <a:pt x="5851" y="1356"/>
                    <a:pt x="5457" y="819"/>
                  </a:cubicBezTo>
                  <a:cubicBezTo>
                    <a:pt x="5035" y="244"/>
                    <a:pt x="4306" y="1"/>
                    <a:pt x="3564" y="1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5"/>
            <p:cNvSpPr/>
            <p:nvPr/>
          </p:nvSpPr>
          <p:spPr>
            <a:xfrm>
              <a:off x="6188374" y="2052722"/>
              <a:ext cx="292077" cy="445197"/>
            </a:xfrm>
            <a:custGeom>
              <a:avLst/>
              <a:gdLst/>
              <a:ahLst/>
              <a:cxnLst/>
              <a:rect l="l" t="t" r="r" b="b"/>
              <a:pathLst>
                <a:path w="5465" h="8330" extrusionOk="0">
                  <a:moveTo>
                    <a:pt x="2542" y="1"/>
                  </a:moveTo>
                  <a:lnTo>
                    <a:pt x="2542" y="1"/>
                  </a:lnTo>
                  <a:cubicBezTo>
                    <a:pt x="2335" y="63"/>
                    <a:pt x="2140" y="144"/>
                    <a:pt x="1965" y="239"/>
                  </a:cubicBezTo>
                  <a:cubicBezTo>
                    <a:pt x="510" y="1045"/>
                    <a:pt x="1" y="2881"/>
                    <a:pt x="69" y="4371"/>
                  </a:cubicBezTo>
                  <a:cubicBezTo>
                    <a:pt x="105" y="5154"/>
                    <a:pt x="323" y="5935"/>
                    <a:pt x="762" y="6602"/>
                  </a:cubicBezTo>
                  <a:cubicBezTo>
                    <a:pt x="994" y="6954"/>
                    <a:pt x="1306" y="7252"/>
                    <a:pt x="1667" y="7488"/>
                  </a:cubicBezTo>
                  <a:cubicBezTo>
                    <a:pt x="2053" y="7777"/>
                    <a:pt x="2494" y="8007"/>
                    <a:pt x="2942" y="8171"/>
                  </a:cubicBezTo>
                  <a:cubicBezTo>
                    <a:pt x="3219" y="8272"/>
                    <a:pt x="3489" y="8329"/>
                    <a:pt x="3745" y="8329"/>
                  </a:cubicBezTo>
                  <a:cubicBezTo>
                    <a:pt x="4149" y="8329"/>
                    <a:pt x="4522" y="8188"/>
                    <a:pt x="4846" y="7852"/>
                  </a:cubicBezTo>
                  <a:cubicBezTo>
                    <a:pt x="5076" y="7613"/>
                    <a:pt x="5273" y="7332"/>
                    <a:pt x="5465" y="7057"/>
                  </a:cubicBezTo>
                  <a:lnTo>
                    <a:pt x="5465" y="7057"/>
                  </a:lnTo>
                  <a:cubicBezTo>
                    <a:pt x="4813" y="7793"/>
                    <a:pt x="4324" y="8023"/>
                    <a:pt x="3780" y="8023"/>
                  </a:cubicBezTo>
                  <a:cubicBezTo>
                    <a:pt x="3549" y="8023"/>
                    <a:pt x="3309" y="7982"/>
                    <a:pt x="3043" y="7921"/>
                  </a:cubicBezTo>
                  <a:cubicBezTo>
                    <a:pt x="1910" y="7659"/>
                    <a:pt x="1024" y="6590"/>
                    <a:pt x="657" y="5549"/>
                  </a:cubicBezTo>
                  <a:cubicBezTo>
                    <a:pt x="233" y="4351"/>
                    <a:pt x="397" y="2769"/>
                    <a:pt x="972" y="1658"/>
                  </a:cubicBezTo>
                  <a:cubicBezTo>
                    <a:pt x="1209" y="1198"/>
                    <a:pt x="1639" y="546"/>
                    <a:pt x="2542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5"/>
            <p:cNvSpPr/>
            <p:nvPr/>
          </p:nvSpPr>
          <p:spPr>
            <a:xfrm>
              <a:off x="6504389" y="2325714"/>
              <a:ext cx="4543" cy="3581"/>
            </a:xfrm>
            <a:custGeom>
              <a:avLst/>
              <a:gdLst/>
              <a:ahLst/>
              <a:cxnLst/>
              <a:rect l="l" t="t" r="r" b="b"/>
              <a:pathLst>
                <a:path w="85" h="67" extrusionOk="0">
                  <a:moveTo>
                    <a:pt x="41" y="1"/>
                  </a:moveTo>
                  <a:cubicBezTo>
                    <a:pt x="0" y="1"/>
                    <a:pt x="1" y="67"/>
                    <a:pt x="42" y="67"/>
                  </a:cubicBezTo>
                  <a:cubicBezTo>
                    <a:pt x="85" y="67"/>
                    <a:pt x="85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5"/>
            <p:cNvSpPr/>
            <p:nvPr/>
          </p:nvSpPr>
          <p:spPr>
            <a:xfrm>
              <a:off x="6091693" y="1976350"/>
              <a:ext cx="497092" cy="382346"/>
            </a:xfrm>
            <a:custGeom>
              <a:avLst/>
              <a:gdLst/>
              <a:ahLst/>
              <a:cxnLst/>
              <a:rect l="l" t="t" r="r" b="b"/>
              <a:pathLst>
                <a:path w="9301" h="7154" extrusionOk="0">
                  <a:moveTo>
                    <a:pt x="3598" y="1"/>
                  </a:moveTo>
                  <a:cubicBezTo>
                    <a:pt x="3103" y="1"/>
                    <a:pt x="2619" y="86"/>
                    <a:pt x="2149" y="311"/>
                  </a:cubicBezTo>
                  <a:cubicBezTo>
                    <a:pt x="1381" y="679"/>
                    <a:pt x="765" y="1373"/>
                    <a:pt x="422" y="2141"/>
                  </a:cubicBezTo>
                  <a:cubicBezTo>
                    <a:pt x="88" y="2886"/>
                    <a:pt x="6" y="3725"/>
                    <a:pt x="4" y="4531"/>
                  </a:cubicBezTo>
                  <a:cubicBezTo>
                    <a:pt x="1" y="5178"/>
                    <a:pt x="72" y="5863"/>
                    <a:pt x="245" y="6506"/>
                  </a:cubicBezTo>
                  <a:cubicBezTo>
                    <a:pt x="361" y="6938"/>
                    <a:pt x="492" y="7154"/>
                    <a:pt x="689" y="7154"/>
                  </a:cubicBezTo>
                  <a:cubicBezTo>
                    <a:pt x="817" y="7154"/>
                    <a:pt x="974" y="7061"/>
                    <a:pt x="1172" y="6876"/>
                  </a:cubicBezTo>
                  <a:cubicBezTo>
                    <a:pt x="1414" y="6651"/>
                    <a:pt x="1585" y="6352"/>
                    <a:pt x="1742" y="6022"/>
                  </a:cubicBezTo>
                  <a:cubicBezTo>
                    <a:pt x="2062" y="5348"/>
                    <a:pt x="1917" y="5715"/>
                    <a:pt x="1909" y="5014"/>
                  </a:cubicBezTo>
                  <a:cubicBezTo>
                    <a:pt x="1904" y="4581"/>
                    <a:pt x="2089" y="4140"/>
                    <a:pt x="2536" y="4017"/>
                  </a:cubicBezTo>
                  <a:cubicBezTo>
                    <a:pt x="2608" y="3998"/>
                    <a:pt x="2675" y="3988"/>
                    <a:pt x="2740" y="3988"/>
                  </a:cubicBezTo>
                  <a:cubicBezTo>
                    <a:pt x="3261" y="3988"/>
                    <a:pt x="3540" y="4592"/>
                    <a:pt x="3614" y="5095"/>
                  </a:cubicBezTo>
                  <a:cubicBezTo>
                    <a:pt x="3788" y="5156"/>
                    <a:pt x="3955" y="5192"/>
                    <a:pt x="4110" y="5192"/>
                  </a:cubicBezTo>
                  <a:cubicBezTo>
                    <a:pt x="4432" y="5192"/>
                    <a:pt x="4703" y="5037"/>
                    <a:pt x="4874" y="4622"/>
                  </a:cubicBezTo>
                  <a:cubicBezTo>
                    <a:pt x="5133" y="3987"/>
                    <a:pt x="4761" y="2547"/>
                    <a:pt x="5757" y="2500"/>
                  </a:cubicBezTo>
                  <a:cubicBezTo>
                    <a:pt x="5782" y="2499"/>
                    <a:pt x="5806" y="2499"/>
                    <a:pt x="5831" y="2499"/>
                  </a:cubicBezTo>
                  <a:cubicBezTo>
                    <a:pt x="6156" y="2499"/>
                    <a:pt x="6479" y="2589"/>
                    <a:pt x="6805" y="2589"/>
                  </a:cubicBezTo>
                  <a:cubicBezTo>
                    <a:pt x="6816" y="2589"/>
                    <a:pt x="6828" y="2589"/>
                    <a:pt x="6839" y="2589"/>
                  </a:cubicBezTo>
                  <a:cubicBezTo>
                    <a:pt x="7250" y="2583"/>
                    <a:pt x="7656" y="2463"/>
                    <a:pt x="8030" y="2294"/>
                  </a:cubicBezTo>
                  <a:cubicBezTo>
                    <a:pt x="8662" y="2006"/>
                    <a:pt x="9301" y="1278"/>
                    <a:pt x="9256" y="542"/>
                  </a:cubicBezTo>
                  <a:cubicBezTo>
                    <a:pt x="9233" y="162"/>
                    <a:pt x="8986" y="53"/>
                    <a:pt x="8685" y="53"/>
                  </a:cubicBezTo>
                  <a:cubicBezTo>
                    <a:pt x="8352" y="53"/>
                    <a:pt x="7951" y="186"/>
                    <a:pt x="7714" y="231"/>
                  </a:cubicBezTo>
                  <a:cubicBezTo>
                    <a:pt x="7308" y="306"/>
                    <a:pt x="6915" y="353"/>
                    <a:pt x="6515" y="353"/>
                  </a:cubicBezTo>
                  <a:cubicBezTo>
                    <a:pt x="6335" y="353"/>
                    <a:pt x="6155" y="344"/>
                    <a:pt x="5971" y="323"/>
                  </a:cubicBezTo>
                  <a:cubicBezTo>
                    <a:pt x="5456" y="265"/>
                    <a:pt x="4948" y="150"/>
                    <a:pt x="4437" y="71"/>
                  </a:cubicBezTo>
                  <a:cubicBezTo>
                    <a:pt x="4154" y="27"/>
                    <a:pt x="3874" y="1"/>
                    <a:pt x="3598" y="1"/>
                  </a:cubicBezTo>
                  <a:close/>
                </a:path>
              </a:pathLst>
            </a:custGeom>
            <a:solidFill>
              <a:srgbClr val="0A2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5"/>
            <p:cNvSpPr/>
            <p:nvPr/>
          </p:nvSpPr>
          <p:spPr>
            <a:xfrm>
              <a:off x="5680976" y="2528267"/>
              <a:ext cx="610930" cy="866290"/>
            </a:xfrm>
            <a:custGeom>
              <a:avLst/>
              <a:gdLst/>
              <a:ahLst/>
              <a:cxnLst/>
              <a:rect l="l" t="t" r="r" b="b"/>
              <a:pathLst>
                <a:path w="11431" h="16209" extrusionOk="0">
                  <a:moveTo>
                    <a:pt x="3340" y="1"/>
                  </a:moveTo>
                  <a:cubicBezTo>
                    <a:pt x="3151" y="1"/>
                    <a:pt x="2963" y="39"/>
                    <a:pt x="2785" y="124"/>
                  </a:cubicBezTo>
                  <a:cubicBezTo>
                    <a:pt x="2153" y="425"/>
                    <a:pt x="1797" y="1073"/>
                    <a:pt x="1526" y="1687"/>
                  </a:cubicBezTo>
                  <a:cubicBezTo>
                    <a:pt x="723" y="3506"/>
                    <a:pt x="500" y="5535"/>
                    <a:pt x="327" y="7496"/>
                  </a:cubicBezTo>
                  <a:cubicBezTo>
                    <a:pt x="208" y="8829"/>
                    <a:pt x="1" y="10179"/>
                    <a:pt x="312" y="11500"/>
                  </a:cubicBezTo>
                  <a:cubicBezTo>
                    <a:pt x="662" y="12979"/>
                    <a:pt x="1114" y="13135"/>
                    <a:pt x="2244" y="13600"/>
                  </a:cubicBezTo>
                  <a:cubicBezTo>
                    <a:pt x="3535" y="14134"/>
                    <a:pt x="5499" y="14837"/>
                    <a:pt x="8852" y="16095"/>
                  </a:cubicBezTo>
                  <a:cubicBezTo>
                    <a:pt x="9059" y="16173"/>
                    <a:pt x="9253" y="16208"/>
                    <a:pt x="9434" y="16208"/>
                  </a:cubicBezTo>
                  <a:cubicBezTo>
                    <a:pt x="10807" y="16208"/>
                    <a:pt x="11431" y="14172"/>
                    <a:pt x="11373" y="13179"/>
                  </a:cubicBezTo>
                  <a:cubicBezTo>
                    <a:pt x="11339" y="12599"/>
                    <a:pt x="10990" y="12203"/>
                    <a:pt x="10122" y="11829"/>
                  </a:cubicBezTo>
                  <a:cubicBezTo>
                    <a:pt x="9234" y="11446"/>
                    <a:pt x="6311" y="10199"/>
                    <a:pt x="5706" y="10043"/>
                  </a:cubicBezTo>
                  <a:cubicBezTo>
                    <a:pt x="4994" y="9860"/>
                    <a:pt x="4704" y="9584"/>
                    <a:pt x="4896" y="8691"/>
                  </a:cubicBezTo>
                  <a:cubicBezTo>
                    <a:pt x="5141" y="7543"/>
                    <a:pt x="5384" y="6287"/>
                    <a:pt x="5478" y="5819"/>
                  </a:cubicBezTo>
                  <a:cubicBezTo>
                    <a:pt x="5832" y="4078"/>
                    <a:pt x="5932" y="1898"/>
                    <a:pt x="4568" y="540"/>
                  </a:cubicBezTo>
                  <a:cubicBezTo>
                    <a:pt x="4247" y="222"/>
                    <a:pt x="3793" y="1"/>
                    <a:pt x="3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5"/>
            <p:cNvSpPr/>
            <p:nvPr/>
          </p:nvSpPr>
          <p:spPr>
            <a:xfrm>
              <a:off x="5680976" y="2694265"/>
              <a:ext cx="610930" cy="700290"/>
            </a:xfrm>
            <a:custGeom>
              <a:avLst/>
              <a:gdLst/>
              <a:ahLst/>
              <a:cxnLst/>
              <a:rect l="l" t="t" r="r" b="b"/>
              <a:pathLst>
                <a:path w="11431" h="13103" extrusionOk="0">
                  <a:moveTo>
                    <a:pt x="1019" y="0"/>
                  </a:moveTo>
                  <a:lnTo>
                    <a:pt x="1019" y="0"/>
                  </a:lnTo>
                  <a:cubicBezTo>
                    <a:pt x="614" y="1424"/>
                    <a:pt x="456" y="2925"/>
                    <a:pt x="327" y="4390"/>
                  </a:cubicBezTo>
                  <a:cubicBezTo>
                    <a:pt x="208" y="5723"/>
                    <a:pt x="1" y="7073"/>
                    <a:pt x="312" y="8394"/>
                  </a:cubicBezTo>
                  <a:cubicBezTo>
                    <a:pt x="662" y="9873"/>
                    <a:pt x="1114" y="10029"/>
                    <a:pt x="2244" y="10494"/>
                  </a:cubicBezTo>
                  <a:cubicBezTo>
                    <a:pt x="3535" y="11028"/>
                    <a:pt x="5499" y="11731"/>
                    <a:pt x="8852" y="12989"/>
                  </a:cubicBezTo>
                  <a:cubicBezTo>
                    <a:pt x="9059" y="13067"/>
                    <a:pt x="9253" y="13102"/>
                    <a:pt x="9434" y="13102"/>
                  </a:cubicBezTo>
                  <a:cubicBezTo>
                    <a:pt x="10807" y="13102"/>
                    <a:pt x="11431" y="11066"/>
                    <a:pt x="11373" y="10073"/>
                  </a:cubicBezTo>
                  <a:cubicBezTo>
                    <a:pt x="11356" y="9795"/>
                    <a:pt x="11268" y="9559"/>
                    <a:pt x="11084" y="9349"/>
                  </a:cubicBezTo>
                  <a:cubicBezTo>
                    <a:pt x="10959" y="9288"/>
                    <a:pt x="10821" y="9253"/>
                    <a:pt x="10673" y="9253"/>
                  </a:cubicBezTo>
                  <a:cubicBezTo>
                    <a:pt x="10613" y="9253"/>
                    <a:pt x="10552" y="9258"/>
                    <a:pt x="10488" y="9270"/>
                  </a:cubicBezTo>
                  <a:cubicBezTo>
                    <a:pt x="10127" y="9340"/>
                    <a:pt x="9833" y="9543"/>
                    <a:pt x="9546" y="9764"/>
                  </a:cubicBezTo>
                  <a:cubicBezTo>
                    <a:pt x="9105" y="10104"/>
                    <a:pt x="8714" y="10429"/>
                    <a:pt x="8185" y="10632"/>
                  </a:cubicBezTo>
                  <a:cubicBezTo>
                    <a:pt x="7734" y="10803"/>
                    <a:pt x="7258" y="10870"/>
                    <a:pt x="6779" y="10870"/>
                  </a:cubicBezTo>
                  <a:cubicBezTo>
                    <a:pt x="6211" y="10870"/>
                    <a:pt x="5637" y="10777"/>
                    <a:pt x="5094" y="10655"/>
                  </a:cubicBezTo>
                  <a:cubicBezTo>
                    <a:pt x="4244" y="10463"/>
                    <a:pt x="3359" y="10220"/>
                    <a:pt x="2585" y="9809"/>
                  </a:cubicBezTo>
                  <a:cubicBezTo>
                    <a:pt x="1808" y="9398"/>
                    <a:pt x="1268" y="8728"/>
                    <a:pt x="1005" y="7891"/>
                  </a:cubicBezTo>
                  <a:cubicBezTo>
                    <a:pt x="656" y="6776"/>
                    <a:pt x="543" y="5577"/>
                    <a:pt x="532" y="4413"/>
                  </a:cubicBezTo>
                  <a:cubicBezTo>
                    <a:pt x="520" y="2929"/>
                    <a:pt x="726" y="1457"/>
                    <a:pt x="1019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5"/>
            <p:cNvSpPr/>
            <p:nvPr/>
          </p:nvSpPr>
          <p:spPr>
            <a:xfrm>
              <a:off x="6200666" y="3215879"/>
              <a:ext cx="294803" cy="202450"/>
            </a:xfrm>
            <a:custGeom>
              <a:avLst/>
              <a:gdLst/>
              <a:ahLst/>
              <a:cxnLst/>
              <a:rect l="l" t="t" r="r" b="b"/>
              <a:pathLst>
                <a:path w="5516" h="3788" extrusionOk="0">
                  <a:moveTo>
                    <a:pt x="1540" y="1"/>
                  </a:moveTo>
                  <a:cubicBezTo>
                    <a:pt x="1454" y="1"/>
                    <a:pt x="1369" y="2"/>
                    <a:pt x="1284" y="5"/>
                  </a:cubicBezTo>
                  <a:cubicBezTo>
                    <a:pt x="788" y="23"/>
                    <a:pt x="523" y="378"/>
                    <a:pt x="348" y="800"/>
                  </a:cubicBezTo>
                  <a:cubicBezTo>
                    <a:pt x="197" y="1162"/>
                    <a:pt x="26" y="1600"/>
                    <a:pt x="9" y="2019"/>
                  </a:cubicBezTo>
                  <a:cubicBezTo>
                    <a:pt x="0" y="2236"/>
                    <a:pt x="67" y="2420"/>
                    <a:pt x="177" y="2572"/>
                  </a:cubicBezTo>
                  <a:cubicBezTo>
                    <a:pt x="371" y="2839"/>
                    <a:pt x="1654" y="3217"/>
                    <a:pt x="1978" y="3297"/>
                  </a:cubicBezTo>
                  <a:cubicBezTo>
                    <a:pt x="2160" y="3342"/>
                    <a:pt x="2342" y="3424"/>
                    <a:pt x="2525" y="3491"/>
                  </a:cubicBezTo>
                  <a:cubicBezTo>
                    <a:pt x="2537" y="3545"/>
                    <a:pt x="2558" y="3596"/>
                    <a:pt x="2585" y="3633"/>
                  </a:cubicBezTo>
                  <a:cubicBezTo>
                    <a:pt x="2665" y="3746"/>
                    <a:pt x="2806" y="3788"/>
                    <a:pt x="2939" y="3788"/>
                  </a:cubicBezTo>
                  <a:cubicBezTo>
                    <a:pt x="2940" y="3788"/>
                    <a:pt x="2942" y="3788"/>
                    <a:pt x="2944" y="3788"/>
                  </a:cubicBezTo>
                  <a:cubicBezTo>
                    <a:pt x="3127" y="3786"/>
                    <a:pt x="3323" y="3678"/>
                    <a:pt x="3438" y="3525"/>
                  </a:cubicBezTo>
                  <a:cubicBezTo>
                    <a:pt x="3477" y="3533"/>
                    <a:pt x="3516" y="3537"/>
                    <a:pt x="3555" y="3537"/>
                  </a:cubicBezTo>
                  <a:cubicBezTo>
                    <a:pt x="3849" y="3537"/>
                    <a:pt x="4127" y="3322"/>
                    <a:pt x="4150" y="2979"/>
                  </a:cubicBezTo>
                  <a:cubicBezTo>
                    <a:pt x="4151" y="2960"/>
                    <a:pt x="4150" y="2940"/>
                    <a:pt x="4150" y="2921"/>
                  </a:cubicBezTo>
                  <a:lnTo>
                    <a:pt x="4150" y="2921"/>
                  </a:lnTo>
                  <a:cubicBezTo>
                    <a:pt x="4347" y="3065"/>
                    <a:pt x="4555" y="3185"/>
                    <a:pt x="4720" y="3185"/>
                  </a:cubicBezTo>
                  <a:cubicBezTo>
                    <a:pt x="4883" y="3185"/>
                    <a:pt x="5004" y="3069"/>
                    <a:pt x="5031" y="2746"/>
                  </a:cubicBezTo>
                  <a:cubicBezTo>
                    <a:pt x="5052" y="2503"/>
                    <a:pt x="4927" y="2269"/>
                    <a:pt x="4762" y="2068"/>
                  </a:cubicBezTo>
                  <a:lnTo>
                    <a:pt x="4762" y="2068"/>
                  </a:lnTo>
                  <a:cubicBezTo>
                    <a:pt x="4817" y="2074"/>
                    <a:pt x="4872" y="2077"/>
                    <a:pt x="4925" y="2077"/>
                  </a:cubicBezTo>
                  <a:cubicBezTo>
                    <a:pt x="5195" y="2077"/>
                    <a:pt x="5415" y="1996"/>
                    <a:pt x="5457" y="1760"/>
                  </a:cubicBezTo>
                  <a:cubicBezTo>
                    <a:pt x="5516" y="1428"/>
                    <a:pt x="5077" y="1056"/>
                    <a:pt x="4877" y="853"/>
                  </a:cubicBezTo>
                  <a:cubicBezTo>
                    <a:pt x="4492" y="461"/>
                    <a:pt x="4134" y="235"/>
                    <a:pt x="3574" y="168"/>
                  </a:cubicBezTo>
                  <a:cubicBezTo>
                    <a:pt x="2906" y="85"/>
                    <a:pt x="2217" y="1"/>
                    <a:pt x="1540" y="1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5"/>
            <p:cNvSpPr/>
            <p:nvPr/>
          </p:nvSpPr>
          <p:spPr>
            <a:xfrm>
              <a:off x="6695932" y="3057417"/>
              <a:ext cx="313295" cy="225698"/>
            </a:xfrm>
            <a:custGeom>
              <a:avLst/>
              <a:gdLst/>
              <a:ahLst/>
              <a:cxnLst/>
              <a:rect l="l" t="t" r="r" b="b"/>
              <a:pathLst>
                <a:path w="5862" h="4223" extrusionOk="0">
                  <a:moveTo>
                    <a:pt x="3839" y="1"/>
                  </a:moveTo>
                  <a:cubicBezTo>
                    <a:pt x="3758" y="1"/>
                    <a:pt x="3671" y="13"/>
                    <a:pt x="3599" y="32"/>
                  </a:cubicBezTo>
                  <a:cubicBezTo>
                    <a:pt x="3370" y="91"/>
                    <a:pt x="3153" y="182"/>
                    <a:pt x="2931" y="255"/>
                  </a:cubicBezTo>
                  <a:cubicBezTo>
                    <a:pt x="2485" y="403"/>
                    <a:pt x="2028" y="502"/>
                    <a:pt x="1590" y="678"/>
                  </a:cubicBezTo>
                  <a:cubicBezTo>
                    <a:pt x="1168" y="850"/>
                    <a:pt x="765" y="1160"/>
                    <a:pt x="505" y="1554"/>
                  </a:cubicBezTo>
                  <a:cubicBezTo>
                    <a:pt x="154" y="2089"/>
                    <a:pt x="0" y="2955"/>
                    <a:pt x="460" y="3450"/>
                  </a:cubicBezTo>
                  <a:cubicBezTo>
                    <a:pt x="791" y="3805"/>
                    <a:pt x="1205" y="4054"/>
                    <a:pt x="1668" y="4156"/>
                  </a:cubicBezTo>
                  <a:cubicBezTo>
                    <a:pt x="1825" y="4190"/>
                    <a:pt x="2017" y="4223"/>
                    <a:pt x="2207" y="4223"/>
                  </a:cubicBezTo>
                  <a:cubicBezTo>
                    <a:pt x="2430" y="4223"/>
                    <a:pt x="2650" y="4177"/>
                    <a:pt x="2805" y="4037"/>
                  </a:cubicBezTo>
                  <a:cubicBezTo>
                    <a:pt x="2889" y="3960"/>
                    <a:pt x="2963" y="3813"/>
                    <a:pt x="2997" y="3660"/>
                  </a:cubicBezTo>
                  <a:cubicBezTo>
                    <a:pt x="3295" y="3630"/>
                    <a:pt x="3583" y="3510"/>
                    <a:pt x="3805" y="3317"/>
                  </a:cubicBezTo>
                  <a:cubicBezTo>
                    <a:pt x="3976" y="3314"/>
                    <a:pt x="4145" y="3292"/>
                    <a:pt x="4305" y="3241"/>
                  </a:cubicBezTo>
                  <a:cubicBezTo>
                    <a:pt x="4506" y="3176"/>
                    <a:pt x="4700" y="2983"/>
                    <a:pt x="4710" y="2762"/>
                  </a:cubicBezTo>
                  <a:cubicBezTo>
                    <a:pt x="4715" y="2683"/>
                    <a:pt x="4702" y="2614"/>
                    <a:pt x="4684" y="2548"/>
                  </a:cubicBezTo>
                  <a:lnTo>
                    <a:pt x="4684" y="2548"/>
                  </a:lnTo>
                  <a:cubicBezTo>
                    <a:pt x="4821" y="2561"/>
                    <a:pt x="4955" y="2568"/>
                    <a:pt x="5080" y="2568"/>
                  </a:cubicBezTo>
                  <a:cubicBezTo>
                    <a:pt x="5523" y="2568"/>
                    <a:pt x="5862" y="2480"/>
                    <a:pt x="5859" y="2219"/>
                  </a:cubicBezTo>
                  <a:cubicBezTo>
                    <a:pt x="5856" y="1759"/>
                    <a:pt x="5136" y="1719"/>
                    <a:pt x="4808" y="1659"/>
                  </a:cubicBezTo>
                  <a:cubicBezTo>
                    <a:pt x="4108" y="1534"/>
                    <a:pt x="3424" y="1275"/>
                    <a:pt x="2714" y="1206"/>
                  </a:cubicBezTo>
                  <a:cubicBezTo>
                    <a:pt x="2827" y="1010"/>
                    <a:pt x="3024" y="900"/>
                    <a:pt x="3247" y="810"/>
                  </a:cubicBezTo>
                  <a:cubicBezTo>
                    <a:pt x="3539" y="694"/>
                    <a:pt x="3830" y="619"/>
                    <a:pt x="4023" y="355"/>
                  </a:cubicBezTo>
                  <a:cubicBezTo>
                    <a:pt x="4222" y="83"/>
                    <a:pt x="4048" y="1"/>
                    <a:pt x="3839" y="1"/>
                  </a:cubicBezTo>
                  <a:close/>
                </a:path>
              </a:pathLst>
            </a:custGeom>
            <a:solidFill>
              <a:srgbClr val="F7A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5"/>
            <p:cNvSpPr/>
            <p:nvPr/>
          </p:nvSpPr>
          <p:spPr>
            <a:xfrm>
              <a:off x="6200719" y="3232340"/>
              <a:ext cx="268935" cy="185935"/>
            </a:xfrm>
            <a:custGeom>
              <a:avLst/>
              <a:gdLst/>
              <a:ahLst/>
              <a:cxnLst/>
              <a:rect l="l" t="t" r="r" b="b"/>
              <a:pathLst>
                <a:path w="5032" h="3479" extrusionOk="0">
                  <a:moveTo>
                    <a:pt x="643" y="1"/>
                  </a:moveTo>
                  <a:lnTo>
                    <a:pt x="643" y="1"/>
                  </a:lnTo>
                  <a:cubicBezTo>
                    <a:pt x="521" y="137"/>
                    <a:pt x="426" y="307"/>
                    <a:pt x="349" y="491"/>
                  </a:cubicBezTo>
                  <a:cubicBezTo>
                    <a:pt x="197" y="853"/>
                    <a:pt x="26" y="1291"/>
                    <a:pt x="10" y="1710"/>
                  </a:cubicBezTo>
                  <a:cubicBezTo>
                    <a:pt x="0" y="1927"/>
                    <a:pt x="67" y="2111"/>
                    <a:pt x="177" y="2263"/>
                  </a:cubicBezTo>
                  <a:cubicBezTo>
                    <a:pt x="371" y="2530"/>
                    <a:pt x="1655" y="2908"/>
                    <a:pt x="1979" y="2988"/>
                  </a:cubicBezTo>
                  <a:cubicBezTo>
                    <a:pt x="2160" y="3033"/>
                    <a:pt x="2342" y="3115"/>
                    <a:pt x="2525" y="3182"/>
                  </a:cubicBezTo>
                  <a:cubicBezTo>
                    <a:pt x="2537" y="3235"/>
                    <a:pt x="2558" y="3286"/>
                    <a:pt x="2586" y="3324"/>
                  </a:cubicBezTo>
                  <a:cubicBezTo>
                    <a:pt x="2665" y="3437"/>
                    <a:pt x="2806" y="3479"/>
                    <a:pt x="2939" y="3479"/>
                  </a:cubicBezTo>
                  <a:cubicBezTo>
                    <a:pt x="2940" y="3479"/>
                    <a:pt x="2942" y="3479"/>
                    <a:pt x="2944" y="3479"/>
                  </a:cubicBezTo>
                  <a:cubicBezTo>
                    <a:pt x="3127" y="3477"/>
                    <a:pt x="3323" y="3369"/>
                    <a:pt x="3439" y="3216"/>
                  </a:cubicBezTo>
                  <a:cubicBezTo>
                    <a:pt x="3478" y="3224"/>
                    <a:pt x="3516" y="3227"/>
                    <a:pt x="3555" y="3227"/>
                  </a:cubicBezTo>
                  <a:cubicBezTo>
                    <a:pt x="3848" y="3227"/>
                    <a:pt x="4127" y="3013"/>
                    <a:pt x="4150" y="2669"/>
                  </a:cubicBezTo>
                  <a:cubicBezTo>
                    <a:pt x="4151" y="2651"/>
                    <a:pt x="4150" y="2631"/>
                    <a:pt x="4150" y="2612"/>
                  </a:cubicBezTo>
                  <a:lnTo>
                    <a:pt x="4150" y="2612"/>
                  </a:lnTo>
                  <a:cubicBezTo>
                    <a:pt x="4347" y="2756"/>
                    <a:pt x="4555" y="2876"/>
                    <a:pt x="4721" y="2876"/>
                  </a:cubicBezTo>
                  <a:cubicBezTo>
                    <a:pt x="4883" y="2876"/>
                    <a:pt x="5004" y="2760"/>
                    <a:pt x="5031" y="2437"/>
                  </a:cubicBezTo>
                  <a:lnTo>
                    <a:pt x="5031" y="2421"/>
                  </a:lnTo>
                  <a:cubicBezTo>
                    <a:pt x="4934" y="2493"/>
                    <a:pt x="4823" y="2540"/>
                    <a:pt x="4685" y="2550"/>
                  </a:cubicBezTo>
                  <a:cubicBezTo>
                    <a:pt x="4676" y="2551"/>
                    <a:pt x="4667" y="2551"/>
                    <a:pt x="4658" y="2551"/>
                  </a:cubicBezTo>
                  <a:cubicBezTo>
                    <a:pt x="4495" y="2551"/>
                    <a:pt x="4363" y="2437"/>
                    <a:pt x="4219" y="2376"/>
                  </a:cubicBezTo>
                  <a:cubicBezTo>
                    <a:pt x="4147" y="2346"/>
                    <a:pt x="4079" y="2332"/>
                    <a:pt x="4013" y="2332"/>
                  </a:cubicBezTo>
                  <a:cubicBezTo>
                    <a:pt x="3896" y="2332"/>
                    <a:pt x="3785" y="2377"/>
                    <a:pt x="3672" y="2453"/>
                  </a:cubicBezTo>
                  <a:cubicBezTo>
                    <a:pt x="3434" y="2612"/>
                    <a:pt x="3279" y="2867"/>
                    <a:pt x="3037" y="2867"/>
                  </a:cubicBezTo>
                  <a:cubicBezTo>
                    <a:pt x="2955" y="2867"/>
                    <a:pt x="2864" y="2838"/>
                    <a:pt x="2755" y="2767"/>
                  </a:cubicBezTo>
                  <a:cubicBezTo>
                    <a:pt x="2525" y="2616"/>
                    <a:pt x="2349" y="2451"/>
                    <a:pt x="2089" y="2345"/>
                  </a:cubicBezTo>
                  <a:cubicBezTo>
                    <a:pt x="1606" y="2150"/>
                    <a:pt x="1000" y="2066"/>
                    <a:pt x="670" y="1622"/>
                  </a:cubicBezTo>
                  <a:cubicBezTo>
                    <a:pt x="329" y="1166"/>
                    <a:pt x="491" y="558"/>
                    <a:pt x="643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5"/>
            <p:cNvSpPr/>
            <p:nvPr/>
          </p:nvSpPr>
          <p:spPr>
            <a:xfrm>
              <a:off x="6695879" y="3122940"/>
              <a:ext cx="312920" cy="160335"/>
            </a:xfrm>
            <a:custGeom>
              <a:avLst/>
              <a:gdLst/>
              <a:ahLst/>
              <a:cxnLst/>
              <a:rect l="l" t="t" r="r" b="b"/>
              <a:pathLst>
                <a:path w="5855" h="3000" extrusionOk="0">
                  <a:moveTo>
                    <a:pt x="775" y="1"/>
                  </a:moveTo>
                  <a:lnTo>
                    <a:pt x="775" y="1"/>
                  </a:lnTo>
                  <a:cubicBezTo>
                    <a:pt x="675" y="103"/>
                    <a:pt x="583" y="212"/>
                    <a:pt x="505" y="330"/>
                  </a:cubicBezTo>
                  <a:cubicBezTo>
                    <a:pt x="152" y="865"/>
                    <a:pt x="0" y="1732"/>
                    <a:pt x="460" y="2226"/>
                  </a:cubicBezTo>
                  <a:cubicBezTo>
                    <a:pt x="790" y="2581"/>
                    <a:pt x="1205" y="2831"/>
                    <a:pt x="1668" y="2932"/>
                  </a:cubicBezTo>
                  <a:cubicBezTo>
                    <a:pt x="1825" y="2967"/>
                    <a:pt x="2018" y="3000"/>
                    <a:pt x="2207" y="3000"/>
                  </a:cubicBezTo>
                  <a:cubicBezTo>
                    <a:pt x="2431" y="3000"/>
                    <a:pt x="2651" y="2954"/>
                    <a:pt x="2805" y="2813"/>
                  </a:cubicBezTo>
                  <a:cubicBezTo>
                    <a:pt x="2888" y="2737"/>
                    <a:pt x="2963" y="2591"/>
                    <a:pt x="2996" y="2437"/>
                  </a:cubicBezTo>
                  <a:cubicBezTo>
                    <a:pt x="3294" y="2406"/>
                    <a:pt x="3582" y="2287"/>
                    <a:pt x="3804" y="2093"/>
                  </a:cubicBezTo>
                  <a:cubicBezTo>
                    <a:pt x="3976" y="2091"/>
                    <a:pt x="4144" y="2068"/>
                    <a:pt x="4305" y="2017"/>
                  </a:cubicBezTo>
                  <a:cubicBezTo>
                    <a:pt x="4506" y="1953"/>
                    <a:pt x="4699" y="1760"/>
                    <a:pt x="4709" y="1538"/>
                  </a:cubicBezTo>
                  <a:cubicBezTo>
                    <a:pt x="4713" y="1460"/>
                    <a:pt x="4702" y="1391"/>
                    <a:pt x="4683" y="1326"/>
                  </a:cubicBezTo>
                  <a:lnTo>
                    <a:pt x="4683" y="1326"/>
                  </a:lnTo>
                  <a:cubicBezTo>
                    <a:pt x="4818" y="1337"/>
                    <a:pt x="4951" y="1344"/>
                    <a:pt x="5076" y="1344"/>
                  </a:cubicBezTo>
                  <a:cubicBezTo>
                    <a:pt x="5493" y="1344"/>
                    <a:pt x="5818" y="1268"/>
                    <a:pt x="5855" y="1042"/>
                  </a:cubicBezTo>
                  <a:lnTo>
                    <a:pt x="5855" y="1042"/>
                  </a:lnTo>
                  <a:cubicBezTo>
                    <a:pt x="5723" y="1072"/>
                    <a:pt x="5575" y="1079"/>
                    <a:pt x="5422" y="1079"/>
                  </a:cubicBezTo>
                  <a:cubicBezTo>
                    <a:pt x="5273" y="1079"/>
                    <a:pt x="5121" y="1072"/>
                    <a:pt x="4975" y="1072"/>
                  </a:cubicBezTo>
                  <a:cubicBezTo>
                    <a:pt x="4958" y="1072"/>
                    <a:pt x="4940" y="1072"/>
                    <a:pt x="4922" y="1073"/>
                  </a:cubicBezTo>
                  <a:cubicBezTo>
                    <a:pt x="4724" y="1075"/>
                    <a:pt x="4477" y="1110"/>
                    <a:pt x="4321" y="1242"/>
                  </a:cubicBezTo>
                  <a:cubicBezTo>
                    <a:pt x="4198" y="1346"/>
                    <a:pt x="4119" y="1474"/>
                    <a:pt x="4013" y="1595"/>
                  </a:cubicBezTo>
                  <a:cubicBezTo>
                    <a:pt x="3863" y="1772"/>
                    <a:pt x="3459" y="1718"/>
                    <a:pt x="3243" y="1756"/>
                  </a:cubicBezTo>
                  <a:cubicBezTo>
                    <a:pt x="2852" y="1823"/>
                    <a:pt x="2577" y="2164"/>
                    <a:pt x="2220" y="2309"/>
                  </a:cubicBezTo>
                  <a:cubicBezTo>
                    <a:pt x="2131" y="2345"/>
                    <a:pt x="2041" y="2361"/>
                    <a:pt x="1952" y="2361"/>
                  </a:cubicBezTo>
                  <a:cubicBezTo>
                    <a:pt x="1622" y="2361"/>
                    <a:pt x="1299" y="2145"/>
                    <a:pt x="1073" y="1923"/>
                  </a:cubicBezTo>
                  <a:cubicBezTo>
                    <a:pt x="509" y="1368"/>
                    <a:pt x="554" y="669"/>
                    <a:pt x="775" y="1"/>
                  </a:cubicBezTo>
                  <a:close/>
                </a:path>
              </a:pathLst>
            </a:custGeom>
            <a:solidFill>
              <a:srgbClr val="ED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5"/>
            <p:cNvSpPr/>
            <p:nvPr/>
          </p:nvSpPr>
          <p:spPr>
            <a:xfrm>
              <a:off x="5899562" y="2538422"/>
              <a:ext cx="105019" cy="363159"/>
            </a:xfrm>
            <a:custGeom>
              <a:avLst/>
              <a:gdLst/>
              <a:ahLst/>
              <a:cxnLst/>
              <a:rect l="l" t="t" r="r" b="b"/>
              <a:pathLst>
                <a:path w="1965" h="6795" extrusionOk="0">
                  <a:moveTo>
                    <a:pt x="38" y="1"/>
                  </a:moveTo>
                  <a:cubicBezTo>
                    <a:pt x="32" y="1"/>
                    <a:pt x="25" y="1"/>
                    <a:pt x="19" y="1"/>
                  </a:cubicBezTo>
                  <a:cubicBezTo>
                    <a:pt x="5" y="5"/>
                    <a:pt x="1" y="23"/>
                    <a:pt x="12" y="31"/>
                  </a:cubicBezTo>
                  <a:cubicBezTo>
                    <a:pt x="418" y="294"/>
                    <a:pt x="703" y="556"/>
                    <a:pt x="942" y="988"/>
                  </a:cubicBezTo>
                  <a:cubicBezTo>
                    <a:pt x="1185" y="1428"/>
                    <a:pt x="1332" y="1928"/>
                    <a:pt x="1433" y="2418"/>
                  </a:cubicBezTo>
                  <a:cubicBezTo>
                    <a:pt x="1567" y="3069"/>
                    <a:pt x="1548" y="3744"/>
                    <a:pt x="1491" y="4402"/>
                  </a:cubicBezTo>
                  <a:cubicBezTo>
                    <a:pt x="1421" y="5189"/>
                    <a:pt x="1301" y="6004"/>
                    <a:pt x="1136" y="6776"/>
                  </a:cubicBezTo>
                  <a:cubicBezTo>
                    <a:pt x="1134" y="6788"/>
                    <a:pt x="1142" y="6795"/>
                    <a:pt x="1150" y="6795"/>
                  </a:cubicBezTo>
                  <a:cubicBezTo>
                    <a:pt x="1156" y="6795"/>
                    <a:pt x="1162" y="6791"/>
                    <a:pt x="1164" y="6783"/>
                  </a:cubicBezTo>
                  <a:cubicBezTo>
                    <a:pt x="1611" y="5316"/>
                    <a:pt x="1965" y="3813"/>
                    <a:pt x="1636" y="2274"/>
                  </a:cubicBezTo>
                  <a:cubicBezTo>
                    <a:pt x="1521" y="1731"/>
                    <a:pt x="1323" y="1198"/>
                    <a:pt x="1025" y="728"/>
                  </a:cubicBezTo>
                  <a:cubicBezTo>
                    <a:pt x="820" y="404"/>
                    <a:pt x="457" y="1"/>
                    <a:pt x="38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5"/>
            <p:cNvSpPr/>
            <p:nvPr/>
          </p:nvSpPr>
          <p:spPr>
            <a:xfrm>
              <a:off x="6196604" y="3215131"/>
              <a:ext cx="73113" cy="102775"/>
            </a:xfrm>
            <a:custGeom>
              <a:avLst/>
              <a:gdLst/>
              <a:ahLst/>
              <a:cxnLst/>
              <a:rect l="l" t="t" r="r" b="b"/>
              <a:pathLst>
                <a:path w="1368" h="1923" extrusionOk="0">
                  <a:moveTo>
                    <a:pt x="1245" y="1"/>
                  </a:moveTo>
                  <a:cubicBezTo>
                    <a:pt x="892" y="1"/>
                    <a:pt x="579" y="347"/>
                    <a:pt x="401" y="618"/>
                  </a:cubicBezTo>
                  <a:cubicBezTo>
                    <a:pt x="166" y="972"/>
                    <a:pt x="0" y="1488"/>
                    <a:pt x="81" y="1913"/>
                  </a:cubicBezTo>
                  <a:cubicBezTo>
                    <a:pt x="82" y="1920"/>
                    <a:pt x="88" y="1923"/>
                    <a:pt x="94" y="1923"/>
                  </a:cubicBezTo>
                  <a:cubicBezTo>
                    <a:pt x="100" y="1923"/>
                    <a:pt x="107" y="1920"/>
                    <a:pt x="108" y="1913"/>
                  </a:cubicBezTo>
                  <a:cubicBezTo>
                    <a:pt x="177" y="1574"/>
                    <a:pt x="273" y="1231"/>
                    <a:pt x="414" y="913"/>
                  </a:cubicBezTo>
                  <a:cubicBezTo>
                    <a:pt x="623" y="448"/>
                    <a:pt x="878" y="186"/>
                    <a:pt x="1362" y="24"/>
                  </a:cubicBezTo>
                  <a:cubicBezTo>
                    <a:pt x="1367" y="22"/>
                    <a:pt x="1368" y="16"/>
                    <a:pt x="1363" y="14"/>
                  </a:cubicBezTo>
                  <a:cubicBezTo>
                    <a:pt x="1323" y="5"/>
                    <a:pt x="1284" y="1"/>
                    <a:pt x="1245" y="1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5"/>
            <p:cNvSpPr/>
            <p:nvPr/>
          </p:nvSpPr>
          <p:spPr>
            <a:xfrm>
              <a:off x="6687755" y="3145172"/>
              <a:ext cx="43077" cy="106302"/>
            </a:xfrm>
            <a:custGeom>
              <a:avLst/>
              <a:gdLst/>
              <a:ahLst/>
              <a:cxnLst/>
              <a:rect l="l" t="t" r="r" b="b"/>
              <a:pathLst>
                <a:path w="806" h="1989" extrusionOk="0">
                  <a:moveTo>
                    <a:pt x="595" y="0"/>
                  </a:moveTo>
                  <a:cubicBezTo>
                    <a:pt x="594" y="0"/>
                    <a:pt x="593" y="1"/>
                    <a:pt x="591" y="1"/>
                  </a:cubicBezTo>
                  <a:cubicBezTo>
                    <a:pt x="0" y="534"/>
                    <a:pt x="196" y="1528"/>
                    <a:pt x="767" y="1984"/>
                  </a:cubicBezTo>
                  <a:cubicBezTo>
                    <a:pt x="771" y="1987"/>
                    <a:pt x="775" y="1989"/>
                    <a:pt x="779" y="1989"/>
                  </a:cubicBezTo>
                  <a:cubicBezTo>
                    <a:pt x="793" y="1989"/>
                    <a:pt x="806" y="1975"/>
                    <a:pt x="797" y="1961"/>
                  </a:cubicBezTo>
                  <a:cubicBezTo>
                    <a:pt x="633" y="1688"/>
                    <a:pt x="482" y="1403"/>
                    <a:pt x="412" y="1091"/>
                  </a:cubicBezTo>
                  <a:cubicBezTo>
                    <a:pt x="325" y="701"/>
                    <a:pt x="459" y="361"/>
                    <a:pt x="602" y="7"/>
                  </a:cubicBezTo>
                  <a:cubicBezTo>
                    <a:pt x="602" y="3"/>
                    <a:pt x="599" y="0"/>
                    <a:pt x="595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5"/>
            <p:cNvSpPr/>
            <p:nvPr/>
          </p:nvSpPr>
          <p:spPr>
            <a:xfrm>
              <a:off x="6102115" y="2542644"/>
              <a:ext cx="242908" cy="100477"/>
            </a:xfrm>
            <a:custGeom>
              <a:avLst/>
              <a:gdLst/>
              <a:ahLst/>
              <a:cxnLst/>
              <a:rect l="l" t="t" r="r" b="b"/>
              <a:pathLst>
                <a:path w="4545" h="1880" extrusionOk="0">
                  <a:moveTo>
                    <a:pt x="9" y="0"/>
                  </a:moveTo>
                  <a:cubicBezTo>
                    <a:pt x="4" y="0"/>
                    <a:pt x="0" y="5"/>
                    <a:pt x="3" y="8"/>
                  </a:cubicBezTo>
                  <a:cubicBezTo>
                    <a:pt x="615" y="889"/>
                    <a:pt x="1728" y="1533"/>
                    <a:pt x="2756" y="1790"/>
                  </a:cubicBezTo>
                  <a:cubicBezTo>
                    <a:pt x="2965" y="1842"/>
                    <a:pt x="3183" y="1879"/>
                    <a:pt x="3396" y="1879"/>
                  </a:cubicBezTo>
                  <a:cubicBezTo>
                    <a:pt x="3680" y="1879"/>
                    <a:pt x="3957" y="1813"/>
                    <a:pt x="4194" y="1628"/>
                  </a:cubicBezTo>
                  <a:cubicBezTo>
                    <a:pt x="4545" y="1354"/>
                    <a:pt x="4437" y="703"/>
                    <a:pt x="4377" y="335"/>
                  </a:cubicBezTo>
                  <a:cubicBezTo>
                    <a:pt x="4376" y="326"/>
                    <a:pt x="4368" y="321"/>
                    <a:pt x="4360" y="321"/>
                  </a:cubicBezTo>
                  <a:cubicBezTo>
                    <a:pt x="4351" y="321"/>
                    <a:pt x="4343" y="326"/>
                    <a:pt x="4341" y="335"/>
                  </a:cubicBezTo>
                  <a:cubicBezTo>
                    <a:pt x="4284" y="721"/>
                    <a:pt x="4324" y="1282"/>
                    <a:pt x="3981" y="1538"/>
                  </a:cubicBezTo>
                  <a:cubicBezTo>
                    <a:pt x="3829" y="1653"/>
                    <a:pt x="3632" y="1694"/>
                    <a:pt x="3422" y="1694"/>
                  </a:cubicBezTo>
                  <a:cubicBezTo>
                    <a:pt x="3077" y="1694"/>
                    <a:pt x="2698" y="1582"/>
                    <a:pt x="2426" y="1502"/>
                  </a:cubicBezTo>
                  <a:cubicBezTo>
                    <a:pt x="1532" y="1240"/>
                    <a:pt x="638" y="692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0A2B37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>
          <a:extLst>
            <a:ext uri="{FF2B5EF4-FFF2-40B4-BE49-F238E27FC236}">
              <a16:creationId xmlns:a16="http://schemas.microsoft.com/office/drawing/2014/main" id="{9C8AB4BF-AD5B-5634-5664-AABA995FC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">
            <a:extLst>
              <a:ext uri="{FF2B5EF4-FFF2-40B4-BE49-F238E27FC236}">
                <a16:creationId xmlns:a16="http://schemas.microsoft.com/office/drawing/2014/main" id="{15EF5F06-2040-AB00-27F3-9B9D32144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338200"/>
            <a:ext cx="497121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Meta-Analysis</a:t>
            </a:r>
            <a:endParaRPr dirty="0"/>
          </a:p>
        </p:txBody>
      </p:sp>
      <p:sp>
        <p:nvSpPr>
          <p:cNvPr id="770" name="Google Shape;770;p49">
            <a:extLst>
              <a:ext uri="{FF2B5EF4-FFF2-40B4-BE49-F238E27FC236}">
                <a16:creationId xmlns:a16="http://schemas.microsoft.com/office/drawing/2014/main" id="{67ED3B98-2835-9FD7-883A-7D44B7DC1DA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42800" y="1461625"/>
            <a:ext cx="1013700" cy="841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/>
              <a:t>02</a:t>
            </a:r>
            <a:endParaRPr sz="5200" dirty="0"/>
          </a:p>
        </p:txBody>
      </p:sp>
      <p:grpSp>
        <p:nvGrpSpPr>
          <p:cNvPr id="772" name="Google Shape;772;p49">
            <a:extLst>
              <a:ext uri="{FF2B5EF4-FFF2-40B4-BE49-F238E27FC236}">
                <a16:creationId xmlns:a16="http://schemas.microsoft.com/office/drawing/2014/main" id="{5892A272-902B-6A9A-5302-C2481A22144E}"/>
              </a:ext>
            </a:extLst>
          </p:cNvPr>
          <p:cNvGrpSpPr/>
          <p:nvPr/>
        </p:nvGrpSpPr>
        <p:grpSpPr>
          <a:xfrm flipH="1">
            <a:off x="5218940" y="872687"/>
            <a:ext cx="1466938" cy="1649563"/>
            <a:chOff x="7225700" y="349275"/>
            <a:chExt cx="1205075" cy="1355100"/>
          </a:xfrm>
        </p:grpSpPr>
        <p:sp>
          <p:nvSpPr>
            <p:cNvPr id="773" name="Google Shape;773;p49">
              <a:extLst>
                <a:ext uri="{FF2B5EF4-FFF2-40B4-BE49-F238E27FC236}">
                  <a16:creationId xmlns:a16="http://schemas.microsoft.com/office/drawing/2014/main" id="{91EA6CFC-6294-A787-5FEE-7D32EC632605}"/>
                </a:ext>
              </a:extLst>
            </p:cNvPr>
            <p:cNvSpPr/>
            <p:nvPr/>
          </p:nvSpPr>
          <p:spPr>
            <a:xfrm>
              <a:off x="7435925" y="559425"/>
              <a:ext cx="484150" cy="484200"/>
            </a:xfrm>
            <a:custGeom>
              <a:avLst/>
              <a:gdLst/>
              <a:ahLst/>
              <a:cxnLst/>
              <a:rect l="l" t="t" r="r" b="b"/>
              <a:pathLst>
                <a:path w="19366" h="19368" extrusionOk="0">
                  <a:moveTo>
                    <a:pt x="9683" y="220"/>
                  </a:moveTo>
                  <a:cubicBezTo>
                    <a:pt x="14901" y="220"/>
                    <a:pt x="19145" y="4466"/>
                    <a:pt x="19145" y="9684"/>
                  </a:cubicBezTo>
                  <a:cubicBezTo>
                    <a:pt x="19145" y="14902"/>
                    <a:pt x="14901" y="19148"/>
                    <a:pt x="9683" y="19148"/>
                  </a:cubicBezTo>
                  <a:cubicBezTo>
                    <a:pt x="4464" y="19148"/>
                    <a:pt x="218" y="14902"/>
                    <a:pt x="218" y="9684"/>
                  </a:cubicBezTo>
                  <a:cubicBezTo>
                    <a:pt x="218" y="4466"/>
                    <a:pt x="4464" y="220"/>
                    <a:pt x="9683" y="220"/>
                  </a:cubicBezTo>
                  <a:close/>
                  <a:moveTo>
                    <a:pt x="9683" y="1"/>
                  </a:moveTo>
                  <a:cubicBezTo>
                    <a:pt x="4344" y="1"/>
                    <a:pt x="0" y="4344"/>
                    <a:pt x="0" y="9684"/>
                  </a:cubicBezTo>
                  <a:cubicBezTo>
                    <a:pt x="0" y="15023"/>
                    <a:pt x="4344" y="19368"/>
                    <a:pt x="9683" y="19368"/>
                  </a:cubicBezTo>
                  <a:cubicBezTo>
                    <a:pt x="15021" y="19368"/>
                    <a:pt x="19365" y="15024"/>
                    <a:pt x="19365" y="9684"/>
                  </a:cubicBezTo>
                  <a:cubicBezTo>
                    <a:pt x="19365" y="4346"/>
                    <a:pt x="15021" y="1"/>
                    <a:pt x="968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9">
              <a:extLst>
                <a:ext uri="{FF2B5EF4-FFF2-40B4-BE49-F238E27FC236}">
                  <a16:creationId xmlns:a16="http://schemas.microsoft.com/office/drawing/2014/main" id="{F3A17C81-C701-DBC5-3293-4F59442F4C67}"/>
                </a:ext>
              </a:extLst>
            </p:cNvPr>
            <p:cNvSpPr/>
            <p:nvPr/>
          </p:nvSpPr>
          <p:spPr>
            <a:xfrm>
              <a:off x="7225700" y="349275"/>
              <a:ext cx="904525" cy="904475"/>
            </a:xfrm>
            <a:custGeom>
              <a:avLst/>
              <a:gdLst/>
              <a:ahLst/>
              <a:cxnLst/>
              <a:rect l="l" t="t" r="r" b="b"/>
              <a:pathLst>
                <a:path w="36181" h="36179" extrusionOk="0">
                  <a:moveTo>
                    <a:pt x="19988" y="218"/>
                  </a:moveTo>
                  <a:cubicBezTo>
                    <a:pt x="20761" y="218"/>
                    <a:pt x="21392" y="848"/>
                    <a:pt x="21392" y="1621"/>
                  </a:cubicBezTo>
                  <a:lnTo>
                    <a:pt x="21392" y="4064"/>
                  </a:lnTo>
                  <a:lnTo>
                    <a:pt x="21475" y="4084"/>
                  </a:lnTo>
                  <a:cubicBezTo>
                    <a:pt x="22932" y="4437"/>
                    <a:pt x="24319" y="5010"/>
                    <a:pt x="25594" y="5789"/>
                  </a:cubicBezTo>
                  <a:lnTo>
                    <a:pt x="25668" y="5834"/>
                  </a:lnTo>
                  <a:lnTo>
                    <a:pt x="27394" y="4109"/>
                  </a:lnTo>
                  <a:cubicBezTo>
                    <a:pt x="27658" y="3844"/>
                    <a:pt x="28011" y="3699"/>
                    <a:pt x="28385" y="3699"/>
                  </a:cubicBezTo>
                  <a:cubicBezTo>
                    <a:pt x="28760" y="3699"/>
                    <a:pt x="29112" y="3844"/>
                    <a:pt x="29377" y="4109"/>
                  </a:cubicBezTo>
                  <a:lnTo>
                    <a:pt x="32068" y="6799"/>
                  </a:lnTo>
                  <a:cubicBezTo>
                    <a:pt x="32332" y="7065"/>
                    <a:pt x="32478" y="7416"/>
                    <a:pt x="32478" y="7792"/>
                  </a:cubicBezTo>
                  <a:cubicBezTo>
                    <a:pt x="32478" y="8166"/>
                    <a:pt x="32332" y="8518"/>
                    <a:pt x="32068" y="8783"/>
                  </a:cubicBezTo>
                  <a:lnTo>
                    <a:pt x="30342" y="10510"/>
                  </a:lnTo>
                  <a:lnTo>
                    <a:pt x="30387" y="10583"/>
                  </a:lnTo>
                  <a:cubicBezTo>
                    <a:pt x="31168" y="11859"/>
                    <a:pt x="31741" y="13245"/>
                    <a:pt x="32092" y="14702"/>
                  </a:cubicBezTo>
                  <a:lnTo>
                    <a:pt x="32113" y="14785"/>
                  </a:lnTo>
                  <a:lnTo>
                    <a:pt x="34555" y="14785"/>
                  </a:lnTo>
                  <a:cubicBezTo>
                    <a:pt x="35329" y="14785"/>
                    <a:pt x="35957" y="15413"/>
                    <a:pt x="35957" y="16188"/>
                  </a:cubicBezTo>
                  <a:lnTo>
                    <a:pt x="35957" y="19992"/>
                  </a:lnTo>
                  <a:lnTo>
                    <a:pt x="35960" y="19992"/>
                  </a:lnTo>
                  <a:cubicBezTo>
                    <a:pt x="35960" y="20765"/>
                    <a:pt x="35331" y="21393"/>
                    <a:pt x="34557" y="21393"/>
                  </a:cubicBezTo>
                  <a:lnTo>
                    <a:pt x="32115" y="21393"/>
                  </a:lnTo>
                  <a:lnTo>
                    <a:pt x="32094" y="21478"/>
                  </a:lnTo>
                  <a:cubicBezTo>
                    <a:pt x="31744" y="22934"/>
                    <a:pt x="31172" y="24319"/>
                    <a:pt x="30390" y="25597"/>
                  </a:cubicBezTo>
                  <a:lnTo>
                    <a:pt x="30345" y="25670"/>
                  </a:lnTo>
                  <a:lnTo>
                    <a:pt x="32071" y="27394"/>
                  </a:lnTo>
                  <a:cubicBezTo>
                    <a:pt x="32617" y="27941"/>
                    <a:pt x="32617" y="28832"/>
                    <a:pt x="32071" y="29378"/>
                  </a:cubicBezTo>
                  <a:lnTo>
                    <a:pt x="29379" y="32068"/>
                  </a:lnTo>
                  <a:cubicBezTo>
                    <a:pt x="29115" y="32334"/>
                    <a:pt x="28762" y="32479"/>
                    <a:pt x="28387" y="32479"/>
                  </a:cubicBezTo>
                  <a:cubicBezTo>
                    <a:pt x="28012" y="32479"/>
                    <a:pt x="27660" y="32334"/>
                    <a:pt x="27395" y="32068"/>
                  </a:cubicBezTo>
                  <a:lnTo>
                    <a:pt x="25670" y="30343"/>
                  </a:lnTo>
                  <a:lnTo>
                    <a:pt x="25595" y="30387"/>
                  </a:lnTo>
                  <a:cubicBezTo>
                    <a:pt x="24323" y="31166"/>
                    <a:pt x="22935" y="31739"/>
                    <a:pt x="21476" y="32092"/>
                  </a:cubicBezTo>
                  <a:lnTo>
                    <a:pt x="21393" y="32113"/>
                  </a:lnTo>
                  <a:lnTo>
                    <a:pt x="21393" y="34555"/>
                  </a:lnTo>
                  <a:cubicBezTo>
                    <a:pt x="21393" y="35328"/>
                    <a:pt x="20762" y="35958"/>
                    <a:pt x="19989" y="35958"/>
                  </a:cubicBezTo>
                  <a:lnTo>
                    <a:pt x="16185" y="35958"/>
                  </a:lnTo>
                  <a:cubicBezTo>
                    <a:pt x="15412" y="35958"/>
                    <a:pt x="14782" y="35328"/>
                    <a:pt x="14782" y="34555"/>
                  </a:cubicBezTo>
                  <a:lnTo>
                    <a:pt x="14782" y="32113"/>
                  </a:lnTo>
                  <a:lnTo>
                    <a:pt x="14699" y="32092"/>
                  </a:lnTo>
                  <a:cubicBezTo>
                    <a:pt x="13238" y="31739"/>
                    <a:pt x="11853" y="31166"/>
                    <a:pt x="10580" y="30387"/>
                  </a:cubicBezTo>
                  <a:lnTo>
                    <a:pt x="10507" y="30343"/>
                  </a:lnTo>
                  <a:lnTo>
                    <a:pt x="8781" y="32068"/>
                  </a:lnTo>
                  <a:cubicBezTo>
                    <a:pt x="8517" y="32334"/>
                    <a:pt x="8164" y="32479"/>
                    <a:pt x="7789" y="32479"/>
                  </a:cubicBezTo>
                  <a:cubicBezTo>
                    <a:pt x="7414" y="32479"/>
                    <a:pt x="7062" y="32334"/>
                    <a:pt x="6797" y="32068"/>
                  </a:cubicBezTo>
                  <a:lnTo>
                    <a:pt x="4106" y="29378"/>
                  </a:lnTo>
                  <a:cubicBezTo>
                    <a:pt x="3560" y="28831"/>
                    <a:pt x="3560" y="27941"/>
                    <a:pt x="4106" y="27394"/>
                  </a:cubicBezTo>
                  <a:lnTo>
                    <a:pt x="5833" y="25670"/>
                  </a:lnTo>
                  <a:lnTo>
                    <a:pt x="5788" y="25597"/>
                  </a:lnTo>
                  <a:cubicBezTo>
                    <a:pt x="5009" y="24324"/>
                    <a:pt x="4435" y="22939"/>
                    <a:pt x="4084" y="21478"/>
                  </a:cubicBezTo>
                  <a:lnTo>
                    <a:pt x="4063" y="21393"/>
                  </a:lnTo>
                  <a:lnTo>
                    <a:pt x="1622" y="21393"/>
                  </a:lnTo>
                  <a:cubicBezTo>
                    <a:pt x="847" y="21393"/>
                    <a:pt x="218" y="20764"/>
                    <a:pt x="218" y="19992"/>
                  </a:cubicBezTo>
                  <a:lnTo>
                    <a:pt x="218" y="16188"/>
                  </a:lnTo>
                  <a:cubicBezTo>
                    <a:pt x="218" y="15415"/>
                    <a:pt x="847" y="14785"/>
                    <a:pt x="1622" y="14785"/>
                  </a:cubicBezTo>
                  <a:lnTo>
                    <a:pt x="4063" y="14785"/>
                  </a:lnTo>
                  <a:lnTo>
                    <a:pt x="4084" y="14702"/>
                  </a:lnTo>
                  <a:cubicBezTo>
                    <a:pt x="4435" y="13241"/>
                    <a:pt x="5007" y="11855"/>
                    <a:pt x="5787" y="10583"/>
                  </a:cubicBezTo>
                  <a:lnTo>
                    <a:pt x="5832" y="10510"/>
                  </a:lnTo>
                  <a:lnTo>
                    <a:pt x="4106" y="8783"/>
                  </a:lnTo>
                  <a:cubicBezTo>
                    <a:pt x="3560" y="8237"/>
                    <a:pt x="3560" y="7347"/>
                    <a:pt x="4106" y="6799"/>
                  </a:cubicBezTo>
                  <a:lnTo>
                    <a:pt x="6797" y="4109"/>
                  </a:lnTo>
                  <a:cubicBezTo>
                    <a:pt x="7062" y="3844"/>
                    <a:pt x="7414" y="3699"/>
                    <a:pt x="7788" y="3699"/>
                  </a:cubicBezTo>
                  <a:cubicBezTo>
                    <a:pt x="8163" y="3699"/>
                    <a:pt x="8516" y="3844"/>
                    <a:pt x="8780" y="4109"/>
                  </a:cubicBezTo>
                  <a:lnTo>
                    <a:pt x="10506" y="5834"/>
                  </a:lnTo>
                  <a:lnTo>
                    <a:pt x="10579" y="5789"/>
                  </a:lnTo>
                  <a:cubicBezTo>
                    <a:pt x="11853" y="5010"/>
                    <a:pt x="13240" y="4437"/>
                    <a:pt x="14698" y="4084"/>
                  </a:cubicBezTo>
                  <a:lnTo>
                    <a:pt x="14781" y="4064"/>
                  </a:lnTo>
                  <a:lnTo>
                    <a:pt x="14781" y="1621"/>
                  </a:lnTo>
                  <a:cubicBezTo>
                    <a:pt x="14781" y="848"/>
                    <a:pt x="15412" y="218"/>
                    <a:pt x="16184" y="218"/>
                  </a:cubicBezTo>
                  <a:close/>
                  <a:moveTo>
                    <a:pt x="16188" y="0"/>
                  </a:moveTo>
                  <a:cubicBezTo>
                    <a:pt x="15293" y="0"/>
                    <a:pt x="14565" y="728"/>
                    <a:pt x="14565" y="1622"/>
                  </a:cubicBezTo>
                  <a:lnTo>
                    <a:pt x="14565" y="3892"/>
                  </a:lnTo>
                  <a:cubicBezTo>
                    <a:pt x="13144" y="4244"/>
                    <a:pt x="11792" y="4803"/>
                    <a:pt x="10542" y="5556"/>
                  </a:cubicBezTo>
                  <a:lnTo>
                    <a:pt x="8939" y="3952"/>
                  </a:lnTo>
                  <a:cubicBezTo>
                    <a:pt x="8631" y="3646"/>
                    <a:pt x="8225" y="3478"/>
                    <a:pt x="7791" y="3478"/>
                  </a:cubicBezTo>
                  <a:cubicBezTo>
                    <a:pt x="7358" y="3478"/>
                    <a:pt x="6950" y="3646"/>
                    <a:pt x="6644" y="3952"/>
                  </a:cubicBezTo>
                  <a:lnTo>
                    <a:pt x="3954" y="6643"/>
                  </a:lnTo>
                  <a:cubicBezTo>
                    <a:pt x="3322" y="7275"/>
                    <a:pt x="3322" y="8305"/>
                    <a:pt x="3954" y="8937"/>
                  </a:cubicBezTo>
                  <a:lnTo>
                    <a:pt x="5556" y="10542"/>
                  </a:lnTo>
                  <a:cubicBezTo>
                    <a:pt x="4803" y="11788"/>
                    <a:pt x="4244" y="13143"/>
                    <a:pt x="3892" y="14565"/>
                  </a:cubicBezTo>
                  <a:lnTo>
                    <a:pt x="1623" y="14565"/>
                  </a:lnTo>
                  <a:cubicBezTo>
                    <a:pt x="728" y="14565"/>
                    <a:pt x="1" y="15293"/>
                    <a:pt x="1" y="16188"/>
                  </a:cubicBezTo>
                  <a:lnTo>
                    <a:pt x="1" y="19991"/>
                  </a:lnTo>
                  <a:cubicBezTo>
                    <a:pt x="1" y="20886"/>
                    <a:pt x="728" y="21614"/>
                    <a:pt x="1623" y="21614"/>
                  </a:cubicBezTo>
                  <a:lnTo>
                    <a:pt x="3892" y="21614"/>
                  </a:lnTo>
                  <a:cubicBezTo>
                    <a:pt x="4244" y="23038"/>
                    <a:pt x="4803" y="24391"/>
                    <a:pt x="5556" y="25637"/>
                  </a:cubicBezTo>
                  <a:lnTo>
                    <a:pt x="3952" y="27240"/>
                  </a:lnTo>
                  <a:cubicBezTo>
                    <a:pt x="3319" y="27872"/>
                    <a:pt x="3319" y="28902"/>
                    <a:pt x="3952" y="29534"/>
                  </a:cubicBezTo>
                  <a:lnTo>
                    <a:pt x="6643" y="32226"/>
                  </a:lnTo>
                  <a:cubicBezTo>
                    <a:pt x="6949" y="32531"/>
                    <a:pt x="7356" y="32700"/>
                    <a:pt x="7790" y="32700"/>
                  </a:cubicBezTo>
                  <a:cubicBezTo>
                    <a:pt x="8223" y="32700"/>
                    <a:pt x="8630" y="32531"/>
                    <a:pt x="8937" y="32226"/>
                  </a:cubicBezTo>
                  <a:lnTo>
                    <a:pt x="10539" y="30621"/>
                  </a:lnTo>
                  <a:cubicBezTo>
                    <a:pt x="11786" y="31374"/>
                    <a:pt x="13140" y="31934"/>
                    <a:pt x="14563" y="32285"/>
                  </a:cubicBezTo>
                  <a:lnTo>
                    <a:pt x="14563" y="34556"/>
                  </a:lnTo>
                  <a:cubicBezTo>
                    <a:pt x="14563" y="35451"/>
                    <a:pt x="15290" y="36179"/>
                    <a:pt x="16185" y="36179"/>
                  </a:cubicBezTo>
                  <a:lnTo>
                    <a:pt x="19989" y="36179"/>
                  </a:lnTo>
                  <a:cubicBezTo>
                    <a:pt x="20884" y="36179"/>
                    <a:pt x="21613" y="35451"/>
                    <a:pt x="21613" y="34556"/>
                  </a:cubicBezTo>
                  <a:lnTo>
                    <a:pt x="21613" y="32285"/>
                  </a:lnTo>
                  <a:cubicBezTo>
                    <a:pt x="23036" y="31935"/>
                    <a:pt x="24389" y="31374"/>
                    <a:pt x="25636" y="30621"/>
                  </a:cubicBezTo>
                  <a:lnTo>
                    <a:pt x="27239" y="32226"/>
                  </a:lnTo>
                  <a:cubicBezTo>
                    <a:pt x="27546" y="32531"/>
                    <a:pt x="27953" y="32701"/>
                    <a:pt x="28386" y="32701"/>
                  </a:cubicBezTo>
                  <a:cubicBezTo>
                    <a:pt x="28819" y="32701"/>
                    <a:pt x="29227" y="32532"/>
                    <a:pt x="29533" y="32226"/>
                  </a:cubicBezTo>
                  <a:lnTo>
                    <a:pt x="32223" y="29534"/>
                  </a:lnTo>
                  <a:cubicBezTo>
                    <a:pt x="32855" y="28902"/>
                    <a:pt x="32855" y="27872"/>
                    <a:pt x="32223" y="27240"/>
                  </a:cubicBezTo>
                  <a:lnTo>
                    <a:pt x="30621" y="25637"/>
                  </a:lnTo>
                  <a:cubicBezTo>
                    <a:pt x="31374" y="24386"/>
                    <a:pt x="31934" y="23033"/>
                    <a:pt x="32285" y="21614"/>
                  </a:cubicBezTo>
                  <a:lnTo>
                    <a:pt x="34555" y="21614"/>
                  </a:lnTo>
                  <a:cubicBezTo>
                    <a:pt x="35450" y="21614"/>
                    <a:pt x="36177" y="20885"/>
                    <a:pt x="36177" y="19991"/>
                  </a:cubicBezTo>
                  <a:lnTo>
                    <a:pt x="36177" y="16188"/>
                  </a:lnTo>
                  <a:cubicBezTo>
                    <a:pt x="36180" y="15293"/>
                    <a:pt x="35452" y="14565"/>
                    <a:pt x="34557" y="14565"/>
                  </a:cubicBezTo>
                  <a:lnTo>
                    <a:pt x="32288" y="14565"/>
                  </a:lnTo>
                  <a:cubicBezTo>
                    <a:pt x="31937" y="13146"/>
                    <a:pt x="31378" y="11792"/>
                    <a:pt x="30623" y="10542"/>
                  </a:cubicBezTo>
                  <a:lnTo>
                    <a:pt x="32226" y="8937"/>
                  </a:lnTo>
                  <a:cubicBezTo>
                    <a:pt x="32531" y="8631"/>
                    <a:pt x="32701" y="8224"/>
                    <a:pt x="32700" y="7791"/>
                  </a:cubicBezTo>
                  <a:cubicBezTo>
                    <a:pt x="32700" y="7358"/>
                    <a:pt x="32531" y="6949"/>
                    <a:pt x="32226" y="6644"/>
                  </a:cubicBezTo>
                  <a:lnTo>
                    <a:pt x="29536" y="3954"/>
                  </a:lnTo>
                  <a:cubicBezTo>
                    <a:pt x="29229" y="3647"/>
                    <a:pt x="28822" y="3479"/>
                    <a:pt x="28389" y="3479"/>
                  </a:cubicBezTo>
                  <a:cubicBezTo>
                    <a:pt x="27955" y="3479"/>
                    <a:pt x="27548" y="3647"/>
                    <a:pt x="27242" y="3954"/>
                  </a:cubicBezTo>
                  <a:lnTo>
                    <a:pt x="25639" y="5556"/>
                  </a:lnTo>
                  <a:cubicBezTo>
                    <a:pt x="24390" y="4803"/>
                    <a:pt x="23037" y="4244"/>
                    <a:pt x="21615" y="3892"/>
                  </a:cubicBezTo>
                  <a:lnTo>
                    <a:pt x="21615" y="1622"/>
                  </a:lnTo>
                  <a:cubicBezTo>
                    <a:pt x="21615" y="728"/>
                    <a:pt x="20888" y="0"/>
                    <a:pt x="1999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9">
              <a:extLst>
                <a:ext uri="{FF2B5EF4-FFF2-40B4-BE49-F238E27FC236}">
                  <a16:creationId xmlns:a16="http://schemas.microsoft.com/office/drawing/2014/main" id="{481DE0A7-C1E0-95EE-1714-B43AAE9CB2A4}"/>
                </a:ext>
              </a:extLst>
            </p:cNvPr>
            <p:cNvSpPr/>
            <p:nvPr/>
          </p:nvSpPr>
          <p:spPr>
            <a:xfrm>
              <a:off x="8039425" y="1313100"/>
              <a:ext cx="273625" cy="273625"/>
            </a:xfrm>
            <a:custGeom>
              <a:avLst/>
              <a:gdLst/>
              <a:ahLst/>
              <a:cxnLst/>
              <a:rect l="l" t="t" r="r" b="b"/>
              <a:pathLst>
                <a:path w="10945" h="10945" extrusionOk="0">
                  <a:moveTo>
                    <a:pt x="5473" y="219"/>
                  </a:moveTo>
                  <a:cubicBezTo>
                    <a:pt x="8370" y="219"/>
                    <a:pt x="10726" y="2575"/>
                    <a:pt x="10726" y="5472"/>
                  </a:cubicBezTo>
                  <a:cubicBezTo>
                    <a:pt x="10726" y="8368"/>
                    <a:pt x="8370" y="10724"/>
                    <a:pt x="5473" y="10724"/>
                  </a:cubicBezTo>
                  <a:cubicBezTo>
                    <a:pt x="2577" y="10724"/>
                    <a:pt x="221" y="8368"/>
                    <a:pt x="221" y="5472"/>
                  </a:cubicBezTo>
                  <a:cubicBezTo>
                    <a:pt x="221" y="2576"/>
                    <a:pt x="2577" y="219"/>
                    <a:pt x="5473" y="219"/>
                  </a:cubicBezTo>
                  <a:close/>
                  <a:moveTo>
                    <a:pt x="5473" y="0"/>
                  </a:moveTo>
                  <a:cubicBezTo>
                    <a:pt x="2457" y="0"/>
                    <a:pt x="1" y="2455"/>
                    <a:pt x="1" y="5472"/>
                  </a:cubicBezTo>
                  <a:cubicBezTo>
                    <a:pt x="1" y="8490"/>
                    <a:pt x="2457" y="10945"/>
                    <a:pt x="5473" y="10945"/>
                  </a:cubicBezTo>
                  <a:cubicBezTo>
                    <a:pt x="8490" y="10945"/>
                    <a:pt x="10944" y="8490"/>
                    <a:pt x="10944" y="5472"/>
                  </a:cubicBezTo>
                  <a:cubicBezTo>
                    <a:pt x="10944" y="2455"/>
                    <a:pt x="8490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9">
              <a:extLst>
                <a:ext uri="{FF2B5EF4-FFF2-40B4-BE49-F238E27FC236}">
                  <a16:creationId xmlns:a16="http://schemas.microsoft.com/office/drawing/2014/main" id="{AB36C896-BC0C-23FC-DED3-BAF16910F0FF}"/>
                </a:ext>
              </a:extLst>
            </p:cNvPr>
            <p:cNvSpPr/>
            <p:nvPr/>
          </p:nvSpPr>
          <p:spPr>
            <a:xfrm>
              <a:off x="7921700" y="1195400"/>
              <a:ext cx="509075" cy="508975"/>
            </a:xfrm>
            <a:custGeom>
              <a:avLst/>
              <a:gdLst/>
              <a:ahLst/>
              <a:cxnLst/>
              <a:rect l="l" t="t" r="r" b="b"/>
              <a:pathLst>
                <a:path w="20363" h="20359" extrusionOk="0">
                  <a:moveTo>
                    <a:pt x="11246" y="220"/>
                  </a:moveTo>
                  <a:cubicBezTo>
                    <a:pt x="11655" y="220"/>
                    <a:pt x="11985" y="550"/>
                    <a:pt x="11985" y="958"/>
                  </a:cubicBezTo>
                  <a:lnTo>
                    <a:pt x="11985" y="2363"/>
                  </a:lnTo>
                  <a:lnTo>
                    <a:pt x="12068" y="2384"/>
                  </a:lnTo>
                  <a:cubicBezTo>
                    <a:pt x="12879" y="2579"/>
                    <a:pt x="13651" y="2899"/>
                    <a:pt x="14361" y="3332"/>
                  </a:cubicBezTo>
                  <a:lnTo>
                    <a:pt x="14434" y="3377"/>
                  </a:lnTo>
                  <a:lnTo>
                    <a:pt x="15427" y="2384"/>
                  </a:lnTo>
                  <a:cubicBezTo>
                    <a:pt x="15566" y="2244"/>
                    <a:pt x="15757" y="2174"/>
                    <a:pt x="15948" y="2174"/>
                  </a:cubicBezTo>
                  <a:cubicBezTo>
                    <a:pt x="16140" y="2174"/>
                    <a:pt x="16331" y="2244"/>
                    <a:pt x="16471" y="2384"/>
                  </a:cubicBezTo>
                  <a:lnTo>
                    <a:pt x="17977" y="3891"/>
                  </a:lnTo>
                  <a:cubicBezTo>
                    <a:pt x="18264" y="4179"/>
                    <a:pt x="18264" y="4646"/>
                    <a:pt x="17977" y="4934"/>
                  </a:cubicBezTo>
                  <a:lnTo>
                    <a:pt x="16985" y="5928"/>
                  </a:lnTo>
                  <a:lnTo>
                    <a:pt x="17030" y="6001"/>
                  </a:lnTo>
                  <a:cubicBezTo>
                    <a:pt x="17465" y="6714"/>
                    <a:pt x="17784" y="7485"/>
                    <a:pt x="17977" y="8294"/>
                  </a:cubicBezTo>
                  <a:lnTo>
                    <a:pt x="17998" y="8378"/>
                  </a:lnTo>
                  <a:lnTo>
                    <a:pt x="19405" y="8378"/>
                  </a:lnTo>
                  <a:cubicBezTo>
                    <a:pt x="19811" y="8378"/>
                    <a:pt x="20141" y="8709"/>
                    <a:pt x="20141" y="9116"/>
                  </a:cubicBezTo>
                  <a:lnTo>
                    <a:pt x="20141" y="11246"/>
                  </a:lnTo>
                  <a:lnTo>
                    <a:pt x="20142" y="11246"/>
                  </a:lnTo>
                  <a:cubicBezTo>
                    <a:pt x="20142" y="11652"/>
                    <a:pt x="19812" y="11984"/>
                    <a:pt x="19406" y="11984"/>
                  </a:cubicBezTo>
                  <a:lnTo>
                    <a:pt x="18000" y="11984"/>
                  </a:lnTo>
                  <a:lnTo>
                    <a:pt x="17979" y="12068"/>
                  </a:lnTo>
                  <a:cubicBezTo>
                    <a:pt x="17785" y="12877"/>
                    <a:pt x="17466" y="13648"/>
                    <a:pt x="17031" y="14361"/>
                  </a:cubicBezTo>
                  <a:lnTo>
                    <a:pt x="16987" y="14434"/>
                  </a:lnTo>
                  <a:lnTo>
                    <a:pt x="17979" y="15426"/>
                  </a:lnTo>
                  <a:cubicBezTo>
                    <a:pt x="18265" y="15714"/>
                    <a:pt x="18265" y="16182"/>
                    <a:pt x="17979" y="16470"/>
                  </a:cubicBezTo>
                  <a:lnTo>
                    <a:pt x="16473" y="17977"/>
                  </a:lnTo>
                  <a:cubicBezTo>
                    <a:pt x="16333" y="18116"/>
                    <a:pt x="16142" y="18185"/>
                    <a:pt x="15951" y="18185"/>
                  </a:cubicBezTo>
                  <a:cubicBezTo>
                    <a:pt x="15760" y="18185"/>
                    <a:pt x="15568" y="18116"/>
                    <a:pt x="15429" y="17977"/>
                  </a:cubicBezTo>
                  <a:lnTo>
                    <a:pt x="14436" y="16983"/>
                  </a:lnTo>
                  <a:lnTo>
                    <a:pt x="14362" y="17029"/>
                  </a:lnTo>
                  <a:cubicBezTo>
                    <a:pt x="13654" y="17462"/>
                    <a:pt x="12883" y="17780"/>
                    <a:pt x="12069" y="17977"/>
                  </a:cubicBezTo>
                  <a:lnTo>
                    <a:pt x="11986" y="17997"/>
                  </a:lnTo>
                  <a:lnTo>
                    <a:pt x="11986" y="19404"/>
                  </a:lnTo>
                  <a:cubicBezTo>
                    <a:pt x="11986" y="19810"/>
                    <a:pt x="11656" y="20141"/>
                    <a:pt x="11248" y="20141"/>
                  </a:cubicBezTo>
                  <a:lnTo>
                    <a:pt x="9117" y="20141"/>
                  </a:lnTo>
                  <a:cubicBezTo>
                    <a:pt x="8710" y="20141"/>
                    <a:pt x="8379" y="19810"/>
                    <a:pt x="8379" y="19404"/>
                  </a:cubicBezTo>
                  <a:lnTo>
                    <a:pt x="8379" y="17997"/>
                  </a:lnTo>
                  <a:lnTo>
                    <a:pt x="8295" y="17977"/>
                  </a:lnTo>
                  <a:cubicBezTo>
                    <a:pt x="7482" y="17780"/>
                    <a:pt x="6710" y="17462"/>
                    <a:pt x="6001" y="17029"/>
                  </a:cubicBezTo>
                  <a:lnTo>
                    <a:pt x="5928" y="16983"/>
                  </a:lnTo>
                  <a:lnTo>
                    <a:pt x="4936" y="17977"/>
                  </a:lnTo>
                  <a:cubicBezTo>
                    <a:pt x="4797" y="18116"/>
                    <a:pt x="4605" y="18185"/>
                    <a:pt x="4414" y="18185"/>
                  </a:cubicBezTo>
                  <a:cubicBezTo>
                    <a:pt x="4223" y="18185"/>
                    <a:pt x="4032" y="18116"/>
                    <a:pt x="3893" y="17977"/>
                  </a:cubicBezTo>
                  <a:lnTo>
                    <a:pt x="2387" y="16470"/>
                  </a:lnTo>
                  <a:cubicBezTo>
                    <a:pt x="2101" y="16182"/>
                    <a:pt x="2101" y="15714"/>
                    <a:pt x="2387" y="15426"/>
                  </a:cubicBezTo>
                  <a:lnTo>
                    <a:pt x="3380" y="14434"/>
                  </a:lnTo>
                  <a:lnTo>
                    <a:pt x="3336" y="14361"/>
                  </a:lnTo>
                  <a:cubicBezTo>
                    <a:pt x="2902" y="13653"/>
                    <a:pt x="2583" y="12881"/>
                    <a:pt x="2387" y="12068"/>
                  </a:cubicBezTo>
                  <a:lnTo>
                    <a:pt x="2366" y="11984"/>
                  </a:lnTo>
                  <a:lnTo>
                    <a:pt x="960" y="11984"/>
                  </a:lnTo>
                  <a:cubicBezTo>
                    <a:pt x="554" y="11984"/>
                    <a:pt x="222" y="11653"/>
                    <a:pt x="222" y="11246"/>
                  </a:cubicBezTo>
                  <a:lnTo>
                    <a:pt x="222" y="9116"/>
                  </a:lnTo>
                  <a:cubicBezTo>
                    <a:pt x="222" y="8710"/>
                    <a:pt x="553" y="8378"/>
                    <a:pt x="960" y="8378"/>
                  </a:cubicBezTo>
                  <a:lnTo>
                    <a:pt x="2366" y="8378"/>
                  </a:lnTo>
                  <a:lnTo>
                    <a:pt x="2387" y="8294"/>
                  </a:lnTo>
                  <a:cubicBezTo>
                    <a:pt x="2583" y="7481"/>
                    <a:pt x="2902" y="6708"/>
                    <a:pt x="3336" y="6001"/>
                  </a:cubicBezTo>
                  <a:lnTo>
                    <a:pt x="3380" y="5928"/>
                  </a:lnTo>
                  <a:lnTo>
                    <a:pt x="2387" y="4934"/>
                  </a:lnTo>
                  <a:cubicBezTo>
                    <a:pt x="2101" y="4646"/>
                    <a:pt x="2101" y="4179"/>
                    <a:pt x="2387" y="3890"/>
                  </a:cubicBezTo>
                  <a:lnTo>
                    <a:pt x="3893" y="2383"/>
                  </a:lnTo>
                  <a:cubicBezTo>
                    <a:pt x="4032" y="2244"/>
                    <a:pt x="4223" y="2174"/>
                    <a:pt x="4414" y="2174"/>
                  </a:cubicBezTo>
                  <a:cubicBezTo>
                    <a:pt x="4606" y="2174"/>
                    <a:pt x="4797" y="2244"/>
                    <a:pt x="4936" y="2383"/>
                  </a:cubicBezTo>
                  <a:lnTo>
                    <a:pt x="5928" y="3377"/>
                  </a:lnTo>
                  <a:lnTo>
                    <a:pt x="6001" y="3332"/>
                  </a:lnTo>
                  <a:cubicBezTo>
                    <a:pt x="6711" y="2899"/>
                    <a:pt x="7482" y="2578"/>
                    <a:pt x="8295" y="2383"/>
                  </a:cubicBezTo>
                  <a:lnTo>
                    <a:pt x="8379" y="2362"/>
                  </a:lnTo>
                  <a:lnTo>
                    <a:pt x="8379" y="958"/>
                  </a:lnTo>
                  <a:cubicBezTo>
                    <a:pt x="8379" y="551"/>
                    <a:pt x="8709" y="220"/>
                    <a:pt x="9117" y="220"/>
                  </a:cubicBezTo>
                  <a:close/>
                  <a:moveTo>
                    <a:pt x="9117" y="0"/>
                  </a:moveTo>
                  <a:cubicBezTo>
                    <a:pt x="8588" y="0"/>
                    <a:pt x="8159" y="430"/>
                    <a:pt x="8159" y="957"/>
                  </a:cubicBezTo>
                  <a:lnTo>
                    <a:pt x="8159" y="2190"/>
                  </a:lnTo>
                  <a:cubicBezTo>
                    <a:pt x="7384" y="2385"/>
                    <a:pt x="6644" y="2690"/>
                    <a:pt x="5960" y="3100"/>
                  </a:cubicBezTo>
                  <a:lnTo>
                    <a:pt x="5089" y="2228"/>
                  </a:lnTo>
                  <a:cubicBezTo>
                    <a:pt x="4908" y="2047"/>
                    <a:pt x="4668" y="1948"/>
                    <a:pt x="4412" y="1948"/>
                  </a:cubicBezTo>
                  <a:cubicBezTo>
                    <a:pt x="4155" y="1948"/>
                    <a:pt x="3916" y="2047"/>
                    <a:pt x="3736" y="2228"/>
                  </a:cubicBezTo>
                  <a:lnTo>
                    <a:pt x="2229" y="3734"/>
                  </a:lnTo>
                  <a:cubicBezTo>
                    <a:pt x="1856" y="4108"/>
                    <a:pt x="1856" y="4715"/>
                    <a:pt x="2229" y="5089"/>
                  </a:cubicBezTo>
                  <a:lnTo>
                    <a:pt x="3100" y="5960"/>
                  </a:lnTo>
                  <a:cubicBezTo>
                    <a:pt x="2693" y="6641"/>
                    <a:pt x="2387" y="7380"/>
                    <a:pt x="2191" y="8157"/>
                  </a:cubicBezTo>
                  <a:lnTo>
                    <a:pt x="957" y="8157"/>
                  </a:lnTo>
                  <a:cubicBezTo>
                    <a:pt x="431" y="8157"/>
                    <a:pt x="1" y="8587"/>
                    <a:pt x="1" y="9114"/>
                  </a:cubicBezTo>
                  <a:lnTo>
                    <a:pt x="1" y="11246"/>
                  </a:lnTo>
                  <a:cubicBezTo>
                    <a:pt x="1" y="11773"/>
                    <a:pt x="431" y="12202"/>
                    <a:pt x="957" y="12202"/>
                  </a:cubicBezTo>
                  <a:lnTo>
                    <a:pt x="2191" y="12202"/>
                  </a:lnTo>
                  <a:cubicBezTo>
                    <a:pt x="2388" y="12980"/>
                    <a:pt x="2693" y="13719"/>
                    <a:pt x="3100" y="14401"/>
                  </a:cubicBezTo>
                  <a:lnTo>
                    <a:pt x="2229" y="15271"/>
                  </a:lnTo>
                  <a:cubicBezTo>
                    <a:pt x="1856" y="15643"/>
                    <a:pt x="1856" y="16250"/>
                    <a:pt x="2229" y="16624"/>
                  </a:cubicBezTo>
                  <a:lnTo>
                    <a:pt x="3736" y="18131"/>
                  </a:lnTo>
                  <a:cubicBezTo>
                    <a:pt x="3917" y="18311"/>
                    <a:pt x="4155" y="18412"/>
                    <a:pt x="4412" y="18412"/>
                  </a:cubicBezTo>
                  <a:cubicBezTo>
                    <a:pt x="4668" y="18412"/>
                    <a:pt x="4908" y="18311"/>
                    <a:pt x="5089" y="18131"/>
                  </a:cubicBezTo>
                  <a:lnTo>
                    <a:pt x="5960" y="17260"/>
                  </a:lnTo>
                  <a:cubicBezTo>
                    <a:pt x="6643" y="17667"/>
                    <a:pt x="7383" y="17973"/>
                    <a:pt x="8159" y="18168"/>
                  </a:cubicBezTo>
                  <a:lnTo>
                    <a:pt x="8159" y="19402"/>
                  </a:lnTo>
                  <a:cubicBezTo>
                    <a:pt x="8159" y="19930"/>
                    <a:pt x="8588" y="20359"/>
                    <a:pt x="9117" y="20359"/>
                  </a:cubicBezTo>
                  <a:lnTo>
                    <a:pt x="11246" y="20359"/>
                  </a:lnTo>
                  <a:cubicBezTo>
                    <a:pt x="11775" y="20359"/>
                    <a:pt x="12205" y="19930"/>
                    <a:pt x="12205" y="19402"/>
                  </a:cubicBezTo>
                  <a:lnTo>
                    <a:pt x="12205" y="18168"/>
                  </a:lnTo>
                  <a:cubicBezTo>
                    <a:pt x="12982" y="17973"/>
                    <a:pt x="13720" y="17667"/>
                    <a:pt x="14403" y="17260"/>
                  </a:cubicBezTo>
                  <a:lnTo>
                    <a:pt x="15273" y="18131"/>
                  </a:lnTo>
                  <a:cubicBezTo>
                    <a:pt x="15455" y="18311"/>
                    <a:pt x="15694" y="18412"/>
                    <a:pt x="15950" y="18412"/>
                  </a:cubicBezTo>
                  <a:cubicBezTo>
                    <a:pt x="16206" y="18412"/>
                    <a:pt x="16447" y="18311"/>
                    <a:pt x="16627" y="18131"/>
                  </a:cubicBezTo>
                  <a:lnTo>
                    <a:pt x="18134" y="16624"/>
                  </a:lnTo>
                  <a:cubicBezTo>
                    <a:pt x="18506" y="16250"/>
                    <a:pt x="18506" y="15643"/>
                    <a:pt x="18134" y="15271"/>
                  </a:cubicBezTo>
                  <a:lnTo>
                    <a:pt x="17262" y="14401"/>
                  </a:lnTo>
                  <a:cubicBezTo>
                    <a:pt x="17671" y="13714"/>
                    <a:pt x="17976" y="12975"/>
                    <a:pt x="18171" y="12202"/>
                  </a:cubicBezTo>
                  <a:lnTo>
                    <a:pt x="19405" y="12202"/>
                  </a:lnTo>
                  <a:cubicBezTo>
                    <a:pt x="19931" y="12202"/>
                    <a:pt x="20361" y="11773"/>
                    <a:pt x="20361" y="11246"/>
                  </a:cubicBezTo>
                  <a:lnTo>
                    <a:pt x="20361" y="9116"/>
                  </a:lnTo>
                  <a:cubicBezTo>
                    <a:pt x="20362" y="8587"/>
                    <a:pt x="19933" y="8157"/>
                    <a:pt x="19406" y="8157"/>
                  </a:cubicBezTo>
                  <a:lnTo>
                    <a:pt x="18172" y="8157"/>
                  </a:lnTo>
                  <a:cubicBezTo>
                    <a:pt x="17977" y="7385"/>
                    <a:pt x="17672" y="6646"/>
                    <a:pt x="17263" y="5960"/>
                  </a:cubicBezTo>
                  <a:lnTo>
                    <a:pt x="18135" y="5089"/>
                  </a:lnTo>
                  <a:cubicBezTo>
                    <a:pt x="18507" y="4715"/>
                    <a:pt x="18507" y="4109"/>
                    <a:pt x="18135" y="3734"/>
                  </a:cubicBezTo>
                  <a:lnTo>
                    <a:pt x="16628" y="2228"/>
                  </a:lnTo>
                  <a:cubicBezTo>
                    <a:pt x="16446" y="2047"/>
                    <a:pt x="16207" y="1948"/>
                    <a:pt x="15951" y="1948"/>
                  </a:cubicBezTo>
                  <a:cubicBezTo>
                    <a:pt x="15695" y="1948"/>
                    <a:pt x="15456" y="2047"/>
                    <a:pt x="15274" y="2228"/>
                  </a:cubicBezTo>
                  <a:lnTo>
                    <a:pt x="14404" y="3100"/>
                  </a:lnTo>
                  <a:cubicBezTo>
                    <a:pt x="13720" y="2690"/>
                    <a:pt x="12980" y="2385"/>
                    <a:pt x="12206" y="2190"/>
                  </a:cubicBezTo>
                  <a:lnTo>
                    <a:pt x="12206" y="957"/>
                  </a:lnTo>
                  <a:cubicBezTo>
                    <a:pt x="12206" y="430"/>
                    <a:pt x="11776" y="0"/>
                    <a:pt x="1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49">
            <a:extLst>
              <a:ext uri="{FF2B5EF4-FFF2-40B4-BE49-F238E27FC236}">
                <a16:creationId xmlns:a16="http://schemas.microsoft.com/office/drawing/2014/main" id="{EE8BD9AC-A5C7-59EC-C360-4888132DFF85}"/>
              </a:ext>
            </a:extLst>
          </p:cNvPr>
          <p:cNvSpPr/>
          <p:nvPr/>
        </p:nvSpPr>
        <p:spPr>
          <a:xfrm>
            <a:off x="8087525" y="2172139"/>
            <a:ext cx="131324" cy="131287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49">
            <a:extLst>
              <a:ext uri="{FF2B5EF4-FFF2-40B4-BE49-F238E27FC236}">
                <a16:creationId xmlns:a16="http://schemas.microsoft.com/office/drawing/2014/main" id="{5D581A98-0FD3-AED2-437F-D32CF2846CD6}"/>
              </a:ext>
            </a:extLst>
          </p:cNvPr>
          <p:cNvSpPr/>
          <p:nvPr/>
        </p:nvSpPr>
        <p:spPr>
          <a:xfrm>
            <a:off x="4210121" y="4059013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49">
            <a:extLst>
              <a:ext uri="{FF2B5EF4-FFF2-40B4-BE49-F238E27FC236}">
                <a16:creationId xmlns:a16="http://schemas.microsoft.com/office/drawing/2014/main" id="{04639F6C-8DBF-03F6-1BD8-1EE3C7689194}"/>
              </a:ext>
            </a:extLst>
          </p:cNvPr>
          <p:cNvSpPr/>
          <p:nvPr/>
        </p:nvSpPr>
        <p:spPr>
          <a:xfrm>
            <a:off x="1203775" y="4208090"/>
            <a:ext cx="172872" cy="172806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49">
            <a:extLst>
              <a:ext uri="{FF2B5EF4-FFF2-40B4-BE49-F238E27FC236}">
                <a16:creationId xmlns:a16="http://schemas.microsoft.com/office/drawing/2014/main" id="{E21A3AC4-2A47-89B5-7149-82ED9FA57070}"/>
              </a:ext>
            </a:extLst>
          </p:cNvPr>
          <p:cNvSpPr/>
          <p:nvPr/>
        </p:nvSpPr>
        <p:spPr>
          <a:xfrm>
            <a:off x="7595733" y="1060500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49">
            <a:extLst>
              <a:ext uri="{FF2B5EF4-FFF2-40B4-BE49-F238E27FC236}">
                <a16:creationId xmlns:a16="http://schemas.microsoft.com/office/drawing/2014/main" id="{BE607CB9-2AB6-0333-4A7C-A93A261C38F9}"/>
              </a:ext>
            </a:extLst>
          </p:cNvPr>
          <p:cNvSpPr/>
          <p:nvPr/>
        </p:nvSpPr>
        <p:spPr>
          <a:xfrm>
            <a:off x="3296075" y="1538844"/>
            <a:ext cx="131324" cy="131269"/>
          </a:xfrm>
          <a:custGeom>
            <a:avLst/>
            <a:gdLst/>
            <a:ahLst/>
            <a:cxnLst/>
            <a:rect l="l" t="t" r="r" b="b"/>
            <a:pathLst>
              <a:path w="3571" h="3570" extrusionOk="0">
                <a:moveTo>
                  <a:pt x="1477" y="1"/>
                </a:moveTo>
                <a:cubicBezTo>
                  <a:pt x="1336" y="1"/>
                  <a:pt x="1221" y="115"/>
                  <a:pt x="1221" y="257"/>
                </a:cubicBezTo>
                <a:lnTo>
                  <a:pt x="1221" y="1220"/>
                </a:lnTo>
                <a:lnTo>
                  <a:pt x="257" y="1220"/>
                </a:lnTo>
                <a:cubicBezTo>
                  <a:pt x="115" y="1220"/>
                  <a:pt x="1" y="1336"/>
                  <a:pt x="1" y="1476"/>
                </a:cubicBezTo>
                <a:lnTo>
                  <a:pt x="1" y="2095"/>
                </a:lnTo>
                <a:cubicBezTo>
                  <a:pt x="1" y="2236"/>
                  <a:pt x="115" y="2351"/>
                  <a:pt x="257" y="2351"/>
                </a:cubicBezTo>
                <a:lnTo>
                  <a:pt x="1221" y="2351"/>
                </a:lnTo>
                <a:lnTo>
                  <a:pt x="1221" y="3313"/>
                </a:lnTo>
                <a:cubicBezTo>
                  <a:pt x="1221" y="3455"/>
                  <a:pt x="1336" y="3569"/>
                  <a:pt x="1477" y="3569"/>
                </a:cubicBezTo>
                <a:lnTo>
                  <a:pt x="2095" y="3569"/>
                </a:lnTo>
                <a:cubicBezTo>
                  <a:pt x="2237" y="3569"/>
                  <a:pt x="2351" y="3455"/>
                  <a:pt x="2351" y="3313"/>
                </a:cubicBezTo>
                <a:lnTo>
                  <a:pt x="2351" y="2351"/>
                </a:lnTo>
                <a:lnTo>
                  <a:pt x="3316" y="2351"/>
                </a:lnTo>
                <a:cubicBezTo>
                  <a:pt x="3456" y="2351"/>
                  <a:pt x="3571" y="2236"/>
                  <a:pt x="3571" y="2095"/>
                </a:cubicBezTo>
                <a:lnTo>
                  <a:pt x="3571" y="1476"/>
                </a:lnTo>
                <a:cubicBezTo>
                  <a:pt x="3571" y="1337"/>
                  <a:pt x="3456" y="1220"/>
                  <a:pt x="3316" y="1220"/>
                </a:cubicBezTo>
                <a:lnTo>
                  <a:pt x="2351" y="1220"/>
                </a:lnTo>
                <a:lnTo>
                  <a:pt x="2351" y="257"/>
                </a:lnTo>
                <a:cubicBezTo>
                  <a:pt x="2351" y="115"/>
                  <a:pt x="2237" y="1"/>
                  <a:pt x="20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49">
            <a:extLst>
              <a:ext uri="{FF2B5EF4-FFF2-40B4-BE49-F238E27FC236}">
                <a16:creationId xmlns:a16="http://schemas.microsoft.com/office/drawing/2014/main" id="{E9D3A280-5FC4-9283-7C37-EC009404D814}"/>
              </a:ext>
            </a:extLst>
          </p:cNvPr>
          <p:cNvSpPr/>
          <p:nvPr/>
        </p:nvSpPr>
        <p:spPr>
          <a:xfrm>
            <a:off x="1099733" y="802575"/>
            <a:ext cx="104036" cy="104036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15" y="1"/>
                </a:moveTo>
                <a:cubicBezTo>
                  <a:pt x="633" y="1"/>
                  <a:pt x="1" y="634"/>
                  <a:pt x="1" y="1415"/>
                </a:cubicBezTo>
                <a:cubicBezTo>
                  <a:pt x="1" y="2196"/>
                  <a:pt x="633" y="2829"/>
                  <a:pt x="1415" y="2829"/>
                </a:cubicBezTo>
                <a:cubicBezTo>
                  <a:pt x="2195" y="2829"/>
                  <a:pt x="2829" y="2196"/>
                  <a:pt x="2829" y="1415"/>
                </a:cubicBezTo>
                <a:cubicBezTo>
                  <a:pt x="2829" y="634"/>
                  <a:pt x="2196" y="1"/>
                  <a:pt x="1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C08B3-175E-3D1A-0B0F-C644ACC6A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55" name="Google Shape;455;p46">
            <a:extLst>
              <a:ext uri="{FF2B5EF4-FFF2-40B4-BE49-F238E27FC236}">
                <a16:creationId xmlns:a16="http://schemas.microsoft.com/office/drawing/2014/main" id="{5DD891D1-DF2B-CEAA-A863-15181EC04198}"/>
              </a:ext>
            </a:extLst>
          </p:cNvPr>
          <p:cNvGrpSpPr/>
          <p:nvPr/>
        </p:nvGrpSpPr>
        <p:grpSpPr>
          <a:xfrm>
            <a:off x="5684529" y="2322346"/>
            <a:ext cx="2244929" cy="1702563"/>
            <a:chOff x="109950" y="3545924"/>
            <a:chExt cx="2123868" cy="1610750"/>
          </a:xfrm>
        </p:grpSpPr>
        <p:sp>
          <p:nvSpPr>
            <p:cNvPr id="456" name="Google Shape;456;p46">
              <a:extLst>
                <a:ext uri="{FF2B5EF4-FFF2-40B4-BE49-F238E27FC236}">
                  <a16:creationId xmlns:a16="http://schemas.microsoft.com/office/drawing/2014/main" id="{55E4FFCF-842C-3F18-780C-8BBAE9A99C27}"/>
                </a:ext>
              </a:extLst>
            </p:cNvPr>
            <p:cNvSpPr/>
            <p:nvPr/>
          </p:nvSpPr>
          <p:spPr>
            <a:xfrm>
              <a:off x="154674" y="3651569"/>
              <a:ext cx="2034438" cy="1495096"/>
            </a:xfrm>
            <a:custGeom>
              <a:avLst/>
              <a:gdLst/>
              <a:ahLst/>
              <a:cxnLst/>
              <a:rect l="l" t="t" r="r" b="b"/>
              <a:pathLst>
                <a:path w="88425" h="64983" extrusionOk="0">
                  <a:moveTo>
                    <a:pt x="2230" y="41469"/>
                  </a:moveTo>
                  <a:cubicBezTo>
                    <a:pt x="999" y="41469"/>
                    <a:pt x="1" y="42466"/>
                    <a:pt x="1" y="43698"/>
                  </a:cubicBezTo>
                  <a:lnTo>
                    <a:pt x="1" y="64981"/>
                  </a:lnTo>
                  <a:lnTo>
                    <a:pt x="19967" y="64981"/>
                  </a:lnTo>
                  <a:lnTo>
                    <a:pt x="19967" y="43698"/>
                  </a:lnTo>
                  <a:cubicBezTo>
                    <a:pt x="19967" y="42466"/>
                    <a:pt x="18970" y="41469"/>
                    <a:pt x="17739" y="41469"/>
                  </a:cubicBezTo>
                  <a:close/>
                  <a:moveTo>
                    <a:pt x="25049" y="14920"/>
                  </a:moveTo>
                  <a:cubicBezTo>
                    <a:pt x="23818" y="14920"/>
                    <a:pt x="22820" y="15920"/>
                    <a:pt x="22820" y="17150"/>
                  </a:cubicBezTo>
                  <a:lnTo>
                    <a:pt x="22820" y="64981"/>
                  </a:lnTo>
                  <a:lnTo>
                    <a:pt x="42787" y="64981"/>
                  </a:lnTo>
                  <a:lnTo>
                    <a:pt x="42787" y="17150"/>
                  </a:lnTo>
                  <a:cubicBezTo>
                    <a:pt x="42787" y="15918"/>
                    <a:pt x="41788" y="14920"/>
                    <a:pt x="40556" y="14920"/>
                  </a:cubicBezTo>
                  <a:close/>
                  <a:moveTo>
                    <a:pt x="70687" y="1"/>
                  </a:moveTo>
                  <a:cubicBezTo>
                    <a:pt x="69455" y="1"/>
                    <a:pt x="68458" y="1000"/>
                    <a:pt x="68458" y="2230"/>
                  </a:cubicBezTo>
                  <a:lnTo>
                    <a:pt x="68458" y="64981"/>
                  </a:lnTo>
                  <a:lnTo>
                    <a:pt x="88424" y="64981"/>
                  </a:lnTo>
                  <a:lnTo>
                    <a:pt x="88424" y="2230"/>
                  </a:lnTo>
                  <a:cubicBezTo>
                    <a:pt x="88423" y="999"/>
                    <a:pt x="87425" y="1"/>
                    <a:pt x="86193" y="1"/>
                  </a:cubicBezTo>
                  <a:close/>
                  <a:moveTo>
                    <a:pt x="47868" y="28085"/>
                  </a:moveTo>
                  <a:cubicBezTo>
                    <a:pt x="46637" y="28085"/>
                    <a:pt x="45639" y="29084"/>
                    <a:pt x="45639" y="30315"/>
                  </a:cubicBezTo>
                  <a:lnTo>
                    <a:pt x="45639" y="64982"/>
                  </a:lnTo>
                  <a:lnTo>
                    <a:pt x="65606" y="64982"/>
                  </a:lnTo>
                  <a:lnTo>
                    <a:pt x="65606" y="30314"/>
                  </a:lnTo>
                  <a:cubicBezTo>
                    <a:pt x="65604" y="29083"/>
                    <a:pt x="64606" y="28085"/>
                    <a:pt x="63375" y="280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6">
              <a:extLst>
                <a:ext uri="{FF2B5EF4-FFF2-40B4-BE49-F238E27FC236}">
                  <a16:creationId xmlns:a16="http://schemas.microsoft.com/office/drawing/2014/main" id="{76B87C85-47DE-5195-CA94-1BD004F78DB7}"/>
                </a:ext>
              </a:extLst>
            </p:cNvPr>
            <p:cNvSpPr/>
            <p:nvPr/>
          </p:nvSpPr>
          <p:spPr>
            <a:xfrm>
              <a:off x="1754831" y="3676807"/>
              <a:ext cx="168323" cy="168323"/>
            </a:xfrm>
            <a:custGeom>
              <a:avLst/>
              <a:gdLst/>
              <a:ahLst/>
              <a:cxnLst/>
              <a:rect l="l" t="t" r="r" b="b"/>
              <a:pathLst>
                <a:path w="7316" h="7316" extrusionOk="0">
                  <a:moveTo>
                    <a:pt x="7006" y="0"/>
                  </a:moveTo>
                  <a:lnTo>
                    <a:pt x="0" y="7004"/>
                  </a:lnTo>
                  <a:lnTo>
                    <a:pt x="0" y="7315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6">
              <a:extLst>
                <a:ext uri="{FF2B5EF4-FFF2-40B4-BE49-F238E27FC236}">
                  <a16:creationId xmlns:a16="http://schemas.microsoft.com/office/drawing/2014/main" id="{B6625F8C-951D-E681-F6E1-2E7E98734459}"/>
                </a:ext>
              </a:extLst>
            </p:cNvPr>
            <p:cNvSpPr/>
            <p:nvPr/>
          </p:nvSpPr>
          <p:spPr>
            <a:xfrm>
              <a:off x="1754831" y="3676807"/>
              <a:ext cx="268797" cy="268797"/>
            </a:xfrm>
            <a:custGeom>
              <a:avLst/>
              <a:gdLst/>
              <a:ahLst/>
              <a:cxnLst/>
              <a:rect l="l" t="t" r="r" b="b"/>
              <a:pathLst>
                <a:path w="11683" h="11683" extrusionOk="0">
                  <a:moveTo>
                    <a:pt x="11373" y="0"/>
                  </a:moveTo>
                  <a:lnTo>
                    <a:pt x="0" y="11372"/>
                  </a:lnTo>
                  <a:lnTo>
                    <a:pt x="0" y="11683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6">
              <a:extLst>
                <a:ext uri="{FF2B5EF4-FFF2-40B4-BE49-F238E27FC236}">
                  <a16:creationId xmlns:a16="http://schemas.microsoft.com/office/drawing/2014/main" id="{6777F05D-AC22-869D-00BD-7DBEC301085E}"/>
                </a:ext>
              </a:extLst>
            </p:cNvPr>
            <p:cNvSpPr/>
            <p:nvPr/>
          </p:nvSpPr>
          <p:spPr>
            <a:xfrm>
              <a:off x="446233" y="5003979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6198" h="6198" extrusionOk="0">
                  <a:moveTo>
                    <a:pt x="6198" y="1"/>
                  </a:moveTo>
                  <a:lnTo>
                    <a:pt x="1" y="6197"/>
                  </a:lnTo>
                  <a:lnTo>
                    <a:pt x="311" y="6197"/>
                  </a:lnTo>
                  <a:lnTo>
                    <a:pt x="6198" y="310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6">
              <a:extLst>
                <a:ext uri="{FF2B5EF4-FFF2-40B4-BE49-F238E27FC236}">
                  <a16:creationId xmlns:a16="http://schemas.microsoft.com/office/drawing/2014/main" id="{6EA0CCB0-9BDB-8488-6DEE-1B2024FF4DAE}"/>
                </a:ext>
              </a:extLst>
            </p:cNvPr>
            <p:cNvSpPr/>
            <p:nvPr/>
          </p:nvSpPr>
          <p:spPr>
            <a:xfrm>
              <a:off x="1754831" y="438379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6">
              <a:extLst>
                <a:ext uri="{FF2B5EF4-FFF2-40B4-BE49-F238E27FC236}">
                  <a16:creationId xmlns:a16="http://schemas.microsoft.com/office/drawing/2014/main" id="{B32F37D8-B10E-8290-1016-3A577B8AC3D9}"/>
                </a:ext>
              </a:extLst>
            </p:cNvPr>
            <p:cNvSpPr/>
            <p:nvPr/>
          </p:nvSpPr>
          <p:spPr>
            <a:xfrm>
              <a:off x="1754831" y="3676807"/>
              <a:ext cx="369316" cy="369316"/>
            </a:xfrm>
            <a:custGeom>
              <a:avLst/>
              <a:gdLst/>
              <a:ahLst/>
              <a:cxnLst/>
              <a:rect l="l" t="t" r="r" b="b"/>
              <a:pathLst>
                <a:path w="16052" h="16052" extrusionOk="0">
                  <a:moveTo>
                    <a:pt x="15742" y="0"/>
                  </a:moveTo>
                  <a:lnTo>
                    <a:pt x="0" y="15740"/>
                  </a:lnTo>
                  <a:lnTo>
                    <a:pt x="0" y="16052"/>
                  </a:lnTo>
                  <a:lnTo>
                    <a:pt x="160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6">
              <a:extLst>
                <a:ext uri="{FF2B5EF4-FFF2-40B4-BE49-F238E27FC236}">
                  <a16:creationId xmlns:a16="http://schemas.microsoft.com/office/drawing/2014/main" id="{0017C508-B640-06D7-51C6-2A3C73F66D5A}"/>
                </a:ext>
              </a:extLst>
            </p:cNvPr>
            <p:cNvSpPr/>
            <p:nvPr/>
          </p:nvSpPr>
          <p:spPr>
            <a:xfrm>
              <a:off x="1754854" y="3686355"/>
              <a:ext cx="405737" cy="409971"/>
            </a:xfrm>
            <a:custGeom>
              <a:avLst/>
              <a:gdLst/>
              <a:ahLst/>
              <a:cxnLst/>
              <a:rect l="l" t="t" r="r" b="b"/>
              <a:pathLst>
                <a:path w="17635" h="17819" extrusionOk="0">
                  <a:moveTo>
                    <a:pt x="17509" y="1"/>
                  </a:moveTo>
                  <a:lnTo>
                    <a:pt x="0" y="17509"/>
                  </a:lnTo>
                  <a:lnTo>
                    <a:pt x="0" y="17819"/>
                  </a:lnTo>
                  <a:lnTo>
                    <a:pt x="17634" y="186"/>
                  </a:lnTo>
                  <a:cubicBezTo>
                    <a:pt x="17598" y="120"/>
                    <a:pt x="17557" y="58"/>
                    <a:pt x="17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6">
              <a:extLst>
                <a:ext uri="{FF2B5EF4-FFF2-40B4-BE49-F238E27FC236}">
                  <a16:creationId xmlns:a16="http://schemas.microsoft.com/office/drawing/2014/main" id="{5D63C98F-DA9A-E640-A367-B8C3119F3B95}"/>
                </a:ext>
              </a:extLst>
            </p:cNvPr>
            <p:cNvSpPr/>
            <p:nvPr/>
          </p:nvSpPr>
          <p:spPr>
            <a:xfrm>
              <a:off x="1754831" y="3676807"/>
              <a:ext cx="319068" cy="319068"/>
            </a:xfrm>
            <a:custGeom>
              <a:avLst/>
              <a:gdLst/>
              <a:ahLst/>
              <a:cxnLst/>
              <a:rect l="l" t="t" r="r" b="b"/>
              <a:pathLst>
                <a:path w="13868" h="13868" extrusionOk="0">
                  <a:moveTo>
                    <a:pt x="13558" y="0"/>
                  </a:moveTo>
                  <a:lnTo>
                    <a:pt x="0" y="13556"/>
                  </a:lnTo>
                  <a:lnTo>
                    <a:pt x="0" y="13867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6">
              <a:extLst>
                <a:ext uri="{FF2B5EF4-FFF2-40B4-BE49-F238E27FC236}">
                  <a16:creationId xmlns:a16="http://schemas.microsoft.com/office/drawing/2014/main" id="{BCE7618E-20D8-90EB-0287-0A6C6AFEA9BE}"/>
                </a:ext>
              </a:extLst>
            </p:cNvPr>
            <p:cNvSpPr/>
            <p:nvPr/>
          </p:nvSpPr>
          <p:spPr>
            <a:xfrm>
              <a:off x="546724" y="5104471"/>
              <a:ext cx="42104" cy="42104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1830" y="1"/>
                  </a:moveTo>
                  <a:lnTo>
                    <a:pt x="0" y="1829"/>
                  </a:lnTo>
                  <a:lnTo>
                    <a:pt x="312" y="1829"/>
                  </a:lnTo>
                  <a:lnTo>
                    <a:pt x="1830" y="311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6">
              <a:extLst>
                <a:ext uri="{FF2B5EF4-FFF2-40B4-BE49-F238E27FC236}">
                  <a16:creationId xmlns:a16="http://schemas.microsoft.com/office/drawing/2014/main" id="{9E3DFDC6-7305-7B76-24CF-AEA8EB56EA7B}"/>
                </a:ext>
              </a:extLst>
            </p:cNvPr>
            <p:cNvSpPr/>
            <p:nvPr/>
          </p:nvSpPr>
          <p:spPr>
            <a:xfrm>
              <a:off x="496479" y="5054248"/>
              <a:ext cx="92352" cy="92329"/>
            </a:xfrm>
            <a:custGeom>
              <a:avLst/>
              <a:gdLst/>
              <a:ahLst/>
              <a:cxnLst/>
              <a:rect l="l" t="t" r="r" b="b"/>
              <a:pathLst>
                <a:path w="4014" h="4013" extrusionOk="0">
                  <a:moveTo>
                    <a:pt x="4014" y="0"/>
                  </a:moveTo>
                  <a:lnTo>
                    <a:pt x="0" y="4012"/>
                  </a:lnTo>
                  <a:lnTo>
                    <a:pt x="312" y="4012"/>
                  </a:lnTo>
                  <a:lnTo>
                    <a:pt x="4014" y="31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6">
              <a:extLst>
                <a:ext uri="{FF2B5EF4-FFF2-40B4-BE49-F238E27FC236}">
                  <a16:creationId xmlns:a16="http://schemas.microsoft.com/office/drawing/2014/main" id="{52D6FC89-F17E-7617-B7D9-B799C6B823A8}"/>
                </a:ext>
              </a:extLst>
            </p:cNvPr>
            <p:cNvSpPr/>
            <p:nvPr/>
          </p:nvSpPr>
          <p:spPr>
            <a:xfrm>
              <a:off x="195004" y="4752749"/>
              <a:ext cx="393842" cy="393842"/>
            </a:xfrm>
            <a:custGeom>
              <a:avLst/>
              <a:gdLst/>
              <a:ahLst/>
              <a:cxnLst/>
              <a:rect l="l" t="t" r="r" b="b"/>
              <a:pathLst>
                <a:path w="17118" h="17118" extrusionOk="0">
                  <a:moveTo>
                    <a:pt x="17118" y="0"/>
                  </a:moveTo>
                  <a:lnTo>
                    <a:pt x="0" y="17117"/>
                  </a:lnTo>
                  <a:lnTo>
                    <a:pt x="310" y="17117"/>
                  </a:lnTo>
                  <a:lnTo>
                    <a:pt x="17118" y="310"/>
                  </a:lnTo>
                  <a:lnTo>
                    <a:pt x="1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6">
              <a:extLst>
                <a:ext uri="{FF2B5EF4-FFF2-40B4-BE49-F238E27FC236}">
                  <a16:creationId xmlns:a16="http://schemas.microsoft.com/office/drawing/2014/main" id="{1AE117D2-3A0E-F273-3C5B-45A97FA2EE36}"/>
                </a:ext>
              </a:extLst>
            </p:cNvPr>
            <p:cNvSpPr/>
            <p:nvPr/>
          </p:nvSpPr>
          <p:spPr>
            <a:xfrm>
              <a:off x="1757430" y="3679407"/>
              <a:ext cx="12355" cy="1235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537" y="0"/>
                  </a:moveTo>
                  <a:lnTo>
                    <a:pt x="537" y="0"/>
                  </a:lnTo>
                  <a:cubicBezTo>
                    <a:pt x="303" y="112"/>
                    <a:pt x="112" y="302"/>
                    <a:pt x="0" y="536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6">
              <a:extLst>
                <a:ext uri="{FF2B5EF4-FFF2-40B4-BE49-F238E27FC236}">
                  <a16:creationId xmlns:a16="http://schemas.microsoft.com/office/drawing/2014/main" id="{0AE00449-F207-F7C4-0DDC-1DAC4FA6F162}"/>
                </a:ext>
              </a:extLst>
            </p:cNvPr>
            <p:cNvSpPr/>
            <p:nvPr/>
          </p:nvSpPr>
          <p:spPr>
            <a:xfrm>
              <a:off x="2154680" y="5137532"/>
              <a:ext cx="9088" cy="9042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394" y="0"/>
                  </a:moveTo>
                  <a:lnTo>
                    <a:pt x="0" y="392"/>
                  </a:lnTo>
                  <a:lnTo>
                    <a:pt x="312" y="392"/>
                  </a:lnTo>
                  <a:lnTo>
                    <a:pt x="394" y="31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6">
              <a:extLst>
                <a:ext uri="{FF2B5EF4-FFF2-40B4-BE49-F238E27FC236}">
                  <a16:creationId xmlns:a16="http://schemas.microsoft.com/office/drawing/2014/main" id="{00623562-729D-C99C-69AC-75114F4530AC}"/>
                </a:ext>
              </a:extLst>
            </p:cNvPr>
            <p:cNvSpPr/>
            <p:nvPr/>
          </p:nvSpPr>
          <p:spPr>
            <a:xfrm>
              <a:off x="1754831" y="3676807"/>
              <a:ext cx="67803" cy="67780"/>
            </a:xfrm>
            <a:custGeom>
              <a:avLst/>
              <a:gdLst/>
              <a:ahLst/>
              <a:cxnLst/>
              <a:rect l="l" t="t" r="r" b="b"/>
              <a:pathLst>
                <a:path w="2947" h="2946" extrusionOk="0">
                  <a:moveTo>
                    <a:pt x="2636" y="0"/>
                  </a:moveTo>
                  <a:lnTo>
                    <a:pt x="0" y="2636"/>
                  </a:lnTo>
                  <a:lnTo>
                    <a:pt x="0" y="2946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6">
              <a:extLst>
                <a:ext uri="{FF2B5EF4-FFF2-40B4-BE49-F238E27FC236}">
                  <a16:creationId xmlns:a16="http://schemas.microsoft.com/office/drawing/2014/main" id="{83703AA6-6E04-E082-F78F-7060C3646037}"/>
                </a:ext>
              </a:extLst>
            </p:cNvPr>
            <p:cNvSpPr/>
            <p:nvPr/>
          </p:nvSpPr>
          <p:spPr>
            <a:xfrm>
              <a:off x="1754831" y="3676807"/>
              <a:ext cx="118051" cy="118028"/>
            </a:xfrm>
            <a:custGeom>
              <a:avLst/>
              <a:gdLst/>
              <a:ahLst/>
              <a:cxnLst/>
              <a:rect l="l" t="t" r="r" b="b"/>
              <a:pathLst>
                <a:path w="5131" h="5130" extrusionOk="0">
                  <a:moveTo>
                    <a:pt x="4821" y="0"/>
                  </a:moveTo>
                  <a:lnTo>
                    <a:pt x="0" y="4819"/>
                  </a:lnTo>
                  <a:lnTo>
                    <a:pt x="0" y="5130"/>
                  </a:lnTo>
                  <a:lnTo>
                    <a:pt x="5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6">
              <a:extLst>
                <a:ext uri="{FF2B5EF4-FFF2-40B4-BE49-F238E27FC236}">
                  <a16:creationId xmlns:a16="http://schemas.microsoft.com/office/drawing/2014/main" id="{9D88A03F-7BE4-43B9-B716-7C3DC65D47D5}"/>
                </a:ext>
              </a:extLst>
            </p:cNvPr>
            <p:cNvSpPr/>
            <p:nvPr/>
          </p:nvSpPr>
          <p:spPr>
            <a:xfrm>
              <a:off x="1754831" y="4182788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6">
              <a:extLst>
                <a:ext uri="{FF2B5EF4-FFF2-40B4-BE49-F238E27FC236}">
                  <a16:creationId xmlns:a16="http://schemas.microsoft.com/office/drawing/2014/main" id="{F86C0AC7-2C54-D776-F008-C7B912FDD134}"/>
                </a:ext>
              </a:extLst>
            </p:cNvPr>
            <p:cNvSpPr/>
            <p:nvPr/>
          </p:nvSpPr>
          <p:spPr>
            <a:xfrm>
              <a:off x="1754831" y="4233057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6">
              <a:extLst>
                <a:ext uri="{FF2B5EF4-FFF2-40B4-BE49-F238E27FC236}">
                  <a16:creationId xmlns:a16="http://schemas.microsoft.com/office/drawing/2014/main" id="{4A16286A-C126-AB73-FC00-325A1A8331D1}"/>
                </a:ext>
              </a:extLst>
            </p:cNvPr>
            <p:cNvSpPr/>
            <p:nvPr/>
          </p:nvSpPr>
          <p:spPr>
            <a:xfrm>
              <a:off x="1754831" y="373057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6">
              <a:extLst>
                <a:ext uri="{FF2B5EF4-FFF2-40B4-BE49-F238E27FC236}">
                  <a16:creationId xmlns:a16="http://schemas.microsoft.com/office/drawing/2014/main" id="{758D5A9E-BB9F-3D11-AB46-DA63E99BA57D}"/>
                </a:ext>
              </a:extLst>
            </p:cNvPr>
            <p:cNvSpPr/>
            <p:nvPr/>
          </p:nvSpPr>
          <p:spPr>
            <a:xfrm>
              <a:off x="1754831" y="433354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6">
              <a:extLst>
                <a:ext uri="{FF2B5EF4-FFF2-40B4-BE49-F238E27FC236}">
                  <a16:creationId xmlns:a16="http://schemas.microsoft.com/office/drawing/2014/main" id="{04E7233D-B78E-317D-7152-8A5CB589574B}"/>
                </a:ext>
              </a:extLst>
            </p:cNvPr>
            <p:cNvSpPr/>
            <p:nvPr/>
          </p:nvSpPr>
          <p:spPr>
            <a:xfrm>
              <a:off x="1754831" y="4082319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6">
              <a:extLst>
                <a:ext uri="{FF2B5EF4-FFF2-40B4-BE49-F238E27FC236}">
                  <a16:creationId xmlns:a16="http://schemas.microsoft.com/office/drawing/2014/main" id="{CAA1D860-4A31-4C4C-4C52-4C227A78AE31}"/>
                </a:ext>
              </a:extLst>
            </p:cNvPr>
            <p:cNvSpPr/>
            <p:nvPr/>
          </p:nvSpPr>
          <p:spPr>
            <a:xfrm>
              <a:off x="1754831" y="4283303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6">
              <a:extLst>
                <a:ext uri="{FF2B5EF4-FFF2-40B4-BE49-F238E27FC236}">
                  <a16:creationId xmlns:a16="http://schemas.microsoft.com/office/drawing/2014/main" id="{C3C47D86-AC10-DB00-7111-E1678248A264}"/>
                </a:ext>
              </a:extLst>
            </p:cNvPr>
            <p:cNvSpPr/>
            <p:nvPr/>
          </p:nvSpPr>
          <p:spPr>
            <a:xfrm>
              <a:off x="1754831" y="4132565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6">
              <a:extLst>
                <a:ext uri="{FF2B5EF4-FFF2-40B4-BE49-F238E27FC236}">
                  <a16:creationId xmlns:a16="http://schemas.microsoft.com/office/drawing/2014/main" id="{9CAA64D4-C1DB-6405-35D8-24FBB4A9BBEE}"/>
                </a:ext>
              </a:extLst>
            </p:cNvPr>
            <p:cNvSpPr/>
            <p:nvPr/>
          </p:nvSpPr>
          <p:spPr>
            <a:xfrm>
              <a:off x="1754831" y="4032050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6">
              <a:extLst>
                <a:ext uri="{FF2B5EF4-FFF2-40B4-BE49-F238E27FC236}">
                  <a16:creationId xmlns:a16="http://schemas.microsoft.com/office/drawing/2014/main" id="{1EE5ECA3-2E92-82D6-3CC4-1D7C3FBB5817}"/>
                </a:ext>
              </a:extLst>
            </p:cNvPr>
            <p:cNvSpPr/>
            <p:nvPr/>
          </p:nvSpPr>
          <p:spPr>
            <a:xfrm>
              <a:off x="1754831" y="383106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6">
              <a:extLst>
                <a:ext uri="{FF2B5EF4-FFF2-40B4-BE49-F238E27FC236}">
                  <a16:creationId xmlns:a16="http://schemas.microsoft.com/office/drawing/2014/main" id="{5C90A698-86EC-D21F-2205-FE190E739F54}"/>
                </a:ext>
              </a:extLst>
            </p:cNvPr>
            <p:cNvSpPr/>
            <p:nvPr/>
          </p:nvSpPr>
          <p:spPr>
            <a:xfrm>
              <a:off x="1754831" y="3780819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6">
              <a:extLst>
                <a:ext uri="{FF2B5EF4-FFF2-40B4-BE49-F238E27FC236}">
                  <a16:creationId xmlns:a16="http://schemas.microsoft.com/office/drawing/2014/main" id="{8CAE71C1-165E-C76C-71D9-660C4518CA2C}"/>
                </a:ext>
              </a:extLst>
            </p:cNvPr>
            <p:cNvSpPr/>
            <p:nvPr/>
          </p:nvSpPr>
          <p:spPr>
            <a:xfrm>
              <a:off x="1754831" y="3881311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6">
              <a:extLst>
                <a:ext uri="{FF2B5EF4-FFF2-40B4-BE49-F238E27FC236}">
                  <a16:creationId xmlns:a16="http://schemas.microsoft.com/office/drawing/2014/main" id="{7477B3CF-C3BA-0326-156B-DBEF30D82423}"/>
                </a:ext>
              </a:extLst>
            </p:cNvPr>
            <p:cNvSpPr/>
            <p:nvPr/>
          </p:nvSpPr>
          <p:spPr>
            <a:xfrm>
              <a:off x="1754831" y="3931580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6">
              <a:extLst>
                <a:ext uri="{FF2B5EF4-FFF2-40B4-BE49-F238E27FC236}">
                  <a16:creationId xmlns:a16="http://schemas.microsoft.com/office/drawing/2014/main" id="{FEF36847-F6DA-A804-BA71-8FBE76BD2FF6}"/>
                </a:ext>
              </a:extLst>
            </p:cNvPr>
            <p:cNvSpPr/>
            <p:nvPr/>
          </p:nvSpPr>
          <p:spPr>
            <a:xfrm>
              <a:off x="1754831" y="3981803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0"/>
                  </a:moveTo>
                  <a:lnTo>
                    <a:pt x="0" y="17771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6">
              <a:extLst>
                <a:ext uri="{FF2B5EF4-FFF2-40B4-BE49-F238E27FC236}">
                  <a16:creationId xmlns:a16="http://schemas.microsoft.com/office/drawing/2014/main" id="{951AE407-6C5E-C8FF-7C7D-B8EFD28EC223}"/>
                </a:ext>
              </a:extLst>
            </p:cNvPr>
            <p:cNvSpPr/>
            <p:nvPr/>
          </p:nvSpPr>
          <p:spPr>
            <a:xfrm>
              <a:off x="1754831" y="3676807"/>
              <a:ext cx="218571" cy="218548"/>
            </a:xfrm>
            <a:custGeom>
              <a:avLst/>
              <a:gdLst/>
              <a:ahLst/>
              <a:cxnLst/>
              <a:rect l="l" t="t" r="r" b="b"/>
              <a:pathLst>
                <a:path w="9500" h="9499" extrusionOk="0">
                  <a:moveTo>
                    <a:pt x="9189" y="0"/>
                  </a:moveTo>
                  <a:lnTo>
                    <a:pt x="0" y="9188"/>
                  </a:lnTo>
                  <a:lnTo>
                    <a:pt x="0" y="9499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6">
              <a:extLst>
                <a:ext uri="{FF2B5EF4-FFF2-40B4-BE49-F238E27FC236}">
                  <a16:creationId xmlns:a16="http://schemas.microsoft.com/office/drawing/2014/main" id="{6CC09992-A468-656D-03DB-664A14E255C7}"/>
                </a:ext>
              </a:extLst>
            </p:cNvPr>
            <p:cNvSpPr/>
            <p:nvPr/>
          </p:nvSpPr>
          <p:spPr>
            <a:xfrm>
              <a:off x="1802937" y="4785763"/>
              <a:ext cx="360850" cy="360827"/>
            </a:xfrm>
            <a:custGeom>
              <a:avLst/>
              <a:gdLst/>
              <a:ahLst/>
              <a:cxnLst/>
              <a:rect l="l" t="t" r="r" b="b"/>
              <a:pathLst>
                <a:path w="15684" h="15683" extrusionOk="0">
                  <a:moveTo>
                    <a:pt x="15683" y="1"/>
                  </a:moveTo>
                  <a:lnTo>
                    <a:pt x="1" y="15682"/>
                  </a:lnTo>
                  <a:lnTo>
                    <a:pt x="312" y="15682"/>
                  </a:lnTo>
                  <a:lnTo>
                    <a:pt x="15683" y="311"/>
                  </a:lnTo>
                  <a:lnTo>
                    <a:pt x="15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6">
              <a:extLst>
                <a:ext uri="{FF2B5EF4-FFF2-40B4-BE49-F238E27FC236}">
                  <a16:creationId xmlns:a16="http://schemas.microsoft.com/office/drawing/2014/main" id="{FD2DE80B-B861-09CE-38BC-15C670DC4230}"/>
                </a:ext>
              </a:extLst>
            </p:cNvPr>
            <p:cNvSpPr/>
            <p:nvPr/>
          </p:nvSpPr>
          <p:spPr>
            <a:xfrm>
              <a:off x="1300479" y="4808241"/>
              <a:ext cx="338302" cy="338348"/>
            </a:xfrm>
            <a:custGeom>
              <a:avLst/>
              <a:gdLst/>
              <a:ahLst/>
              <a:cxnLst/>
              <a:rect l="l" t="t" r="r" b="b"/>
              <a:pathLst>
                <a:path w="14704" h="14706" extrusionOk="0">
                  <a:moveTo>
                    <a:pt x="14704" y="1"/>
                  </a:moveTo>
                  <a:lnTo>
                    <a:pt x="0" y="14705"/>
                  </a:lnTo>
                  <a:lnTo>
                    <a:pt x="310" y="14705"/>
                  </a:lnTo>
                  <a:lnTo>
                    <a:pt x="14704" y="312"/>
                  </a:lnTo>
                  <a:lnTo>
                    <a:pt x="14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6">
              <a:extLst>
                <a:ext uri="{FF2B5EF4-FFF2-40B4-BE49-F238E27FC236}">
                  <a16:creationId xmlns:a16="http://schemas.microsoft.com/office/drawing/2014/main" id="{148ABF97-9E4B-4102-DD30-57159FE2C7BB}"/>
                </a:ext>
              </a:extLst>
            </p:cNvPr>
            <p:cNvSpPr/>
            <p:nvPr/>
          </p:nvSpPr>
          <p:spPr>
            <a:xfrm>
              <a:off x="1400971" y="4908756"/>
              <a:ext cx="237806" cy="237829"/>
            </a:xfrm>
            <a:custGeom>
              <a:avLst/>
              <a:gdLst/>
              <a:ahLst/>
              <a:cxnLst/>
              <a:rect l="l" t="t" r="r" b="b"/>
              <a:pathLst>
                <a:path w="10336" h="10337" extrusionOk="0">
                  <a:moveTo>
                    <a:pt x="10336" y="1"/>
                  </a:moveTo>
                  <a:lnTo>
                    <a:pt x="0" y="10336"/>
                  </a:lnTo>
                  <a:lnTo>
                    <a:pt x="310" y="10336"/>
                  </a:lnTo>
                  <a:lnTo>
                    <a:pt x="10336" y="311"/>
                  </a:lnTo>
                  <a:lnTo>
                    <a:pt x="10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6">
              <a:extLst>
                <a:ext uri="{FF2B5EF4-FFF2-40B4-BE49-F238E27FC236}">
                  <a16:creationId xmlns:a16="http://schemas.microsoft.com/office/drawing/2014/main" id="{9225E577-3E9C-9112-E8E7-BE97597E5707}"/>
                </a:ext>
              </a:extLst>
            </p:cNvPr>
            <p:cNvSpPr/>
            <p:nvPr/>
          </p:nvSpPr>
          <p:spPr>
            <a:xfrm>
              <a:off x="1350702" y="4858510"/>
              <a:ext cx="288077" cy="288077"/>
            </a:xfrm>
            <a:custGeom>
              <a:avLst/>
              <a:gdLst/>
              <a:ahLst/>
              <a:cxnLst/>
              <a:rect l="l" t="t" r="r" b="b"/>
              <a:pathLst>
                <a:path w="12521" h="12521" extrusionOk="0">
                  <a:moveTo>
                    <a:pt x="12521" y="0"/>
                  </a:moveTo>
                  <a:lnTo>
                    <a:pt x="1" y="12520"/>
                  </a:lnTo>
                  <a:lnTo>
                    <a:pt x="311" y="12520"/>
                  </a:lnTo>
                  <a:lnTo>
                    <a:pt x="12521" y="312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6">
              <a:extLst>
                <a:ext uri="{FF2B5EF4-FFF2-40B4-BE49-F238E27FC236}">
                  <a16:creationId xmlns:a16="http://schemas.microsoft.com/office/drawing/2014/main" id="{E2B33F31-21C3-5B0C-5A45-C51CE1F7C7FD}"/>
                </a:ext>
              </a:extLst>
            </p:cNvPr>
            <p:cNvSpPr/>
            <p:nvPr/>
          </p:nvSpPr>
          <p:spPr>
            <a:xfrm>
              <a:off x="1501462" y="5009248"/>
              <a:ext cx="137309" cy="137332"/>
            </a:xfrm>
            <a:custGeom>
              <a:avLst/>
              <a:gdLst/>
              <a:ahLst/>
              <a:cxnLst/>
              <a:rect l="l" t="t" r="r" b="b"/>
              <a:pathLst>
                <a:path w="5968" h="5969" extrusionOk="0">
                  <a:moveTo>
                    <a:pt x="5968" y="0"/>
                  </a:moveTo>
                  <a:lnTo>
                    <a:pt x="1" y="5968"/>
                  </a:lnTo>
                  <a:lnTo>
                    <a:pt x="311" y="5968"/>
                  </a:lnTo>
                  <a:lnTo>
                    <a:pt x="5968" y="31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6">
              <a:extLst>
                <a:ext uri="{FF2B5EF4-FFF2-40B4-BE49-F238E27FC236}">
                  <a16:creationId xmlns:a16="http://schemas.microsoft.com/office/drawing/2014/main" id="{883AA157-B3DA-E8AF-57D5-9DD72BABC0BB}"/>
                </a:ext>
              </a:extLst>
            </p:cNvPr>
            <p:cNvSpPr/>
            <p:nvPr/>
          </p:nvSpPr>
          <p:spPr>
            <a:xfrm>
              <a:off x="1451217" y="4959025"/>
              <a:ext cx="187557" cy="187557"/>
            </a:xfrm>
            <a:custGeom>
              <a:avLst/>
              <a:gdLst/>
              <a:ahLst/>
              <a:cxnLst/>
              <a:rect l="l" t="t" r="r" b="b"/>
              <a:pathLst>
                <a:path w="8152" h="8152" extrusionOk="0">
                  <a:moveTo>
                    <a:pt x="8152" y="1"/>
                  </a:moveTo>
                  <a:lnTo>
                    <a:pt x="0" y="8151"/>
                  </a:lnTo>
                  <a:lnTo>
                    <a:pt x="310" y="8151"/>
                  </a:lnTo>
                  <a:lnTo>
                    <a:pt x="8152" y="310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6">
              <a:extLst>
                <a:ext uri="{FF2B5EF4-FFF2-40B4-BE49-F238E27FC236}">
                  <a16:creationId xmlns:a16="http://schemas.microsoft.com/office/drawing/2014/main" id="{8A453AB3-E456-1712-19AF-0F5BA5328FF5}"/>
                </a:ext>
              </a:extLst>
            </p:cNvPr>
            <p:cNvSpPr/>
            <p:nvPr/>
          </p:nvSpPr>
          <p:spPr>
            <a:xfrm>
              <a:off x="2003943" y="4986770"/>
              <a:ext cx="159833" cy="159810"/>
            </a:xfrm>
            <a:custGeom>
              <a:avLst/>
              <a:gdLst/>
              <a:ahLst/>
              <a:cxnLst/>
              <a:rect l="l" t="t" r="r" b="b"/>
              <a:pathLst>
                <a:path w="6947" h="6946" extrusionOk="0">
                  <a:moveTo>
                    <a:pt x="6946" y="0"/>
                  </a:moveTo>
                  <a:lnTo>
                    <a:pt x="0" y="6945"/>
                  </a:lnTo>
                  <a:lnTo>
                    <a:pt x="312" y="6945"/>
                  </a:lnTo>
                  <a:lnTo>
                    <a:pt x="6946" y="312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6">
              <a:extLst>
                <a:ext uri="{FF2B5EF4-FFF2-40B4-BE49-F238E27FC236}">
                  <a16:creationId xmlns:a16="http://schemas.microsoft.com/office/drawing/2014/main" id="{24B8FF8B-3E91-F06C-0DE7-BD9DF91A0869}"/>
                </a:ext>
              </a:extLst>
            </p:cNvPr>
            <p:cNvSpPr/>
            <p:nvPr/>
          </p:nvSpPr>
          <p:spPr>
            <a:xfrm>
              <a:off x="2054211" y="5037016"/>
              <a:ext cx="109562" cy="109562"/>
            </a:xfrm>
            <a:custGeom>
              <a:avLst/>
              <a:gdLst/>
              <a:ahLst/>
              <a:cxnLst/>
              <a:rect l="l" t="t" r="r" b="b"/>
              <a:pathLst>
                <a:path w="4762" h="4762" extrusionOk="0">
                  <a:moveTo>
                    <a:pt x="4761" y="1"/>
                  </a:moveTo>
                  <a:lnTo>
                    <a:pt x="1" y="4761"/>
                  </a:lnTo>
                  <a:lnTo>
                    <a:pt x="310" y="4761"/>
                  </a:lnTo>
                  <a:lnTo>
                    <a:pt x="4761" y="312"/>
                  </a:lnTo>
                  <a:lnTo>
                    <a:pt x="4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6">
              <a:extLst>
                <a:ext uri="{FF2B5EF4-FFF2-40B4-BE49-F238E27FC236}">
                  <a16:creationId xmlns:a16="http://schemas.microsoft.com/office/drawing/2014/main" id="{673D167E-0217-C22A-5CB1-7E8FA5686C9F}"/>
                </a:ext>
              </a:extLst>
            </p:cNvPr>
            <p:cNvSpPr/>
            <p:nvPr/>
          </p:nvSpPr>
          <p:spPr>
            <a:xfrm>
              <a:off x="1551708" y="5059517"/>
              <a:ext cx="87060" cy="87060"/>
            </a:xfrm>
            <a:custGeom>
              <a:avLst/>
              <a:gdLst/>
              <a:ahLst/>
              <a:cxnLst/>
              <a:rect l="l" t="t" r="r" b="b"/>
              <a:pathLst>
                <a:path w="3784" h="3784" extrusionOk="0">
                  <a:moveTo>
                    <a:pt x="3784" y="1"/>
                  </a:moveTo>
                  <a:lnTo>
                    <a:pt x="0" y="3783"/>
                  </a:lnTo>
                  <a:lnTo>
                    <a:pt x="311" y="3783"/>
                  </a:lnTo>
                  <a:lnTo>
                    <a:pt x="3784" y="311"/>
                  </a:lnTo>
                  <a:lnTo>
                    <a:pt x="3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6">
              <a:extLst>
                <a:ext uri="{FF2B5EF4-FFF2-40B4-BE49-F238E27FC236}">
                  <a16:creationId xmlns:a16="http://schemas.microsoft.com/office/drawing/2014/main" id="{91B7D1D8-65EC-EE38-AE72-3C1B9BB8E4E0}"/>
                </a:ext>
              </a:extLst>
            </p:cNvPr>
            <p:cNvSpPr/>
            <p:nvPr/>
          </p:nvSpPr>
          <p:spPr>
            <a:xfrm>
              <a:off x="2104457" y="5087263"/>
              <a:ext cx="59313" cy="59313"/>
            </a:xfrm>
            <a:custGeom>
              <a:avLst/>
              <a:gdLst/>
              <a:ahLst/>
              <a:cxnLst/>
              <a:rect l="l" t="t" r="r" b="b"/>
              <a:pathLst>
                <a:path w="2578" h="2578" extrusionOk="0">
                  <a:moveTo>
                    <a:pt x="2577" y="1"/>
                  </a:moveTo>
                  <a:lnTo>
                    <a:pt x="1" y="2577"/>
                  </a:lnTo>
                  <a:lnTo>
                    <a:pt x="310" y="2577"/>
                  </a:lnTo>
                  <a:lnTo>
                    <a:pt x="2577" y="311"/>
                  </a:lnTo>
                  <a:lnTo>
                    <a:pt x="2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6">
              <a:extLst>
                <a:ext uri="{FF2B5EF4-FFF2-40B4-BE49-F238E27FC236}">
                  <a16:creationId xmlns:a16="http://schemas.microsoft.com/office/drawing/2014/main" id="{D7BC8325-5CF7-5D4D-426C-C492A1B050AF}"/>
                </a:ext>
              </a:extLst>
            </p:cNvPr>
            <p:cNvSpPr/>
            <p:nvPr/>
          </p:nvSpPr>
          <p:spPr>
            <a:xfrm>
              <a:off x="1903451" y="4886278"/>
              <a:ext cx="260330" cy="260307"/>
            </a:xfrm>
            <a:custGeom>
              <a:avLst/>
              <a:gdLst/>
              <a:ahLst/>
              <a:cxnLst/>
              <a:rect l="l" t="t" r="r" b="b"/>
              <a:pathLst>
                <a:path w="11315" h="11314" extrusionOk="0">
                  <a:moveTo>
                    <a:pt x="11314" y="1"/>
                  </a:moveTo>
                  <a:lnTo>
                    <a:pt x="1" y="11313"/>
                  </a:lnTo>
                  <a:lnTo>
                    <a:pt x="311" y="11313"/>
                  </a:lnTo>
                  <a:lnTo>
                    <a:pt x="11314" y="311"/>
                  </a:lnTo>
                  <a:lnTo>
                    <a:pt x="11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6">
              <a:extLst>
                <a:ext uri="{FF2B5EF4-FFF2-40B4-BE49-F238E27FC236}">
                  <a16:creationId xmlns:a16="http://schemas.microsoft.com/office/drawing/2014/main" id="{4552A1D7-6E3B-F445-D245-2D8A290AC66E}"/>
                </a:ext>
              </a:extLst>
            </p:cNvPr>
            <p:cNvSpPr/>
            <p:nvPr/>
          </p:nvSpPr>
          <p:spPr>
            <a:xfrm>
              <a:off x="1853205" y="4836032"/>
              <a:ext cx="310578" cy="310555"/>
            </a:xfrm>
            <a:custGeom>
              <a:avLst/>
              <a:gdLst/>
              <a:ahLst/>
              <a:cxnLst/>
              <a:rect l="l" t="t" r="r" b="b"/>
              <a:pathLst>
                <a:path w="13499" h="13498" extrusionOk="0">
                  <a:moveTo>
                    <a:pt x="13498" y="0"/>
                  </a:moveTo>
                  <a:lnTo>
                    <a:pt x="0" y="13497"/>
                  </a:lnTo>
                  <a:lnTo>
                    <a:pt x="311" y="13497"/>
                  </a:lnTo>
                  <a:lnTo>
                    <a:pt x="13498" y="312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6">
              <a:extLst>
                <a:ext uri="{FF2B5EF4-FFF2-40B4-BE49-F238E27FC236}">
                  <a16:creationId xmlns:a16="http://schemas.microsoft.com/office/drawing/2014/main" id="{CB7401F0-41FE-E18B-4575-3AB2EA7D3ADE}"/>
                </a:ext>
              </a:extLst>
            </p:cNvPr>
            <p:cNvSpPr/>
            <p:nvPr/>
          </p:nvSpPr>
          <p:spPr>
            <a:xfrm>
              <a:off x="1953674" y="4936524"/>
              <a:ext cx="210104" cy="210058"/>
            </a:xfrm>
            <a:custGeom>
              <a:avLst/>
              <a:gdLst/>
              <a:ahLst/>
              <a:cxnLst/>
              <a:rect l="l" t="t" r="r" b="b"/>
              <a:pathLst>
                <a:path w="9132" h="9130" extrusionOk="0">
                  <a:moveTo>
                    <a:pt x="9131" y="1"/>
                  </a:moveTo>
                  <a:lnTo>
                    <a:pt x="1" y="9129"/>
                  </a:lnTo>
                  <a:lnTo>
                    <a:pt x="312" y="9129"/>
                  </a:lnTo>
                  <a:lnTo>
                    <a:pt x="9131" y="311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6">
              <a:extLst>
                <a:ext uri="{FF2B5EF4-FFF2-40B4-BE49-F238E27FC236}">
                  <a16:creationId xmlns:a16="http://schemas.microsoft.com/office/drawing/2014/main" id="{B331E852-DD48-70CC-C401-3958AEDFC61B}"/>
                </a:ext>
              </a:extLst>
            </p:cNvPr>
            <p:cNvSpPr/>
            <p:nvPr/>
          </p:nvSpPr>
          <p:spPr>
            <a:xfrm>
              <a:off x="898491" y="4931256"/>
              <a:ext cx="215304" cy="215327"/>
            </a:xfrm>
            <a:custGeom>
              <a:avLst/>
              <a:gdLst/>
              <a:ahLst/>
              <a:cxnLst/>
              <a:rect l="l" t="t" r="r" b="b"/>
              <a:pathLst>
                <a:path w="9358" h="9359" extrusionOk="0">
                  <a:moveTo>
                    <a:pt x="9357" y="1"/>
                  </a:moveTo>
                  <a:lnTo>
                    <a:pt x="1" y="9358"/>
                  </a:lnTo>
                  <a:lnTo>
                    <a:pt x="310" y="9358"/>
                  </a:lnTo>
                  <a:lnTo>
                    <a:pt x="9357" y="310"/>
                  </a:lnTo>
                  <a:lnTo>
                    <a:pt x="9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6">
              <a:extLst>
                <a:ext uri="{FF2B5EF4-FFF2-40B4-BE49-F238E27FC236}">
                  <a16:creationId xmlns:a16="http://schemas.microsoft.com/office/drawing/2014/main" id="{089F53BE-6E42-B028-F80E-874DFD5BFEB1}"/>
                </a:ext>
              </a:extLst>
            </p:cNvPr>
            <p:cNvSpPr/>
            <p:nvPr/>
          </p:nvSpPr>
          <p:spPr>
            <a:xfrm>
              <a:off x="747707" y="4780495"/>
              <a:ext cx="366095" cy="366095"/>
            </a:xfrm>
            <a:custGeom>
              <a:avLst/>
              <a:gdLst/>
              <a:ahLst/>
              <a:cxnLst/>
              <a:rect l="l" t="t" r="r" b="b"/>
              <a:pathLst>
                <a:path w="15912" h="15912" extrusionOk="0">
                  <a:moveTo>
                    <a:pt x="15911" y="1"/>
                  </a:moveTo>
                  <a:lnTo>
                    <a:pt x="1" y="15911"/>
                  </a:lnTo>
                  <a:lnTo>
                    <a:pt x="312" y="15911"/>
                  </a:lnTo>
                  <a:lnTo>
                    <a:pt x="15911" y="311"/>
                  </a:lnTo>
                  <a:lnTo>
                    <a:pt x="1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6">
              <a:extLst>
                <a:ext uri="{FF2B5EF4-FFF2-40B4-BE49-F238E27FC236}">
                  <a16:creationId xmlns:a16="http://schemas.microsoft.com/office/drawing/2014/main" id="{8858E36D-60C5-9668-2CB2-BCD79D52CB3F}"/>
                </a:ext>
              </a:extLst>
            </p:cNvPr>
            <p:cNvSpPr/>
            <p:nvPr/>
          </p:nvSpPr>
          <p:spPr>
            <a:xfrm>
              <a:off x="1099496" y="5132240"/>
              <a:ext cx="14288" cy="14334"/>
            </a:xfrm>
            <a:custGeom>
              <a:avLst/>
              <a:gdLst/>
              <a:ahLst/>
              <a:cxnLst/>
              <a:rect l="l" t="t" r="r" b="b"/>
              <a:pathLst>
                <a:path w="621" h="623" extrusionOk="0">
                  <a:moveTo>
                    <a:pt x="620" y="1"/>
                  </a:moveTo>
                  <a:lnTo>
                    <a:pt x="0" y="622"/>
                  </a:lnTo>
                  <a:lnTo>
                    <a:pt x="310" y="622"/>
                  </a:lnTo>
                  <a:lnTo>
                    <a:pt x="620" y="31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CAE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6">
              <a:extLst>
                <a:ext uri="{FF2B5EF4-FFF2-40B4-BE49-F238E27FC236}">
                  <a16:creationId xmlns:a16="http://schemas.microsoft.com/office/drawing/2014/main" id="{84134453-9BAB-8427-33BE-7E8D5BD4DB3C}"/>
                </a:ext>
              </a:extLst>
            </p:cNvPr>
            <p:cNvSpPr/>
            <p:nvPr/>
          </p:nvSpPr>
          <p:spPr>
            <a:xfrm>
              <a:off x="245250" y="4802995"/>
              <a:ext cx="343594" cy="343594"/>
            </a:xfrm>
            <a:custGeom>
              <a:avLst/>
              <a:gdLst/>
              <a:ahLst/>
              <a:cxnLst/>
              <a:rect l="l" t="t" r="r" b="b"/>
              <a:pathLst>
                <a:path w="14934" h="14934" extrusionOk="0">
                  <a:moveTo>
                    <a:pt x="14934" y="1"/>
                  </a:moveTo>
                  <a:lnTo>
                    <a:pt x="0" y="14933"/>
                  </a:lnTo>
                  <a:lnTo>
                    <a:pt x="311" y="14933"/>
                  </a:lnTo>
                  <a:lnTo>
                    <a:pt x="14934" y="310"/>
                  </a:lnTo>
                  <a:lnTo>
                    <a:pt x="149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6">
              <a:extLst>
                <a:ext uri="{FF2B5EF4-FFF2-40B4-BE49-F238E27FC236}">
                  <a16:creationId xmlns:a16="http://schemas.microsoft.com/office/drawing/2014/main" id="{18C39900-CF38-4790-FA53-DFB3CB225B3A}"/>
                </a:ext>
              </a:extLst>
            </p:cNvPr>
            <p:cNvSpPr/>
            <p:nvPr/>
          </p:nvSpPr>
          <p:spPr>
            <a:xfrm>
              <a:off x="345741" y="4903487"/>
              <a:ext cx="243097" cy="243097"/>
            </a:xfrm>
            <a:custGeom>
              <a:avLst/>
              <a:gdLst/>
              <a:ahLst/>
              <a:cxnLst/>
              <a:rect l="l" t="t" r="r" b="b"/>
              <a:pathLst>
                <a:path w="10566" h="10566" extrusionOk="0">
                  <a:moveTo>
                    <a:pt x="10566" y="0"/>
                  </a:moveTo>
                  <a:lnTo>
                    <a:pt x="0" y="10565"/>
                  </a:lnTo>
                  <a:lnTo>
                    <a:pt x="311" y="10565"/>
                  </a:lnTo>
                  <a:lnTo>
                    <a:pt x="10566" y="311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6">
              <a:extLst>
                <a:ext uri="{FF2B5EF4-FFF2-40B4-BE49-F238E27FC236}">
                  <a16:creationId xmlns:a16="http://schemas.microsoft.com/office/drawing/2014/main" id="{E96B8922-B54F-F9E9-1910-1E768473FF3E}"/>
                </a:ext>
              </a:extLst>
            </p:cNvPr>
            <p:cNvSpPr/>
            <p:nvPr/>
          </p:nvSpPr>
          <p:spPr>
            <a:xfrm>
              <a:off x="295473" y="4853241"/>
              <a:ext cx="293369" cy="293346"/>
            </a:xfrm>
            <a:custGeom>
              <a:avLst/>
              <a:gdLst/>
              <a:ahLst/>
              <a:cxnLst/>
              <a:rect l="l" t="t" r="r" b="b"/>
              <a:pathLst>
                <a:path w="12751" h="12750" extrusionOk="0">
                  <a:moveTo>
                    <a:pt x="12751" y="1"/>
                  </a:moveTo>
                  <a:lnTo>
                    <a:pt x="1" y="12749"/>
                  </a:lnTo>
                  <a:lnTo>
                    <a:pt x="312" y="12749"/>
                  </a:lnTo>
                  <a:lnTo>
                    <a:pt x="12751" y="310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6">
              <a:extLst>
                <a:ext uri="{FF2B5EF4-FFF2-40B4-BE49-F238E27FC236}">
                  <a16:creationId xmlns:a16="http://schemas.microsoft.com/office/drawing/2014/main" id="{BE068A65-0CE7-83F2-311B-409F91184149}"/>
                </a:ext>
              </a:extLst>
            </p:cNvPr>
            <p:cNvSpPr/>
            <p:nvPr/>
          </p:nvSpPr>
          <p:spPr>
            <a:xfrm>
              <a:off x="1049228" y="5081994"/>
              <a:ext cx="64559" cy="64582"/>
            </a:xfrm>
            <a:custGeom>
              <a:avLst/>
              <a:gdLst/>
              <a:ahLst/>
              <a:cxnLst/>
              <a:rect l="l" t="t" r="r" b="b"/>
              <a:pathLst>
                <a:path w="2806" h="2807" extrusionOk="0">
                  <a:moveTo>
                    <a:pt x="2805" y="1"/>
                  </a:moveTo>
                  <a:lnTo>
                    <a:pt x="1" y="2806"/>
                  </a:lnTo>
                  <a:lnTo>
                    <a:pt x="310" y="2806"/>
                  </a:lnTo>
                  <a:lnTo>
                    <a:pt x="2805" y="31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6">
              <a:extLst>
                <a:ext uri="{FF2B5EF4-FFF2-40B4-BE49-F238E27FC236}">
                  <a16:creationId xmlns:a16="http://schemas.microsoft.com/office/drawing/2014/main" id="{6CCC3446-D711-7756-8A91-510FCB55A84C}"/>
                </a:ext>
              </a:extLst>
            </p:cNvPr>
            <p:cNvSpPr/>
            <p:nvPr/>
          </p:nvSpPr>
          <p:spPr>
            <a:xfrm>
              <a:off x="395987" y="4953733"/>
              <a:ext cx="192849" cy="192849"/>
            </a:xfrm>
            <a:custGeom>
              <a:avLst/>
              <a:gdLst/>
              <a:ahLst/>
              <a:cxnLst/>
              <a:rect l="l" t="t" r="r" b="b"/>
              <a:pathLst>
                <a:path w="8382" h="8382" extrusionOk="0">
                  <a:moveTo>
                    <a:pt x="8382" y="1"/>
                  </a:moveTo>
                  <a:lnTo>
                    <a:pt x="0" y="8381"/>
                  </a:lnTo>
                  <a:lnTo>
                    <a:pt x="310" y="8381"/>
                  </a:lnTo>
                  <a:lnTo>
                    <a:pt x="8382" y="310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6">
              <a:extLst>
                <a:ext uri="{FF2B5EF4-FFF2-40B4-BE49-F238E27FC236}">
                  <a16:creationId xmlns:a16="http://schemas.microsoft.com/office/drawing/2014/main" id="{AE055C7F-CB76-3DE9-58AA-EB037D099C85}"/>
                </a:ext>
              </a:extLst>
            </p:cNvPr>
            <p:cNvSpPr/>
            <p:nvPr/>
          </p:nvSpPr>
          <p:spPr>
            <a:xfrm>
              <a:off x="797999" y="4830764"/>
              <a:ext cx="315801" cy="315824"/>
            </a:xfrm>
            <a:custGeom>
              <a:avLst/>
              <a:gdLst/>
              <a:ahLst/>
              <a:cxnLst/>
              <a:rect l="l" t="t" r="r" b="b"/>
              <a:pathLst>
                <a:path w="13726" h="13727" extrusionOk="0">
                  <a:moveTo>
                    <a:pt x="13725" y="1"/>
                  </a:moveTo>
                  <a:lnTo>
                    <a:pt x="0" y="13726"/>
                  </a:lnTo>
                  <a:lnTo>
                    <a:pt x="310" y="13726"/>
                  </a:lnTo>
                  <a:lnTo>
                    <a:pt x="13725" y="310"/>
                  </a:lnTo>
                  <a:lnTo>
                    <a:pt x="13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6">
              <a:extLst>
                <a:ext uri="{FF2B5EF4-FFF2-40B4-BE49-F238E27FC236}">
                  <a16:creationId xmlns:a16="http://schemas.microsoft.com/office/drawing/2014/main" id="{CA47A1D7-297A-0FA7-36F1-58968ABBB844}"/>
                </a:ext>
              </a:extLst>
            </p:cNvPr>
            <p:cNvSpPr/>
            <p:nvPr/>
          </p:nvSpPr>
          <p:spPr>
            <a:xfrm>
              <a:off x="848245" y="4880987"/>
              <a:ext cx="265553" cy="265599"/>
            </a:xfrm>
            <a:custGeom>
              <a:avLst/>
              <a:gdLst/>
              <a:ahLst/>
              <a:cxnLst/>
              <a:rect l="l" t="t" r="r" b="b"/>
              <a:pathLst>
                <a:path w="11542" h="11544" extrusionOk="0">
                  <a:moveTo>
                    <a:pt x="11541" y="0"/>
                  </a:moveTo>
                  <a:lnTo>
                    <a:pt x="0" y="11543"/>
                  </a:lnTo>
                  <a:lnTo>
                    <a:pt x="310" y="11543"/>
                  </a:lnTo>
                  <a:lnTo>
                    <a:pt x="11541" y="312"/>
                  </a:lnTo>
                  <a:lnTo>
                    <a:pt x="11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6">
              <a:extLst>
                <a:ext uri="{FF2B5EF4-FFF2-40B4-BE49-F238E27FC236}">
                  <a16:creationId xmlns:a16="http://schemas.microsoft.com/office/drawing/2014/main" id="{D7DAAD90-9E8C-B58A-F1BD-718B24B7A80E}"/>
                </a:ext>
              </a:extLst>
            </p:cNvPr>
            <p:cNvSpPr/>
            <p:nvPr/>
          </p:nvSpPr>
          <p:spPr>
            <a:xfrm>
              <a:off x="1250234" y="4758017"/>
              <a:ext cx="388551" cy="388574"/>
            </a:xfrm>
            <a:custGeom>
              <a:avLst/>
              <a:gdLst/>
              <a:ahLst/>
              <a:cxnLst/>
              <a:rect l="l" t="t" r="r" b="b"/>
              <a:pathLst>
                <a:path w="16888" h="16889" extrusionOk="0">
                  <a:moveTo>
                    <a:pt x="16888" y="1"/>
                  </a:moveTo>
                  <a:lnTo>
                    <a:pt x="0" y="16888"/>
                  </a:lnTo>
                  <a:lnTo>
                    <a:pt x="310" y="16888"/>
                  </a:lnTo>
                  <a:lnTo>
                    <a:pt x="16888" y="311"/>
                  </a:lnTo>
                  <a:lnTo>
                    <a:pt x="16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6">
              <a:extLst>
                <a:ext uri="{FF2B5EF4-FFF2-40B4-BE49-F238E27FC236}">
                  <a16:creationId xmlns:a16="http://schemas.microsoft.com/office/drawing/2014/main" id="{4D162F40-3696-79A7-7B93-62CA79A72837}"/>
                </a:ext>
              </a:extLst>
            </p:cNvPr>
            <p:cNvSpPr/>
            <p:nvPr/>
          </p:nvSpPr>
          <p:spPr>
            <a:xfrm>
              <a:off x="998982" y="5031771"/>
              <a:ext cx="114807" cy="114807"/>
            </a:xfrm>
            <a:custGeom>
              <a:avLst/>
              <a:gdLst/>
              <a:ahLst/>
              <a:cxnLst/>
              <a:rect l="l" t="t" r="r" b="b"/>
              <a:pathLst>
                <a:path w="4990" h="4990" extrusionOk="0">
                  <a:moveTo>
                    <a:pt x="4989" y="0"/>
                  </a:moveTo>
                  <a:lnTo>
                    <a:pt x="0" y="4989"/>
                  </a:lnTo>
                  <a:lnTo>
                    <a:pt x="310" y="4989"/>
                  </a:lnTo>
                  <a:lnTo>
                    <a:pt x="4989" y="310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6">
              <a:extLst>
                <a:ext uri="{FF2B5EF4-FFF2-40B4-BE49-F238E27FC236}">
                  <a16:creationId xmlns:a16="http://schemas.microsoft.com/office/drawing/2014/main" id="{DDA4B3A8-245E-44FF-48F6-62803AC37A05}"/>
                </a:ext>
              </a:extLst>
            </p:cNvPr>
            <p:cNvSpPr/>
            <p:nvPr/>
          </p:nvSpPr>
          <p:spPr>
            <a:xfrm>
              <a:off x="948736" y="4981502"/>
              <a:ext cx="165056" cy="165079"/>
            </a:xfrm>
            <a:custGeom>
              <a:avLst/>
              <a:gdLst/>
              <a:ahLst/>
              <a:cxnLst/>
              <a:rect l="l" t="t" r="r" b="b"/>
              <a:pathLst>
                <a:path w="7174" h="7175" extrusionOk="0">
                  <a:moveTo>
                    <a:pt x="7173" y="1"/>
                  </a:moveTo>
                  <a:lnTo>
                    <a:pt x="0" y="7174"/>
                  </a:lnTo>
                  <a:lnTo>
                    <a:pt x="311" y="7174"/>
                  </a:lnTo>
                  <a:lnTo>
                    <a:pt x="7173" y="31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6">
              <a:extLst>
                <a:ext uri="{FF2B5EF4-FFF2-40B4-BE49-F238E27FC236}">
                  <a16:creationId xmlns:a16="http://schemas.microsoft.com/office/drawing/2014/main" id="{C9A5F3A0-D673-9390-DD86-3C7758BC6589}"/>
                </a:ext>
              </a:extLst>
            </p:cNvPr>
            <p:cNvSpPr/>
            <p:nvPr/>
          </p:nvSpPr>
          <p:spPr>
            <a:xfrm>
              <a:off x="1601954" y="5109763"/>
              <a:ext cx="36812" cy="36812"/>
            </a:xfrm>
            <a:custGeom>
              <a:avLst/>
              <a:gdLst/>
              <a:ahLst/>
              <a:cxnLst/>
              <a:rect l="l" t="t" r="r" b="b"/>
              <a:pathLst>
                <a:path w="1600" h="1600" extrusionOk="0">
                  <a:moveTo>
                    <a:pt x="1600" y="1"/>
                  </a:moveTo>
                  <a:lnTo>
                    <a:pt x="0" y="1599"/>
                  </a:lnTo>
                  <a:lnTo>
                    <a:pt x="310" y="1599"/>
                  </a:lnTo>
                  <a:lnTo>
                    <a:pt x="1600" y="310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6">
              <a:extLst>
                <a:ext uri="{FF2B5EF4-FFF2-40B4-BE49-F238E27FC236}">
                  <a16:creationId xmlns:a16="http://schemas.microsoft.com/office/drawing/2014/main" id="{7CA383D7-E401-2731-0951-4EA520804E87}"/>
                </a:ext>
              </a:extLst>
            </p:cNvPr>
            <p:cNvSpPr/>
            <p:nvPr/>
          </p:nvSpPr>
          <p:spPr>
            <a:xfrm>
              <a:off x="179935" y="4630838"/>
              <a:ext cx="386802" cy="387170"/>
            </a:xfrm>
            <a:custGeom>
              <a:avLst/>
              <a:gdLst/>
              <a:ahLst/>
              <a:cxnLst/>
              <a:rect l="l" t="t" r="r" b="b"/>
              <a:pathLst>
                <a:path w="16812" h="16828" extrusionOk="0">
                  <a:moveTo>
                    <a:pt x="16518" y="1"/>
                  </a:moveTo>
                  <a:lnTo>
                    <a:pt x="1" y="16518"/>
                  </a:lnTo>
                  <a:lnTo>
                    <a:pt x="1" y="16828"/>
                  </a:lnTo>
                  <a:lnTo>
                    <a:pt x="16811" y="17"/>
                  </a:lnTo>
                  <a:cubicBezTo>
                    <a:pt x="16755" y="9"/>
                    <a:pt x="16698" y="1"/>
                    <a:pt x="16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6">
              <a:extLst>
                <a:ext uri="{FF2B5EF4-FFF2-40B4-BE49-F238E27FC236}">
                  <a16:creationId xmlns:a16="http://schemas.microsoft.com/office/drawing/2014/main" id="{205E9E79-4370-1382-84F6-F34B7AACBEF3}"/>
                </a:ext>
              </a:extLst>
            </p:cNvPr>
            <p:cNvSpPr/>
            <p:nvPr/>
          </p:nvSpPr>
          <p:spPr>
            <a:xfrm>
              <a:off x="704893" y="4328257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6">
              <a:extLst>
                <a:ext uri="{FF2B5EF4-FFF2-40B4-BE49-F238E27FC236}">
                  <a16:creationId xmlns:a16="http://schemas.microsoft.com/office/drawing/2014/main" id="{6C3235BB-F302-0C56-1197-86542CD922BA}"/>
                </a:ext>
              </a:extLst>
            </p:cNvPr>
            <p:cNvSpPr/>
            <p:nvPr/>
          </p:nvSpPr>
          <p:spPr>
            <a:xfrm>
              <a:off x="704893" y="4227742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6">
              <a:extLst>
                <a:ext uri="{FF2B5EF4-FFF2-40B4-BE49-F238E27FC236}">
                  <a16:creationId xmlns:a16="http://schemas.microsoft.com/office/drawing/2014/main" id="{FF875185-BFDA-936C-5FF7-8D08CE03F319}"/>
                </a:ext>
              </a:extLst>
            </p:cNvPr>
            <p:cNvSpPr/>
            <p:nvPr/>
          </p:nvSpPr>
          <p:spPr>
            <a:xfrm>
              <a:off x="704893" y="427801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6">
              <a:extLst>
                <a:ext uri="{FF2B5EF4-FFF2-40B4-BE49-F238E27FC236}">
                  <a16:creationId xmlns:a16="http://schemas.microsoft.com/office/drawing/2014/main" id="{291DA760-0D5B-703B-4C48-6D614E7F98D2}"/>
                </a:ext>
              </a:extLst>
            </p:cNvPr>
            <p:cNvSpPr/>
            <p:nvPr/>
          </p:nvSpPr>
          <p:spPr>
            <a:xfrm>
              <a:off x="704893" y="4378503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6">
              <a:extLst>
                <a:ext uri="{FF2B5EF4-FFF2-40B4-BE49-F238E27FC236}">
                  <a16:creationId xmlns:a16="http://schemas.microsoft.com/office/drawing/2014/main" id="{A6D7A161-245C-E237-5BC0-70D4111DBA0B}"/>
                </a:ext>
              </a:extLst>
            </p:cNvPr>
            <p:cNvSpPr/>
            <p:nvPr/>
          </p:nvSpPr>
          <p:spPr>
            <a:xfrm>
              <a:off x="704893" y="4478995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6">
              <a:extLst>
                <a:ext uri="{FF2B5EF4-FFF2-40B4-BE49-F238E27FC236}">
                  <a16:creationId xmlns:a16="http://schemas.microsoft.com/office/drawing/2014/main" id="{6E19EE64-E6EE-ED99-49A7-AA0EEDE8A47D}"/>
                </a:ext>
              </a:extLst>
            </p:cNvPr>
            <p:cNvSpPr/>
            <p:nvPr/>
          </p:nvSpPr>
          <p:spPr>
            <a:xfrm>
              <a:off x="704893" y="4428749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2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6">
              <a:extLst>
                <a:ext uri="{FF2B5EF4-FFF2-40B4-BE49-F238E27FC236}">
                  <a16:creationId xmlns:a16="http://schemas.microsoft.com/office/drawing/2014/main" id="{39746239-C3DD-881E-E754-1E9C7463A5BF}"/>
                </a:ext>
              </a:extLst>
            </p:cNvPr>
            <p:cNvSpPr/>
            <p:nvPr/>
          </p:nvSpPr>
          <p:spPr>
            <a:xfrm>
              <a:off x="704893" y="4031382"/>
              <a:ext cx="406842" cy="411420"/>
            </a:xfrm>
            <a:custGeom>
              <a:avLst/>
              <a:gdLst/>
              <a:ahLst/>
              <a:cxnLst/>
              <a:rect l="l" t="t" r="r" b="b"/>
              <a:pathLst>
                <a:path w="17683" h="17882" extrusionOk="0">
                  <a:moveTo>
                    <a:pt x="17572" y="0"/>
                  </a:moveTo>
                  <a:lnTo>
                    <a:pt x="0" y="17572"/>
                  </a:lnTo>
                  <a:lnTo>
                    <a:pt x="0" y="17882"/>
                  </a:lnTo>
                  <a:lnTo>
                    <a:pt x="17683" y="200"/>
                  </a:lnTo>
                  <a:cubicBezTo>
                    <a:pt x="17653" y="129"/>
                    <a:pt x="17616" y="62"/>
                    <a:pt x="17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6">
              <a:extLst>
                <a:ext uri="{FF2B5EF4-FFF2-40B4-BE49-F238E27FC236}">
                  <a16:creationId xmlns:a16="http://schemas.microsoft.com/office/drawing/2014/main" id="{E2215CE2-4E2E-3E92-CE49-0154F536CCDD}"/>
                </a:ext>
              </a:extLst>
            </p:cNvPr>
            <p:cNvSpPr/>
            <p:nvPr/>
          </p:nvSpPr>
          <p:spPr>
            <a:xfrm>
              <a:off x="704893" y="4020063"/>
              <a:ext cx="271995" cy="271995"/>
            </a:xfrm>
            <a:custGeom>
              <a:avLst/>
              <a:gdLst/>
              <a:ahLst/>
              <a:cxnLst/>
              <a:rect l="l" t="t" r="r" b="b"/>
              <a:pathLst>
                <a:path w="11822" h="11822" extrusionOk="0">
                  <a:moveTo>
                    <a:pt x="11512" y="0"/>
                  </a:moveTo>
                  <a:lnTo>
                    <a:pt x="0" y="11511"/>
                  </a:lnTo>
                  <a:lnTo>
                    <a:pt x="0" y="11822"/>
                  </a:lnTo>
                  <a:lnTo>
                    <a:pt x="11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6">
              <a:extLst>
                <a:ext uri="{FF2B5EF4-FFF2-40B4-BE49-F238E27FC236}">
                  <a16:creationId xmlns:a16="http://schemas.microsoft.com/office/drawing/2014/main" id="{A7BC5345-F196-2C5B-5CF2-9A0440C92655}"/>
                </a:ext>
              </a:extLst>
            </p:cNvPr>
            <p:cNvSpPr/>
            <p:nvPr/>
          </p:nvSpPr>
          <p:spPr>
            <a:xfrm>
              <a:off x="704893" y="4177519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6">
              <a:extLst>
                <a:ext uri="{FF2B5EF4-FFF2-40B4-BE49-F238E27FC236}">
                  <a16:creationId xmlns:a16="http://schemas.microsoft.com/office/drawing/2014/main" id="{37C4B14A-63DC-6D94-9148-16BE02AB8BD7}"/>
                </a:ext>
              </a:extLst>
            </p:cNvPr>
            <p:cNvSpPr/>
            <p:nvPr/>
          </p:nvSpPr>
          <p:spPr>
            <a:xfrm>
              <a:off x="704893" y="4020063"/>
              <a:ext cx="322266" cy="322243"/>
            </a:xfrm>
            <a:custGeom>
              <a:avLst/>
              <a:gdLst/>
              <a:ahLst/>
              <a:cxnLst/>
              <a:rect l="l" t="t" r="r" b="b"/>
              <a:pathLst>
                <a:path w="14007" h="14006" extrusionOk="0">
                  <a:moveTo>
                    <a:pt x="13697" y="0"/>
                  </a:moveTo>
                  <a:lnTo>
                    <a:pt x="0" y="13696"/>
                  </a:lnTo>
                  <a:lnTo>
                    <a:pt x="0" y="14005"/>
                  </a:lnTo>
                  <a:lnTo>
                    <a:pt x="140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6">
              <a:extLst>
                <a:ext uri="{FF2B5EF4-FFF2-40B4-BE49-F238E27FC236}">
                  <a16:creationId xmlns:a16="http://schemas.microsoft.com/office/drawing/2014/main" id="{5FC830D3-9C7F-5D51-BF10-5AE78EF44DD0}"/>
                </a:ext>
              </a:extLst>
            </p:cNvPr>
            <p:cNvSpPr/>
            <p:nvPr/>
          </p:nvSpPr>
          <p:spPr>
            <a:xfrm>
              <a:off x="704893" y="4020063"/>
              <a:ext cx="372514" cy="372491"/>
            </a:xfrm>
            <a:custGeom>
              <a:avLst/>
              <a:gdLst/>
              <a:ahLst/>
              <a:cxnLst/>
              <a:rect l="l" t="t" r="r" b="b"/>
              <a:pathLst>
                <a:path w="16191" h="16190" extrusionOk="0">
                  <a:moveTo>
                    <a:pt x="15880" y="0"/>
                  </a:moveTo>
                  <a:lnTo>
                    <a:pt x="0" y="15880"/>
                  </a:lnTo>
                  <a:lnTo>
                    <a:pt x="0" y="16190"/>
                  </a:lnTo>
                  <a:lnTo>
                    <a:pt x="16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6">
              <a:extLst>
                <a:ext uri="{FF2B5EF4-FFF2-40B4-BE49-F238E27FC236}">
                  <a16:creationId xmlns:a16="http://schemas.microsoft.com/office/drawing/2014/main" id="{AB7FB08F-0203-E108-061A-E1C20E01A887}"/>
                </a:ext>
              </a:extLst>
            </p:cNvPr>
            <p:cNvSpPr/>
            <p:nvPr/>
          </p:nvSpPr>
          <p:spPr>
            <a:xfrm>
              <a:off x="704893" y="4077004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0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6">
              <a:extLst>
                <a:ext uri="{FF2B5EF4-FFF2-40B4-BE49-F238E27FC236}">
                  <a16:creationId xmlns:a16="http://schemas.microsoft.com/office/drawing/2014/main" id="{877265CA-A313-BA3B-1FE7-AA478ABD3D76}"/>
                </a:ext>
              </a:extLst>
            </p:cNvPr>
            <p:cNvSpPr/>
            <p:nvPr/>
          </p:nvSpPr>
          <p:spPr>
            <a:xfrm>
              <a:off x="704893" y="412727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2" y="310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6">
              <a:extLst>
                <a:ext uri="{FF2B5EF4-FFF2-40B4-BE49-F238E27FC236}">
                  <a16:creationId xmlns:a16="http://schemas.microsoft.com/office/drawing/2014/main" id="{E0DC2DE1-1378-DC9E-6B4C-5AF60C87562C}"/>
                </a:ext>
              </a:extLst>
            </p:cNvPr>
            <p:cNvSpPr/>
            <p:nvPr/>
          </p:nvSpPr>
          <p:spPr>
            <a:xfrm>
              <a:off x="704893" y="452924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6">
              <a:extLst>
                <a:ext uri="{FF2B5EF4-FFF2-40B4-BE49-F238E27FC236}">
                  <a16:creationId xmlns:a16="http://schemas.microsoft.com/office/drawing/2014/main" id="{64218093-1163-04A9-4726-78E66C46D42B}"/>
                </a:ext>
              </a:extLst>
            </p:cNvPr>
            <p:cNvSpPr/>
            <p:nvPr/>
          </p:nvSpPr>
          <p:spPr>
            <a:xfrm>
              <a:off x="179935" y="4630838"/>
              <a:ext cx="286696" cy="286719"/>
            </a:xfrm>
            <a:custGeom>
              <a:avLst/>
              <a:gdLst/>
              <a:ahLst/>
              <a:cxnLst/>
              <a:rect l="l" t="t" r="r" b="b"/>
              <a:pathLst>
                <a:path w="12461" h="12462" extrusionOk="0">
                  <a:moveTo>
                    <a:pt x="12150" y="1"/>
                  </a:moveTo>
                  <a:lnTo>
                    <a:pt x="1" y="12152"/>
                  </a:lnTo>
                  <a:lnTo>
                    <a:pt x="1" y="12461"/>
                  </a:lnTo>
                  <a:lnTo>
                    <a:pt x="12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6">
              <a:extLst>
                <a:ext uri="{FF2B5EF4-FFF2-40B4-BE49-F238E27FC236}">
                  <a16:creationId xmlns:a16="http://schemas.microsoft.com/office/drawing/2014/main" id="{F71F81FF-DCD0-2C8F-F392-7E758D29C623}"/>
                </a:ext>
              </a:extLst>
            </p:cNvPr>
            <p:cNvSpPr/>
            <p:nvPr/>
          </p:nvSpPr>
          <p:spPr>
            <a:xfrm>
              <a:off x="179935" y="4630838"/>
              <a:ext cx="236425" cy="236448"/>
            </a:xfrm>
            <a:custGeom>
              <a:avLst/>
              <a:gdLst/>
              <a:ahLst/>
              <a:cxnLst/>
              <a:rect l="l" t="t" r="r" b="b"/>
              <a:pathLst>
                <a:path w="10276" h="10277" extrusionOk="0">
                  <a:moveTo>
                    <a:pt x="9966" y="1"/>
                  </a:moveTo>
                  <a:lnTo>
                    <a:pt x="1" y="9966"/>
                  </a:lnTo>
                  <a:lnTo>
                    <a:pt x="1" y="10277"/>
                  </a:lnTo>
                  <a:lnTo>
                    <a:pt x="102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6">
              <a:extLst>
                <a:ext uri="{FF2B5EF4-FFF2-40B4-BE49-F238E27FC236}">
                  <a16:creationId xmlns:a16="http://schemas.microsoft.com/office/drawing/2014/main" id="{7132B6F7-28C9-CC26-8B3D-689E6699E7B3}"/>
                </a:ext>
              </a:extLst>
            </p:cNvPr>
            <p:cNvSpPr/>
            <p:nvPr/>
          </p:nvSpPr>
          <p:spPr>
            <a:xfrm>
              <a:off x="179935" y="4630838"/>
              <a:ext cx="336922" cy="336968"/>
            </a:xfrm>
            <a:custGeom>
              <a:avLst/>
              <a:gdLst/>
              <a:ahLst/>
              <a:cxnLst/>
              <a:rect l="l" t="t" r="r" b="b"/>
              <a:pathLst>
                <a:path w="14644" h="14646" extrusionOk="0">
                  <a:moveTo>
                    <a:pt x="14334" y="1"/>
                  </a:moveTo>
                  <a:lnTo>
                    <a:pt x="1" y="14335"/>
                  </a:lnTo>
                  <a:lnTo>
                    <a:pt x="1" y="14645"/>
                  </a:lnTo>
                  <a:lnTo>
                    <a:pt x="146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6">
              <a:extLst>
                <a:ext uri="{FF2B5EF4-FFF2-40B4-BE49-F238E27FC236}">
                  <a16:creationId xmlns:a16="http://schemas.microsoft.com/office/drawing/2014/main" id="{F05BE8D9-64C3-E2B8-A7AE-4508066F4E01}"/>
                </a:ext>
              </a:extLst>
            </p:cNvPr>
            <p:cNvSpPr/>
            <p:nvPr/>
          </p:nvSpPr>
          <p:spPr>
            <a:xfrm>
              <a:off x="179935" y="4652671"/>
              <a:ext cx="408912" cy="415607"/>
            </a:xfrm>
            <a:custGeom>
              <a:avLst/>
              <a:gdLst/>
              <a:ahLst/>
              <a:cxnLst/>
              <a:rect l="l" t="t" r="r" b="b"/>
              <a:pathLst>
                <a:path w="17773" h="18064" extrusionOk="0">
                  <a:moveTo>
                    <a:pt x="17753" y="0"/>
                  </a:moveTo>
                  <a:lnTo>
                    <a:pt x="1" y="17753"/>
                  </a:lnTo>
                  <a:lnTo>
                    <a:pt x="1" y="18063"/>
                  </a:lnTo>
                  <a:lnTo>
                    <a:pt x="17773" y="291"/>
                  </a:lnTo>
                  <a:lnTo>
                    <a:pt x="17773" y="184"/>
                  </a:lnTo>
                  <a:cubicBezTo>
                    <a:pt x="17773" y="121"/>
                    <a:pt x="17764" y="61"/>
                    <a:pt x="17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6">
              <a:extLst>
                <a:ext uri="{FF2B5EF4-FFF2-40B4-BE49-F238E27FC236}">
                  <a16:creationId xmlns:a16="http://schemas.microsoft.com/office/drawing/2014/main" id="{26F1DA53-57C2-9A4C-6626-01E16D55C8D9}"/>
                </a:ext>
              </a:extLst>
            </p:cNvPr>
            <p:cNvSpPr/>
            <p:nvPr/>
          </p:nvSpPr>
          <p:spPr>
            <a:xfrm>
              <a:off x="179935" y="4630838"/>
              <a:ext cx="186177" cy="186200"/>
            </a:xfrm>
            <a:custGeom>
              <a:avLst/>
              <a:gdLst/>
              <a:ahLst/>
              <a:cxnLst/>
              <a:rect l="l" t="t" r="r" b="b"/>
              <a:pathLst>
                <a:path w="8092" h="8093" extrusionOk="0">
                  <a:moveTo>
                    <a:pt x="7782" y="1"/>
                  </a:moveTo>
                  <a:lnTo>
                    <a:pt x="1" y="7782"/>
                  </a:lnTo>
                  <a:lnTo>
                    <a:pt x="1" y="8092"/>
                  </a:lnTo>
                  <a:lnTo>
                    <a:pt x="8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6">
              <a:extLst>
                <a:ext uri="{FF2B5EF4-FFF2-40B4-BE49-F238E27FC236}">
                  <a16:creationId xmlns:a16="http://schemas.microsoft.com/office/drawing/2014/main" id="{197E5695-0738-838B-B9F5-B5BE9D3A7A71}"/>
                </a:ext>
              </a:extLst>
            </p:cNvPr>
            <p:cNvSpPr/>
            <p:nvPr/>
          </p:nvSpPr>
          <p:spPr>
            <a:xfrm>
              <a:off x="704893" y="4579511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2" y="0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6">
              <a:extLst>
                <a:ext uri="{FF2B5EF4-FFF2-40B4-BE49-F238E27FC236}">
                  <a16:creationId xmlns:a16="http://schemas.microsoft.com/office/drawing/2014/main" id="{4D21FA7C-7A95-D0C4-D052-6E814406C4AC}"/>
                </a:ext>
              </a:extLst>
            </p:cNvPr>
            <p:cNvSpPr/>
            <p:nvPr/>
          </p:nvSpPr>
          <p:spPr>
            <a:xfrm>
              <a:off x="179935" y="4702480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3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6">
              <a:extLst>
                <a:ext uri="{FF2B5EF4-FFF2-40B4-BE49-F238E27FC236}">
                  <a16:creationId xmlns:a16="http://schemas.microsoft.com/office/drawing/2014/main" id="{977C5E86-6EFA-4C9A-56AB-6A61DF3695DE}"/>
                </a:ext>
              </a:extLst>
            </p:cNvPr>
            <p:cNvSpPr/>
            <p:nvPr/>
          </p:nvSpPr>
          <p:spPr>
            <a:xfrm>
              <a:off x="179935" y="4630838"/>
              <a:ext cx="135928" cy="135951"/>
            </a:xfrm>
            <a:custGeom>
              <a:avLst/>
              <a:gdLst/>
              <a:ahLst/>
              <a:cxnLst/>
              <a:rect l="l" t="t" r="r" b="b"/>
              <a:pathLst>
                <a:path w="5908" h="5909" extrusionOk="0">
                  <a:moveTo>
                    <a:pt x="5598" y="1"/>
                  </a:moveTo>
                  <a:lnTo>
                    <a:pt x="1" y="5597"/>
                  </a:lnTo>
                  <a:lnTo>
                    <a:pt x="1" y="5908"/>
                  </a:lnTo>
                  <a:lnTo>
                    <a:pt x="59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6">
              <a:extLst>
                <a:ext uri="{FF2B5EF4-FFF2-40B4-BE49-F238E27FC236}">
                  <a16:creationId xmlns:a16="http://schemas.microsoft.com/office/drawing/2014/main" id="{55515C98-676E-5DD3-BA53-A6B3270D6FAA}"/>
                </a:ext>
              </a:extLst>
            </p:cNvPr>
            <p:cNvSpPr/>
            <p:nvPr/>
          </p:nvSpPr>
          <p:spPr>
            <a:xfrm>
              <a:off x="704893" y="4679980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3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6">
              <a:extLst>
                <a:ext uri="{FF2B5EF4-FFF2-40B4-BE49-F238E27FC236}">
                  <a16:creationId xmlns:a16="http://schemas.microsoft.com/office/drawing/2014/main" id="{63ABE514-A298-3116-73A2-4738D7018067}"/>
                </a:ext>
              </a:extLst>
            </p:cNvPr>
            <p:cNvSpPr/>
            <p:nvPr/>
          </p:nvSpPr>
          <p:spPr>
            <a:xfrm>
              <a:off x="704893" y="4629734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2" y="1"/>
                  </a:moveTo>
                  <a:lnTo>
                    <a:pt x="0" y="17774"/>
                  </a:lnTo>
                  <a:lnTo>
                    <a:pt x="0" y="18084"/>
                  </a:lnTo>
                  <a:lnTo>
                    <a:pt x="17772" y="312"/>
                  </a:lnTo>
                  <a:lnTo>
                    <a:pt x="17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6">
              <a:extLst>
                <a:ext uri="{FF2B5EF4-FFF2-40B4-BE49-F238E27FC236}">
                  <a16:creationId xmlns:a16="http://schemas.microsoft.com/office/drawing/2014/main" id="{E9D79376-ABF0-B806-52B2-F5365686D47F}"/>
                </a:ext>
              </a:extLst>
            </p:cNvPr>
            <p:cNvSpPr/>
            <p:nvPr/>
          </p:nvSpPr>
          <p:spPr>
            <a:xfrm>
              <a:off x="704893" y="4730249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2" y="0"/>
                  </a:moveTo>
                  <a:lnTo>
                    <a:pt x="0" y="17772"/>
                  </a:lnTo>
                  <a:lnTo>
                    <a:pt x="0" y="18084"/>
                  </a:lnTo>
                  <a:lnTo>
                    <a:pt x="17772" y="311"/>
                  </a:lnTo>
                  <a:lnTo>
                    <a:pt x="17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6">
              <a:extLst>
                <a:ext uri="{FF2B5EF4-FFF2-40B4-BE49-F238E27FC236}">
                  <a16:creationId xmlns:a16="http://schemas.microsoft.com/office/drawing/2014/main" id="{CFD08B9D-BCAA-6C84-BD43-D46B4F3E925F}"/>
                </a:ext>
              </a:extLst>
            </p:cNvPr>
            <p:cNvSpPr/>
            <p:nvPr/>
          </p:nvSpPr>
          <p:spPr>
            <a:xfrm>
              <a:off x="179935" y="4630838"/>
              <a:ext cx="85680" cy="85703"/>
            </a:xfrm>
            <a:custGeom>
              <a:avLst/>
              <a:gdLst/>
              <a:ahLst/>
              <a:cxnLst/>
              <a:rect l="l" t="t" r="r" b="b"/>
              <a:pathLst>
                <a:path w="3724" h="3725" extrusionOk="0">
                  <a:moveTo>
                    <a:pt x="3413" y="1"/>
                  </a:moveTo>
                  <a:lnTo>
                    <a:pt x="1" y="3414"/>
                  </a:lnTo>
                  <a:lnTo>
                    <a:pt x="1" y="3725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6">
              <a:extLst>
                <a:ext uri="{FF2B5EF4-FFF2-40B4-BE49-F238E27FC236}">
                  <a16:creationId xmlns:a16="http://schemas.microsoft.com/office/drawing/2014/main" id="{BE0E0DC1-6F35-37D4-B87A-E3E5BCEBEF89}"/>
                </a:ext>
              </a:extLst>
            </p:cNvPr>
            <p:cNvSpPr/>
            <p:nvPr/>
          </p:nvSpPr>
          <p:spPr>
            <a:xfrm>
              <a:off x="179935" y="4630838"/>
              <a:ext cx="35432" cy="35455"/>
            </a:xfrm>
            <a:custGeom>
              <a:avLst/>
              <a:gdLst/>
              <a:ahLst/>
              <a:cxnLst/>
              <a:rect l="l" t="t" r="r" b="b"/>
              <a:pathLst>
                <a:path w="1540" h="1541" extrusionOk="0">
                  <a:moveTo>
                    <a:pt x="1230" y="1"/>
                  </a:moveTo>
                  <a:lnTo>
                    <a:pt x="1" y="1229"/>
                  </a:lnTo>
                  <a:lnTo>
                    <a:pt x="1" y="15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6">
              <a:extLst>
                <a:ext uri="{FF2B5EF4-FFF2-40B4-BE49-F238E27FC236}">
                  <a16:creationId xmlns:a16="http://schemas.microsoft.com/office/drawing/2014/main" id="{10A030A4-922A-9488-F0FB-6CE69FAC9C30}"/>
                </a:ext>
              </a:extLst>
            </p:cNvPr>
            <p:cNvSpPr/>
            <p:nvPr/>
          </p:nvSpPr>
          <p:spPr>
            <a:xfrm>
              <a:off x="1754831" y="4735540"/>
              <a:ext cx="408958" cy="411052"/>
            </a:xfrm>
            <a:custGeom>
              <a:avLst/>
              <a:gdLst/>
              <a:ahLst/>
              <a:cxnLst/>
              <a:rect l="l" t="t" r="r" b="b"/>
              <a:pathLst>
                <a:path w="17775" h="17866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7865"/>
                  </a:lnTo>
                  <a:lnTo>
                    <a:pt x="219" y="17865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6">
              <a:extLst>
                <a:ext uri="{FF2B5EF4-FFF2-40B4-BE49-F238E27FC236}">
                  <a16:creationId xmlns:a16="http://schemas.microsoft.com/office/drawing/2014/main" id="{03DCCED5-C7CA-CE23-D96F-6EE8E610D5A9}"/>
                </a:ext>
              </a:extLst>
            </p:cNvPr>
            <p:cNvSpPr/>
            <p:nvPr/>
          </p:nvSpPr>
          <p:spPr>
            <a:xfrm>
              <a:off x="1229873" y="4322943"/>
              <a:ext cx="348656" cy="348610"/>
            </a:xfrm>
            <a:custGeom>
              <a:avLst/>
              <a:gdLst/>
              <a:ahLst/>
              <a:cxnLst/>
              <a:rect l="l" t="t" r="r" b="b"/>
              <a:pathLst>
                <a:path w="15154" h="15152" extrusionOk="0">
                  <a:moveTo>
                    <a:pt x="14843" y="0"/>
                  </a:moveTo>
                  <a:lnTo>
                    <a:pt x="1" y="14842"/>
                  </a:lnTo>
                  <a:lnTo>
                    <a:pt x="1" y="15152"/>
                  </a:lnTo>
                  <a:lnTo>
                    <a:pt x="15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6">
              <a:extLst>
                <a:ext uri="{FF2B5EF4-FFF2-40B4-BE49-F238E27FC236}">
                  <a16:creationId xmlns:a16="http://schemas.microsoft.com/office/drawing/2014/main" id="{1ADC3029-4A02-4F75-235C-F4772997BA44}"/>
                </a:ext>
              </a:extLst>
            </p:cNvPr>
            <p:cNvSpPr/>
            <p:nvPr/>
          </p:nvSpPr>
          <p:spPr>
            <a:xfrm>
              <a:off x="1229873" y="4322943"/>
              <a:ext cx="97391" cy="97391"/>
            </a:xfrm>
            <a:custGeom>
              <a:avLst/>
              <a:gdLst/>
              <a:ahLst/>
              <a:cxnLst/>
              <a:rect l="l" t="t" r="r" b="b"/>
              <a:pathLst>
                <a:path w="4233" h="4233" extrusionOk="0">
                  <a:moveTo>
                    <a:pt x="3923" y="0"/>
                  </a:moveTo>
                  <a:lnTo>
                    <a:pt x="1" y="3922"/>
                  </a:lnTo>
                  <a:lnTo>
                    <a:pt x="1" y="4232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6">
              <a:extLst>
                <a:ext uri="{FF2B5EF4-FFF2-40B4-BE49-F238E27FC236}">
                  <a16:creationId xmlns:a16="http://schemas.microsoft.com/office/drawing/2014/main" id="{579D5382-B59A-E30E-143E-1685A8409F68}"/>
                </a:ext>
              </a:extLst>
            </p:cNvPr>
            <p:cNvSpPr/>
            <p:nvPr/>
          </p:nvSpPr>
          <p:spPr>
            <a:xfrm>
              <a:off x="1229873" y="4322943"/>
              <a:ext cx="197888" cy="197864"/>
            </a:xfrm>
            <a:custGeom>
              <a:avLst/>
              <a:gdLst/>
              <a:ahLst/>
              <a:cxnLst/>
              <a:rect l="l" t="t" r="r" b="b"/>
              <a:pathLst>
                <a:path w="8601" h="8600" extrusionOk="0">
                  <a:moveTo>
                    <a:pt x="8291" y="0"/>
                  </a:moveTo>
                  <a:lnTo>
                    <a:pt x="1" y="8290"/>
                  </a:lnTo>
                  <a:lnTo>
                    <a:pt x="1" y="8600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6">
              <a:extLst>
                <a:ext uri="{FF2B5EF4-FFF2-40B4-BE49-F238E27FC236}">
                  <a16:creationId xmlns:a16="http://schemas.microsoft.com/office/drawing/2014/main" id="{8678232C-B27B-3CE2-3A50-9B0843350BCF}"/>
                </a:ext>
              </a:extLst>
            </p:cNvPr>
            <p:cNvSpPr/>
            <p:nvPr/>
          </p:nvSpPr>
          <p:spPr>
            <a:xfrm>
              <a:off x="704893" y="4020063"/>
              <a:ext cx="221746" cy="221746"/>
            </a:xfrm>
            <a:custGeom>
              <a:avLst/>
              <a:gdLst/>
              <a:ahLst/>
              <a:cxnLst/>
              <a:rect l="l" t="t" r="r" b="b"/>
              <a:pathLst>
                <a:path w="9638" h="9638" extrusionOk="0">
                  <a:moveTo>
                    <a:pt x="9328" y="0"/>
                  </a:moveTo>
                  <a:lnTo>
                    <a:pt x="0" y="9328"/>
                  </a:lnTo>
                  <a:lnTo>
                    <a:pt x="0" y="9638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6">
              <a:extLst>
                <a:ext uri="{FF2B5EF4-FFF2-40B4-BE49-F238E27FC236}">
                  <a16:creationId xmlns:a16="http://schemas.microsoft.com/office/drawing/2014/main" id="{3C94E8AA-29B8-EC8D-D40F-922830767923}"/>
                </a:ext>
              </a:extLst>
            </p:cNvPr>
            <p:cNvSpPr/>
            <p:nvPr/>
          </p:nvSpPr>
          <p:spPr>
            <a:xfrm>
              <a:off x="1229873" y="4322943"/>
              <a:ext cx="298384" cy="298384"/>
            </a:xfrm>
            <a:custGeom>
              <a:avLst/>
              <a:gdLst/>
              <a:ahLst/>
              <a:cxnLst/>
              <a:rect l="l" t="t" r="r" b="b"/>
              <a:pathLst>
                <a:path w="12969" h="12969" extrusionOk="0">
                  <a:moveTo>
                    <a:pt x="12659" y="0"/>
                  </a:moveTo>
                  <a:lnTo>
                    <a:pt x="1" y="12658"/>
                  </a:lnTo>
                  <a:lnTo>
                    <a:pt x="1" y="12968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6">
              <a:extLst>
                <a:ext uri="{FF2B5EF4-FFF2-40B4-BE49-F238E27FC236}">
                  <a16:creationId xmlns:a16="http://schemas.microsoft.com/office/drawing/2014/main" id="{90DE7119-FE41-A784-FC3E-EEBA92D641EA}"/>
                </a:ext>
              </a:extLst>
            </p:cNvPr>
            <p:cNvSpPr/>
            <p:nvPr/>
          </p:nvSpPr>
          <p:spPr>
            <a:xfrm>
              <a:off x="1229873" y="4322943"/>
              <a:ext cx="248136" cy="248136"/>
            </a:xfrm>
            <a:custGeom>
              <a:avLst/>
              <a:gdLst/>
              <a:ahLst/>
              <a:cxnLst/>
              <a:rect l="l" t="t" r="r" b="b"/>
              <a:pathLst>
                <a:path w="10785" h="10785" extrusionOk="0">
                  <a:moveTo>
                    <a:pt x="10475" y="0"/>
                  </a:moveTo>
                  <a:lnTo>
                    <a:pt x="1" y="10474"/>
                  </a:lnTo>
                  <a:lnTo>
                    <a:pt x="1" y="10784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6">
              <a:extLst>
                <a:ext uri="{FF2B5EF4-FFF2-40B4-BE49-F238E27FC236}">
                  <a16:creationId xmlns:a16="http://schemas.microsoft.com/office/drawing/2014/main" id="{FCCEA092-7393-1B98-337D-E28DF3E8C23D}"/>
                </a:ext>
              </a:extLst>
            </p:cNvPr>
            <p:cNvSpPr/>
            <p:nvPr/>
          </p:nvSpPr>
          <p:spPr>
            <a:xfrm>
              <a:off x="1229873" y="4322943"/>
              <a:ext cx="47142" cy="47119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739" y="0"/>
                  </a:moveTo>
                  <a:lnTo>
                    <a:pt x="1" y="1738"/>
                  </a:lnTo>
                  <a:lnTo>
                    <a:pt x="1" y="2048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6">
              <a:extLst>
                <a:ext uri="{FF2B5EF4-FFF2-40B4-BE49-F238E27FC236}">
                  <a16:creationId xmlns:a16="http://schemas.microsoft.com/office/drawing/2014/main" id="{024C1488-1B73-7B42-04B3-7776FA39016F}"/>
                </a:ext>
              </a:extLst>
            </p:cNvPr>
            <p:cNvSpPr/>
            <p:nvPr/>
          </p:nvSpPr>
          <p:spPr>
            <a:xfrm>
              <a:off x="1754831" y="4584779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4"/>
                  </a:lnTo>
                  <a:lnTo>
                    <a:pt x="0" y="18083"/>
                  </a:lnTo>
                  <a:lnTo>
                    <a:pt x="17774" y="311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6">
              <a:extLst>
                <a:ext uri="{FF2B5EF4-FFF2-40B4-BE49-F238E27FC236}">
                  <a16:creationId xmlns:a16="http://schemas.microsoft.com/office/drawing/2014/main" id="{BC7FC1DD-8A74-8DB9-5F89-96EFB7E95480}"/>
                </a:ext>
              </a:extLst>
            </p:cNvPr>
            <p:cNvSpPr/>
            <p:nvPr/>
          </p:nvSpPr>
          <p:spPr>
            <a:xfrm>
              <a:off x="1754831" y="4534556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6">
              <a:extLst>
                <a:ext uri="{FF2B5EF4-FFF2-40B4-BE49-F238E27FC236}">
                  <a16:creationId xmlns:a16="http://schemas.microsoft.com/office/drawing/2014/main" id="{BFAC04E1-9F92-CCA3-126C-C088EB0C747B}"/>
                </a:ext>
              </a:extLst>
            </p:cNvPr>
            <p:cNvSpPr/>
            <p:nvPr/>
          </p:nvSpPr>
          <p:spPr>
            <a:xfrm>
              <a:off x="1754831" y="4434041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2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6">
              <a:extLst>
                <a:ext uri="{FF2B5EF4-FFF2-40B4-BE49-F238E27FC236}">
                  <a16:creationId xmlns:a16="http://schemas.microsoft.com/office/drawing/2014/main" id="{6772DAAB-AC0B-82C0-DB4D-B4D14F06C1F4}"/>
                </a:ext>
              </a:extLst>
            </p:cNvPr>
            <p:cNvSpPr/>
            <p:nvPr/>
          </p:nvSpPr>
          <p:spPr>
            <a:xfrm>
              <a:off x="1754831" y="4484287"/>
              <a:ext cx="408958" cy="416045"/>
            </a:xfrm>
            <a:custGeom>
              <a:avLst/>
              <a:gdLst/>
              <a:ahLst/>
              <a:cxnLst/>
              <a:rect l="l" t="t" r="r" b="b"/>
              <a:pathLst>
                <a:path w="17775" h="18083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6">
              <a:extLst>
                <a:ext uri="{FF2B5EF4-FFF2-40B4-BE49-F238E27FC236}">
                  <a16:creationId xmlns:a16="http://schemas.microsoft.com/office/drawing/2014/main" id="{41A296BA-3BD7-F152-C73F-0620A554AB28}"/>
                </a:ext>
              </a:extLst>
            </p:cNvPr>
            <p:cNvSpPr/>
            <p:nvPr/>
          </p:nvSpPr>
          <p:spPr>
            <a:xfrm>
              <a:off x="1754831" y="4685294"/>
              <a:ext cx="408958" cy="416022"/>
            </a:xfrm>
            <a:custGeom>
              <a:avLst/>
              <a:gdLst/>
              <a:ahLst/>
              <a:cxnLst/>
              <a:rect l="l" t="t" r="r" b="b"/>
              <a:pathLst>
                <a:path w="17775" h="18082" extrusionOk="0">
                  <a:moveTo>
                    <a:pt x="17774" y="0"/>
                  </a:moveTo>
                  <a:lnTo>
                    <a:pt x="0" y="17772"/>
                  </a:lnTo>
                  <a:lnTo>
                    <a:pt x="0" y="18082"/>
                  </a:lnTo>
                  <a:lnTo>
                    <a:pt x="17774" y="310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6">
              <a:extLst>
                <a:ext uri="{FF2B5EF4-FFF2-40B4-BE49-F238E27FC236}">
                  <a16:creationId xmlns:a16="http://schemas.microsoft.com/office/drawing/2014/main" id="{06539AF8-1E52-F0FD-7759-6B8B39D0AFC7}"/>
                </a:ext>
              </a:extLst>
            </p:cNvPr>
            <p:cNvSpPr/>
            <p:nvPr/>
          </p:nvSpPr>
          <p:spPr>
            <a:xfrm>
              <a:off x="1754831" y="4635025"/>
              <a:ext cx="408958" cy="416068"/>
            </a:xfrm>
            <a:custGeom>
              <a:avLst/>
              <a:gdLst/>
              <a:ahLst/>
              <a:cxnLst/>
              <a:rect l="l" t="t" r="r" b="b"/>
              <a:pathLst>
                <a:path w="17775" h="18084" extrusionOk="0">
                  <a:moveTo>
                    <a:pt x="17774" y="1"/>
                  </a:moveTo>
                  <a:lnTo>
                    <a:pt x="0" y="17773"/>
                  </a:lnTo>
                  <a:lnTo>
                    <a:pt x="0" y="18083"/>
                  </a:lnTo>
                  <a:lnTo>
                    <a:pt x="17774" y="310"/>
                  </a:lnTo>
                  <a:lnTo>
                    <a:pt x="17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6">
              <a:extLst>
                <a:ext uri="{FF2B5EF4-FFF2-40B4-BE49-F238E27FC236}">
                  <a16:creationId xmlns:a16="http://schemas.microsoft.com/office/drawing/2014/main" id="{D0FCC39B-D579-6046-A2D8-A1719F34B955}"/>
                </a:ext>
              </a:extLst>
            </p:cNvPr>
            <p:cNvSpPr/>
            <p:nvPr/>
          </p:nvSpPr>
          <p:spPr>
            <a:xfrm>
              <a:off x="1229873" y="4322943"/>
              <a:ext cx="147639" cy="147639"/>
            </a:xfrm>
            <a:custGeom>
              <a:avLst/>
              <a:gdLst/>
              <a:ahLst/>
              <a:cxnLst/>
              <a:rect l="l" t="t" r="r" b="b"/>
              <a:pathLst>
                <a:path w="6417" h="6417" extrusionOk="0">
                  <a:moveTo>
                    <a:pt x="6106" y="0"/>
                  </a:moveTo>
                  <a:lnTo>
                    <a:pt x="1" y="6106"/>
                  </a:lnTo>
                  <a:lnTo>
                    <a:pt x="1" y="6416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6">
              <a:extLst>
                <a:ext uri="{FF2B5EF4-FFF2-40B4-BE49-F238E27FC236}">
                  <a16:creationId xmlns:a16="http://schemas.microsoft.com/office/drawing/2014/main" id="{F3098473-6275-4479-40BD-52AE53F046CB}"/>
                </a:ext>
              </a:extLst>
            </p:cNvPr>
            <p:cNvSpPr/>
            <p:nvPr/>
          </p:nvSpPr>
          <p:spPr>
            <a:xfrm>
              <a:off x="705721" y="4020868"/>
              <a:ext cx="19142" cy="19142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421" y="100"/>
                    <a:pt x="99" y="421"/>
                    <a:pt x="0" y="831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6">
              <a:extLst>
                <a:ext uri="{FF2B5EF4-FFF2-40B4-BE49-F238E27FC236}">
                  <a16:creationId xmlns:a16="http://schemas.microsoft.com/office/drawing/2014/main" id="{ACF07005-3E88-E1AC-854A-5C9CBA4B93BD}"/>
                </a:ext>
              </a:extLst>
            </p:cNvPr>
            <p:cNvSpPr/>
            <p:nvPr/>
          </p:nvSpPr>
          <p:spPr>
            <a:xfrm>
              <a:off x="1229873" y="4707771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6">
              <a:extLst>
                <a:ext uri="{FF2B5EF4-FFF2-40B4-BE49-F238E27FC236}">
                  <a16:creationId xmlns:a16="http://schemas.microsoft.com/office/drawing/2014/main" id="{7009C268-075F-9139-8091-A82FB0786FE1}"/>
                </a:ext>
              </a:extLst>
            </p:cNvPr>
            <p:cNvSpPr/>
            <p:nvPr/>
          </p:nvSpPr>
          <p:spPr>
            <a:xfrm>
              <a:off x="704893" y="4020063"/>
              <a:ext cx="71001" cy="71001"/>
            </a:xfrm>
            <a:custGeom>
              <a:avLst/>
              <a:gdLst/>
              <a:ahLst/>
              <a:cxnLst/>
              <a:rect l="l" t="t" r="r" b="b"/>
              <a:pathLst>
                <a:path w="3086" h="3086" extrusionOk="0">
                  <a:moveTo>
                    <a:pt x="2776" y="0"/>
                  </a:moveTo>
                  <a:lnTo>
                    <a:pt x="0" y="2775"/>
                  </a:lnTo>
                  <a:lnTo>
                    <a:pt x="0" y="308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6">
              <a:extLst>
                <a:ext uri="{FF2B5EF4-FFF2-40B4-BE49-F238E27FC236}">
                  <a16:creationId xmlns:a16="http://schemas.microsoft.com/office/drawing/2014/main" id="{98DF5D02-092C-32E5-FAE1-A521FDED3D60}"/>
                </a:ext>
              </a:extLst>
            </p:cNvPr>
            <p:cNvSpPr/>
            <p:nvPr/>
          </p:nvSpPr>
          <p:spPr>
            <a:xfrm>
              <a:off x="704893" y="4020063"/>
              <a:ext cx="171521" cy="171498"/>
            </a:xfrm>
            <a:custGeom>
              <a:avLst/>
              <a:gdLst/>
              <a:ahLst/>
              <a:cxnLst/>
              <a:rect l="l" t="t" r="r" b="b"/>
              <a:pathLst>
                <a:path w="7455" h="7454" extrusionOk="0">
                  <a:moveTo>
                    <a:pt x="7144" y="0"/>
                  </a:moveTo>
                  <a:lnTo>
                    <a:pt x="0" y="7144"/>
                  </a:lnTo>
                  <a:lnTo>
                    <a:pt x="0" y="7453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6">
              <a:extLst>
                <a:ext uri="{FF2B5EF4-FFF2-40B4-BE49-F238E27FC236}">
                  <a16:creationId xmlns:a16="http://schemas.microsoft.com/office/drawing/2014/main" id="{23F03336-3BEE-BDE6-5141-AB0B447DD0E9}"/>
                </a:ext>
              </a:extLst>
            </p:cNvPr>
            <p:cNvSpPr/>
            <p:nvPr/>
          </p:nvSpPr>
          <p:spPr>
            <a:xfrm>
              <a:off x="1229873" y="4657502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4"/>
                  </a:lnTo>
                  <a:lnTo>
                    <a:pt x="17773" y="312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6">
              <a:extLst>
                <a:ext uri="{FF2B5EF4-FFF2-40B4-BE49-F238E27FC236}">
                  <a16:creationId xmlns:a16="http://schemas.microsoft.com/office/drawing/2014/main" id="{477527AE-E5A7-63EA-42A4-9FBC7ABA7188}"/>
                </a:ext>
              </a:extLst>
            </p:cNvPr>
            <p:cNvSpPr/>
            <p:nvPr/>
          </p:nvSpPr>
          <p:spPr>
            <a:xfrm>
              <a:off x="704893" y="4020063"/>
              <a:ext cx="121250" cy="121227"/>
            </a:xfrm>
            <a:custGeom>
              <a:avLst/>
              <a:gdLst/>
              <a:ahLst/>
              <a:cxnLst/>
              <a:rect l="l" t="t" r="r" b="b"/>
              <a:pathLst>
                <a:path w="5270" h="5269" extrusionOk="0">
                  <a:moveTo>
                    <a:pt x="4960" y="0"/>
                  </a:moveTo>
                  <a:lnTo>
                    <a:pt x="0" y="4959"/>
                  </a:lnTo>
                  <a:lnTo>
                    <a:pt x="0" y="526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6">
              <a:extLst>
                <a:ext uri="{FF2B5EF4-FFF2-40B4-BE49-F238E27FC236}">
                  <a16:creationId xmlns:a16="http://schemas.microsoft.com/office/drawing/2014/main" id="{C1C67F9A-6C7E-7D98-873F-08153572B677}"/>
                </a:ext>
              </a:extLst>
            </p:cNvPr>
            <p:cNvSpPr/>
            <p:nvPr/>
          </p:nvSpPr>
          <p:spPr>
            <a:xfrm>
              <a:off x="1229873" y="4406272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0"/>
                  </a:moveTo>
                  <a:lnTo>
                    <a:pt x="1" y="17773"/>
                  </a:lnTo>
                  <a:lnTo>
                    <a:pt x="1" y="18083"/>
                  </a:lnTo>
                  <a:lnTo>
                    <a:pt x="17773" y="312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6">
              <a:extLst>
                <a:ext uri="{FF2B5EF4-FFF2-40B4-BE49-F238E27FC236}">
                  <a16:creationId xmlns:a16="http://schemas.microsoft.com/office/drawing/2014/main" id="{6586C38F-B405-70CE-AE1F-C414E70C2EA3}"/>
                </a:ext>
              </a:extLst>
            </p:cNvPr>
            <p:cNvSpPr/>
            <p:nvPr/>
          </p:nvSpPr>
          <p:spPr>
            <a:xfrm>
              <a:off x="1229873" y="4607256"/>
              <a:ext cx="408912" cy="416091"/>
            </a:xfrm>
            <a:custGeom>
              <a:avLst/>
              <a:gdLst/>
              <a:ahLst/>
              <a:cxnLst/>
              <a:rect l="l" t="t" r="r" b="b"/>
              <a:pathLst>
                <a:path w="17773" h="18085" extrusionOk="0">
                  <a:moveTo>
                    <a:pt x="17773" y="1"/>
                  </a:moveTo>
                  <a:lnTo>
                    <a:pt x="1" y="17774"/>
                  </a:lnTo>
                  <a:lnTo>
                    <a:pt x="1" y="18084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6">
              <a:extLst>
                <a:ext uri="{FF2B5EF4-FFF2-40B4-BE49-F238E27FC236}">
                  <a16:creationId xmlns:a16="http://schemas.microsoft.com/office/drawing/2014/main" id="{69BEF60E-330A-B68F-DF9C-4AD9FF05AD60}"/>
                </a:ext>
              </a:extLst>
            </p:cNvPr>
            <p:cNvSpPr/>
            <p:nvPr/>
          </p:nvSpPr>
          <p:spPr>
            <a:xfrm>
              <a:off x="1229873" y="4324208"/>
              <a:ext cx="395476" cy="397616"/>
            </a:xfrm>
            <a:custGeom>
              <a:avLst/>
              <a:gdLst/>
              <a:ahLst/>
              <a:cxnLst/>
              <a:rect l="l" t="t" r="r" b="b"/>
              <a:pathLst>
                <a:path w="17189" h="17282" extrusionOk="0">
                  <a:moveTo>
                    <a:pt x="16972" y="1"/>
                  </a:moveTo>
                  <a:lnTo>
                    <a:pt x="1" y="16971"/>
                  </a:lnTo>
                  <a:lnTo>
                    <a:pt x="1" y="17281"/>
                  </a:lnTo>
                  <a:lnTo>
                    <a:pt x="17189" y="93"/>
                  </a:lnTo>
                  <a:cubicBezTo>
                    <a:pt x="17121" y="54"/>
                    <a:pt x="17048" y="23"/>
                    <a:pt x="16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6">
              <a:extLst>
                <a:ext uri="{FF2B5EF4-FFF2-40B4-BE49-F238E27FC236}">
                  <a16:creationId xmlns:a16="http://schemas.microsoft.com/office/drawing/2014/main" id="{A57E11A5-1556-5F7D-AFC5-4F90F855661F}"/>
                </a:ext>
              </a:extLst>
            </p:cNvPr>
            <p:cNvSpPr/>
            <p:nvPr/>
          </p:nvSpPr>
          <p:spPr>
            <a:xfrm>
              <a:off x="1229873" y="4356026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6">
              <a:extLst>
                <a:ext uri="{FF2B5EF4-FFF2-40B4-BE49-F238E27FC236}">
                  <a16:creationId xmlns:a16="http://schemas.microsoft.com/office/drawing/2014/main" id="{3E9D21A3-D858-7925-F772-D3D48BBE3593}"/>
                </a:ext>
              </a:extLst>
            </p:cNvPr>
            <p:cNvSpPr/>
            <p:nvPr/>
          </p:nvSpPr>
          <p:spPr>
            <a:xfrm>
              <a:off x="1229873" y="4456518"/>
              <a:ext cx="408912" cy="416068"/>
            </a:xfrm>
            <a:custGeom>
              <a:avLst/>
              <a:gdLst/>
              <a:ahLst/>
              <a:cxnLst/>
              <a:rect l="l" t="t" r="r" b="b"/>
              <a:pathLst>
                <a:path w="17773" h="18084" extrusionOk="0">
                  <a:moveTo>
                    <a:pt x="17773" y="1"/>
                  </a:moveTo>
                  <a:lnTo>
                    <a:pt x="1" y="17772"/>
                  </a:lnTo>
                  <a:lnTo>
                    <a:pt x="1" y="18083"/>
                  </a:lnTo>
                  <a:lnTo>
                    <a:pt x="17773" y="310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6">
              <a:extLst>
                <a:ext uri="{FF2B5EF4-FFF2-40B4-BE49-F238E27FC236}">
                  <a16:creationId xmlns:a16="http://schemas.microsoft.com/office/drawing/2014/main" id="{2155805A-1D06-E8F5-1D0A-B71A0A07CD40}"/>
                </a:ext>
              </a:extLst>
            </p:cNvPr>
            <p:cNvSpPr/>
            <p:nvPr/>
          </p:nvSpPr>
          <p:spPr>
            <a:xfrm>
              <a:off x="1229873" y="4557033"/>
              <a:ext cx="408912" cy="416022"/>
            </a:xfrm>
            <a:custGeom>
              <a:avLst/>
              <a:gdLst/>
              <a:ahLst/>
              <a:cxnLst/>
              <a:rect l="l" t="t" r="r" b="b"/>
              <a:pathLst>
                <a:path w="17773" h="18082" extrusionOk="0">
                  <a:moveTo>
                    <a:pt x="17773" y="0"/>
                  </a:moveTo>
                  <a:lnTo>
                    <a:pt x="1" y="17772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6">
              <a:extLst>
                <a:ext uri="{FF2B5EF4-FFF2-40B4-BE49-F238E27FC236}">
                  <a16:creationId xmlns:a16="http://schemas.microsoft.com/office/drawing/2014/main" id="{2B1725DC-248B-1119-0884-2C0422CA3982}"/>
                </a:ext>
              </a:extLst>
            </p:cNvPr>
            <p:cNvSpPr/>
            <p:nvPr/>
          </p:nvSpPr>
          <p:spPr>
            <a:xfrm>
              <a:off x="1229873" y="4506764"/>
              <a:ext cx="408912" cy="416045"/>
            </a:xfrm>
            <a:custGeom>
              <a:avLst/>
              <a:gdLst/>
              <a:ahLst/>
              <a:cxnLst/>
              <a:rect l="l" t="t" r="r" b="b"/>
              <a:pathLst>
                <a:path w="17773" h="18083" extrusionOk="0">
                  <a:moveTo>
                    <a:pt x="17773" y="1"/>
                  </a:moveTo>
                  <a:lnTo>
                    <a:pt x="1" y="17773"/>
                  </a:lnTo>
                  <a:lnTo>
                    <a:pt x="1" y="18082"/>
                  </a:lnTo>
                  <a:lnTo>
                    <a:pt x="17773" y="311"/>
                  </a:lnTo>
                  <a:lnTo>
                    <a:pt x="17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6">
              <a:extLst>
                <a:ext uri="{FF2B5EF4-FFF2-40B4-BE49-F238E27FC236}">
                  <a16:creationId xmlns:a16="http://schemas.microsoft.com/office/drawing/2014/main" id="{D80D9365-F2F7-158B-97D7-323121CB43AA}"/>
                </a:ext>
              </a:extLst>
            </p:cNvPr>
            <p:cNvSpPr/>
            <p:nvPr/>
          </p:nvSpPr>
          <p:spPr>
            <a:xfrm>
              <a:off x="109950" y="5136496"/>
              <a:ext cx="2123868" cy="20178"/>
            </a:xfrm>
            <a:custGeom>
              <a:avLst/>
              <a:gdLst/>
              <a:ahLst/>
              <a:cxnLst/>
              <a:rect l="l" t="t" r="r" b="b"/>
              <a:pathLst>
                <a:path w="92312" h="877" extrusionOk="0">
                  <a:moveTo>
                    <a:pt x="439" y="0"/>
                  </a:moveTo>
                  <a:cubicBezTo>
                    <a:pt x="197" y="0"/>
                    <a:pt x="1" y="195"/>
                    <a:pt x="1" y="438"/>
                  </a:cubicBezTo>
                  <a:cubicBezTo>
                    <a:pt x="1" y="680"/>
                    <a:pt x="196" y="876"/>
                    <a:pt x="439" y="876"/>
                  </a:cubicBezTo>
                  <a:lnTo>
                    <a:pt x="91873" y="876"/>
                  </a:lnTo>
                  <a:cubicBezTo>
                    <a:pt x="92115" y="876"/>
                    <a:pt x="92311" y="680"/>
                    <a:pt x="92310" y="438"/>
                  </a:cubicBezTo>
                  <a:cubicBezTo>
                    <a:pt x="92310" y="196"/>
                    <a:pt x="92115" y="0"/>
                    <a:pt x="91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6">
              <a:extLst>
                <a:ext uri="{FF2B5EF4-FFF2-40B4-BE49-F238E27FC236}">
                  <a16:creationId xmlns:a16="http://schemas.microsoft.com/office/drawing/2014/main" id="{737D09B4-F1A1-7B64-238E-0A5A218DE8B1}"/>
                </a:ext>
              </a:extLst>
            </p:cNvPr>
            <p:cNvSpPr/>
            <p:nvPr/>
          </p:nvSpPr>
          <p:spPr>
            <a:xfrm>
              <a:off x="353403" y="3545924"/>
              <a:ext cx="1637007" cy="1020475"/>
            </a:xfrm>
            <a:custGeom>
              <a:avLst/>
              <a:gdLst/>
              <a:ahLst/>
              <a:cxnLst/>
              <a:rect l="l" t="t" r="r" b="b"/>
              <a:pathLst>
                <a:path w="71151" h="44354" extrusionOk="0">
                  <a:moveTo>
                    <a:pt x="69803" y="438"/>
                  </a:moveTo>
                  <a:cubicBezTo>
                    <a:pt x="70302" y="438"/>
                    <a:pt x="70710" y="845"/>
                    <a:pt x="70710" y="1347"/>
                  </a:cubicBezTo>
                  <a:cubicBezTo>
                    <a:pt x="70710" y="1847"/>
                    <a:pt x="70303" y="2254"/>
                    <a:pt x="69803" y="2254"/>
                  </a:cubicBezTo>
                  <a:cubicBezTo>
                    <a:pt x="69301" y="2254"/>
                    <a:pt x="68893" y="1847"/>
                    <a:pt x="68893" y="1347"/>
                  </a:cubicBezTo>
                  <a:cubicBezTo>
                    <a:pt x="68893" y="845"/>
                    <a:pt x="69301" y="438"/>
                    <a:pt x="69803" y="438"/>
                  </a:cubicBezTo>
                  <a:close/>
                  <a:moveTo>
                    <a:pt x="24165" y="15357"/>
                  </a:moveTo>
                  <a:cubicBezTo>
                    <a:pt x="24667" y="15357"/>
                    <a:pt x="25074" y="15766"/>
                    <a:pt x="25074" y="16266"/>
                  </a:cubicBezTo>
                  <a:cubicBezTo>
                    <a:pt x="25073" y="16766"/>
                    <a:pt x="24666" y="17175"/>
                    <a:pt x="24165" y="17175"/>
                  </a:cubicBezTo>
                  <a:cubicBezTo>
                    <a:pt x="23664" y="17175"/>
                    <a:pt x="23258" y="16766"/>
                    <a:pt x="23258" y="16266"/>
                  </a:cubicBezTo>
                  <a:cubicBezTo>
                    <a:pt x="23258" y="15766"/>
                    <a:pt x="23665" y="15357"/>
                    <a:pt x="24165" y="15357"/>
                  </a:cubicBezTo>
                  <a:close/>
                  <a:moveTo>
                    <a:pt x="46983" y="28522"/>
                  </a:moveTo>
                  <a:cubicBezTo>
                    <a:pt x="47483" y="28522"/>
                    <a:pt x="47892" y="28930"/>
                    <a:pt x="47892" y="29430"/>
                  </a:cubicBezTo>
                  <a:cubicBezTo>
                    <a:pt x="47892" y="29932"/>
                    <a:pt x="47484" y="30339"/>
                    <a:pt x="46983" y="30339"/>
                  </a:cubicBezTo>
                  <a:cubicBezTo>
                    <a:pt x="46481" y="30339"/>
                    <a:pt x="46074" y="29931"/>
                    <a:pt x="46074" y="29430"/>
                  </a:cubicBezTo>
                  <a:cubicBezTo>
                    <a:pt x="46074" y="28928"/>
                    <a:pt x="46481" y="28522"/>
                    <a:pt x="46983" y="28522"/>
                  </a:cubicBezTo>
                  <a:close/>
                  <a:moveTo>
                    <a:pt x="1346" y="42097"/>
                  </a:moveTo>
                  <a:cubicBezTo>
                    <a:pt x="1847" y="42097"/>
                    <a:pt x="2255" y="42505"/>
                    <a:pt x="2255" y="43006"/>
                  </a:cubicBezTo>
                  <a:cubicBezTo>
                    <a:pt x="2255" y="43507"/>
                    <a:pt x="1847" y="43915"/>
                    <a:pt x="1346" y="43915"/>
                  </a:cubicBezTo>
                  <a:cubicBezTo>
                    <a:pt x="845" y="43915"/>
                    <a:pt x="437" y="43508"/>
                    <a:pt x="437" y="43006"/>
                  </a:cubicBezTo>
                  <a:cubicBezTo>
                    <a:pt x="437" y="42505"/>
                    <a:pt x="845" y="42097"/>
                    <a:pt x="1346" y="42097"/>
                  </a:cubicBezTo>
                  <a:close/>
                  <a:moveTo>
                    <a:pt x="69803" y="0"/>
                  </a:moveTo>
                  <a:cubicBezTo>
                    <a:pt x="69059" y="0"/>
                    <a:pt x="68455" y="604"/>
                    <a:pt x="68455" y="1347"/>
                  </a:cubicBezTo>
                  <a:cubicBezTo>
                    <a:pt x="68455" y="1689"/>
                    <a:pt x="68585" y="2001"/>
                    <a:pt x="68796" y="2238"/>
                  </a:cubicBezTo>
                  <a:lnTo>
                    <a:pt x="47651" y="28262"/>
                  </a:lnTo>
                  <a:cubicBezTo>
                    <a:pt x="47453" y="28149"/>
                    <a:pt x="47226" y="28083"/>
                    <a:pt x="46983" y="28083"/>
                  </a:cubicBezTo>
                  <a:cubicBezTo>
                    <a:pt x="46564" y="28083"/>
                    <a:pt x="46190" y="28276"/>
                    <a:pt x="45941" y="28577"/>
                  </a:cubicBezTo>
                  <a:lnTo>
                    <a:pt x="25425" y="16740"/>
                  </a:lnTo>
                  <a:cubicBezTo>
                    <a:pt x="25480" y="16591"/>
                    <a:pt x="25512" y="16432"/>
                    <a:pt x="25512" y="16266"/>
                  </a:cubicBezTo>
                  <a:cubicBezTo>
                    <a:pt x="25512" y="15524"/>
                    <a:pt x="24908" y="14919"/>
                    <a:pt x="24165" y="14919"/>
                  </a:cubicBezTo>
                  <a:cubicBezTo>
                    <a:pt x="23422" y="14919"/>
                    <a:pt x="22818" y="15524"/>
                    <a:pt x="22818" y="16266"/>
                  </a:cubicBezTo>
                  <a:cubicBezTo>
                    <a:pt x="22818" y="16597"/>
                    <a:pt x="22938" y="16899"/>
                    <a:pt x="23136" y="17134"/>
                  </a:cubicBezTo>
                  <a:lnTo>
                    <a:pt x="2042" y="41854"/>
                  </a:lnTo>
                  <a:cubicBezTo>
                    <a:pt x="1838" y="41731"/>
                    <a:pt x="1600" y="41659"/>
                    <a:pt x="1347" y="41659"/>
                  </a:cubicBezTo>
                  <a:cubicBezTo>
                    <a:pt x="604" y="41659"/>
                    <a:pt x="0" y="42264"/>
                    <a:pt x="0" y="43006"/>
                  </a:cubicBezTo>
                  <a:cubicBezTo>
                    <a:pt x="0" y="43750"/>
                    <a:pt x="604" y="44353"/>
                    <a:pt x="1347" y="44353"/>
                  </a:cubicBezTo>
                  <a:cubicBezTo>
                    <a:pt x="2090" y="44353"/>
                    <a:pt x="2695" y="43750"/>
                    <a:pt x="2695" y="43006"/>
                  </a:cubicBezTo>
                  <a:cubicBezTo>
                    <a:pt x="2695" y="42676"/>
                    <a:pt x="2574" y="42374"/>
                    <a:pt x="2376" y="42138"/>
                  </a:cubicBezTo>
                  <a:lnTo>
                    <a:pt x="23471" y="17418"/>
                  </a:lnTo>
                  <a:cubicBezTo>
                    <a:pt x="23674" y="17542"/>
                    <a:pt x="23911" y="17614"/>
                    <a:pt x="24165" y="17614"/>
                  </a:cubicBezTo>
                  <a:cubicBezTo>
                    <a:pt x="24584" y="17614"/>
                    <a:pt x="24960" y="17420"/>
                    <a:pt x="25207" y="17120"/>
                  </a:cubicBezTo>
                  <a:lnTo>
                    <a:pt x="45724" y="28957"/>
                  </a:lnTo>
                  <a:cubicBezTo>
                    <a:pt x="45669" y="29105"/>
                    <a:pt x="45637" y="29262"/>
                    <a:pt x="45637" y="29430"/>
                  </a:cubicBezTo>
                  <a:cubicBezTo>
                    <a:pt x="45637" y="30173"/>
                    <a:pt x="46242" y="30777"/>
                    <a:pt x="46984" y="30777"/>
                  </a:cubicBezTo>
                  <a:cubicBezTo>
                    <a:pt x="47728" y="30777"/>
                    <a:pt x="48331" y="30173"/>
                    <a:pt x="48331" y="29430"/>
                  </a:cubicBezTo>
                  <a:cubicBezTo>
                    <a:pt x="48331" y="29088"/>
                    <a:pt x="48202" y="28777"/>
                    <a:pt x="47992" y="28537"/>
                  </a:cubicBezTo>
                  <a:lnTo>
                    <a:pt x="69136" y="2515"/>
                  </a:lnTo>
                  <a:cubicBezTo>
                    <a:pt x="69333" y="2628"/>
                    <a:pt x="69561" y="2692"/>
                    <a:pt x="69804" y="2692"/>
                  </a:cubicBezTo>
                  <a:cubicBezTo>
                    <a:pt x="70546" y="2692"/>
                    <a:pt x="71151" y="2089"/>
                    <a:pt x="71151" y="1345"/>
                  </a:cubicBezTo>
                  <a:cubicBezTo>
                    <a:pt x="71149" y="604"/>
                    <a:pt x="70545" y="0"/>
                    <a:pt x="69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70;p46">
            <a:extLst>
              <a:ext uri="{FF2B5EF4-FFF2-40B4-BE49-F238E27FC236}">
                <a16:creationId xmlns:a16="http://schemas.microsoft.com/office/drawing/2014/main" id="{9014EF1F-C548-87CC-0DCC-8AD5288E1BB2}"/>
              </a:ext>
            </a:extLst>
          </p:cNvPr>
          <p:cNvSpPr/>
          <p:nvPr/>
        </p:nvSpPr>
        <p:spPr>
          <a:xfrm>
            <a:off x="5606296" y="2093897"/>
            <a:ext cx="1334782" cy="852465"/>
          </a:xfrm>
          <a:custGeom>
            <a:avLst/>
            <a:gdLst/>
            <a:ahLst/>
            <a:cxnLst/>
            <a:rect l="l" t="t" r="r" b="b"/>
            <a:pathLst>
              <a:path w="25005" h="13902" extrusionOk="0">
                <a:moveTo>
                  <a:pt x="24203" y="0"/>
                </a:moveTo>
                <a:cubicBezTo>
                  <a:pt x="23759" y="0"/>
                  <a:pt x="23400" y="359"/>
                  <a:pt x="23400" y="803"/>
                </a:cubicBezTo>
                <a:cubicBezTo>
                  <a:pt x="23400" y="1028"/>
                  <a:pt x="23492" y="1232"/>
                  <a:pt x="23641" y="1377"/>
                </a:cubicBezTo>
                <a:lnTo>
                  <a:pt x="20686" y="5370"/>
                </a:lnTo>
                <a:cubicBezTo>
                  <a:pt x="20571" y="5307"/>
                  <a:pt x="20443" y="5269"/>
                  <a:pt x="20303" y="5269"/>
                </a:cubicBezTo>
                <a:cubicBezTo>
                  <a:pt x="20016" y="5269"/>
                  <a:pt x="19766" y="5420"/>
                  <a:pt x="19624" y="5646"/>
                </a:cubicBezTo>
                <a:lnTo>
                  <a:pt x="17168" y="4540"/>
                </a:lnTo>
                <a:cubicBezTo>
                  <a:pt x="17190" y="4468"/>
                  <a:pt x="17204" y="4394"/>
                  <a:pt x="17204" y="4316"/>
                </a:cubicBezTo>
                <a:cubicBezTo>
                  <a:pt x="17204" y="3872"/>
                  <a:pt x="16844" y="3514"/>
                  <a:pt x="16402" y="3514"/>
                </a:cubicBezTo>
                <a:cubicBezTo>
                  <a:pt x="15959" y="3514"/>
                  <a:pt x="15599" y="3872"/>
                  <a:pt x="15599" y="4316"/>
                </a:cubicBezTo>
                <a:cubicBezTo>
                  <a:pt x="15599" y="4483"/>
                  <a:pt x="15650" y="4638"/>
                  <a:pt x="15738" y="4766"/>
                </a:cubicBezTo>
                <a:lnTo>
                  <a:pt x="13017" y="7216"/>
                </a:lnTo>
                <a:cubicBezTo>
                  <a:pt x="12876" y="7098"/>
                  <a:pt x="12699" y="7024"/>
                  <a:pt x="12500" y="7024"/>
                </a:cubicBezTo>
                <a:cubicBezTo>
                  <a:pt x="12057" y="7024"/>
                  <a:pt x="11698" y="7384"/>
                  <a:pt x="11698" y="7828"/>
                </a:cubicBezTo>
                <a:cubicBezTo>
                  <a:pt x="11698" y="7906"/>
                  <a:pt x="11714" y="7981"/>
                  <a:pt x="11734" y="8052"/>
                </a:cubicBezTo>
                <a:lnTo>
                  <a:pt x="9281" y="9158"/>
                </a:lnTo>
                <a:cubicBezTo>
                  <a:pt x="9138" y="8932"/>
                  <a:pt x="8889" y="8782"/>
                  <a:pt x="8602" y="8782"/>
                </a:cubicBezTo>
                <a:cubicBezTo>
                  <a:pt x="8159" y="8782"/>
                  <a:pt x="7799" y="9142"/>
                  <a:pt x="7799" y="9584"/>
                </a:cubicBezTo>
                <a:cubicBezTo>
                  <a:pt x="7799" y="9751"/>
                  <a:pt x="7850" y="9907"/>
                  <a:pt x="7937" y="10035"/>
                </a:cubicBezTo>
                <a:lnTo>
                  <a:pt x="5217" y="12485"/>
                </a:lnTo>
                <a:cubicBezTo>
                  <a:pt x="5077" y="12367"/>
                  <a:pt x="4899" y="12294"/>
                  <a:pt x="4702" y="12294"/>
                </a:cubicBezTo>
                <a:cubicBezTo>
                  <a:pt x="4415" y="12294"/>
                  <a:pt x="4165" y="12446"/>
                  <a:pt x="4024" y="12672"/>
                </a:cubicBezTo>
                <a:lnTo>
                  <a:pt x="1568" y="11567"/>
                </a:lnTo>
                <a:cubicBezTo>
                  <a:pt x="1591" y="11495"/>
                  <a:pt x="1604" y="11420"/>
                  <a:pt x="1604" y="11341"/>
                </a:cubicBezTo>
                <a:cubicBezTo>
                  <a:pt x="1604" y="10898"/>
                  <a:pt x="1245" y="10539"/>
                  <a:pt x="802" y="10539"/>
                </a:cubicBezTo>
                <a:cubicBezTo>
                  <a:pt x="359" y="10539"/>
                  <a:pt x="0" y="10898"/>
                  <a:pt x="0" y="11341"/>
                </a:cubicBezTo>
                <a:cubicBezTo>
                  <a:pt x="0" y="11785"/>
                  <a:pt x="359" y="12145"/>
                  <a:pt x="802" y="12145"/>
                </a:cubicBezTo>
                <a:cubicBezTo>
                  <a:pt x="1089" y="12145"/>
                  <a:pt x="1339" y="11993"/>
                  <a:pt x="1481" y="11768"/>
                </a:cubicBezTo>
                <a:lnTo>
                  <a:pt x="3937" y="12874"/>
                </a:lnTo>
                <a:cubicBezTo>
                  <a:pt x="3916" y="12946"/>
                  <a:pt x="3901" y="13020"/>
                  <a:pt x="3901" y="13099"/>
                </a:cubicBezTo>
                <a:cubicBezTo>
                  <a:pt x="3901" y="13542"/>
                  <a:pt x="4260" y="13901"/>
                  <a:pt x="4703" y="13901"/>
                </a:cubicBezTo>
                <a:cubicBezTo>
                  <a:pt x="5146" y="13901"/>
                  <a:pt x="5506" y="13542"/>
                  <a:pt x="5506" y="13099"/>
                </a:cubicBezTo>
                <a:cubicBezTo>
                  <a:pt x="5506" y="12931"/>
                  <a:pt x="5455" y="12776"/>
                  <a:pt x="5367" y="12647"/>
                </a:cubicBezTo>
                <a:lnTo>
                  <a:pt x="8088" y="10197"/>
                </a:lnTo>
                <a:cubicBezTo>
                  <a:pt x="8227" y="10315"/>
                  <a:pt x="8405" y="10389"/>
                  <a:pt x="8603" y="10389"/>
                </a:cubicBezTo>
                <a:cubicBezTo>
                  <a:pt x="9047" y="10389"/>
                  <a:pt x="9405" y="10029"/>
                  <a:pt x="9405" y="9585"/>
                </a:cubicBezTo>
                <a:cubicBezTo>
                  <a:pt x="9405" y="9507"/>
                  <a:pt x="9392" y="9433"/>
                  <a:pt x="9369" y="9361"/>
                </a:cubicBezTo>
                <a:lnTo>
                  <a:pt x="11824" y="8255"/>
                </a:lnTo>
                <a:cubicBezTo>
                  <a:pt x="11965" y="8481"/>
                  <a:pt x="12216" y="8631"/>
                  <a:pt x="12500" y="8631"/>
                </a:cubicBezTo>
                <a:cubicBezTo>
                  <a:pt x="12945" y="8631"/>
                  <a:pt x="13305" y="8273"/>
                  <a:pt x="13305" y="7829"/>
                </a:cubicBezTo>
                <a:cubicBezTo>
                  <a:pt x="13305" y="7662"/>
                  <a:pt x="13253" y="7506"/>
                  <a:pt x="13166" y="7378"/>
                </a:cubicBezTo>
                <a:lnTo>
                  <a:pt x="15886" y="4928"/>
                </a:lnTo>
                <a:cubicBezTo>
                  <a:pt x="16026" y="5046"/>
                  <a:pt x="16203" y="5119"/>
                  <a:pt x="16401" y="5119"/>
                </a:cubicBezTo>
                <a:cubicBezTo>
                  <a:pt x="16688" y="5119"/>
                  <a:pt x="16937" y="4967"/>
                  <a:pt x="17080" y="4741"/>
                </a:cubicBezTo>
                <a:lnTo>
                  <a:pt x="19535" y="5847"/>
                </a:lnTo>
                <a:cubicBezTo>
                  <a:pt x="19514" y="5919"/>
                  <a:pt x="19499" y="5994"/>
                  <a:pt x="19499" y="6072"/>
                </a:cubicBezTo>
                <a:cubicBezTo>
                  <a:pt x="19499" y="6515"/>
                  <a:pt x="19859" y="6875"/>
                  <a:pt x="20303" y="6875"/>
                </a:cubicBezTo>
                <a:cubicBezTo>
                  <a:pt x="20746" y="6875"/>
                  <a:pt x="21105" y="6517"/>
                  <a:pt x="21105" y="6072"/>
                </a:cubicBezTo>
                <a:cubicBezTo>
                  <a:pt x="21105" y="5847"/>
                  <a:pt x="21013" y="5645"/>
                  <a:pt x="20863" y="5499"/>
                </a:cubicBezTo>
                <a:lnTo>
                  <a:pt x="23818" y="1506"/>
                </a:lnTo>
                <a:cubicBezTo>
                  <a:pt x="23933" y="1567"/>
                  <a:pt x="24062" y="1607"/>
                  <a:pt x="24202" y="1607"/>
                </a:cubicBezTo>
                <a:cubicBezTo>
                  <a:pt x="24645" y="1607"/>
                  <a:pt x="25005" y="1248"/>
                  <a:pt x="25005" y="803"/>
                </a:cubicBezTo>
                <a:cubicBezTo>
                  <a:pt x="25005" y="360"/>
                  <a:pt x="24646" y="0"/>
                  <a:pt x="24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492239"/>
      </p:ext>
    </p:extLst>
  </p:cSld>
  <p:clrMapOvr>
    <a:masterClrMapping/>
  </p:clrMapOvr>
</p:sld>
</file>

<file path=ppt/theme/theme1.xml><?xml version="1.0" encoding="utf-8"?>
<a:theme xmlns:a="http://schemas.openxmlformats.org/drawingml/2006/main" name="Qualitative and Quantitative Analysis Research Conference by Slidesgo">
  <a:themeElements>
    <a:clrScheme name="Simple Light">
      <a:dk1>
        <a:srgbClr val="E9F5FF"/>
      </a:dk1>
      <a:lt1>
        <a:srgbClr val="FFFFFF"/>
      </a:lt1>
      <a:dk2>
        <a:srgbClr val="0A2B37"/>
      </a:dk2>
      <a:lt2>
        <a:srgbClr val="E25A44"/>
      </a:lt2>
      <a:accent1>
        <a:srgbClr val="F57359"/>
      </a:accent1>
      <a:accent2>
        <a:srgbClr val="5490C6"/>
      </a:accent2>
      <a:accent3>
        <a:srgbClr val="BBD9FB"/>
      </a:accent3>
      <a:accent4>
        <a:srgbClr val="EBAF54"/>
      </a:accent4>
      <a:accent5>
        <a:srgbClr val="7CC1B0"/>
      </a:accent5>
      <a:accent6>
        <a:srgbClr val="C0C8CE"/>
      </a:accent6>
      <a:hlink>
        <a:srgbClr val="E25A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893</Words>
  <Application>Microsoft Office PowerPoint</Application>
  <PresentationFormat>On-screen Show (16:9)</PresentationFormat>
  <Paragraphs>196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Didact Gothic</vt:lpstr>
      <vt:lpstr>Poppins SemiBold</vt:lpstr>
      <vt:lpstr>Poppins</vt:lpstr>
      <vt:lpstr>Arial</vt:lpstr>
      <vt:lpstr>Consolas</vt:lpstr>
      <vt:lpstr>Anaheim</vt:lpstr>
      <vt:lpstr>Nunito Light</vt:lpstr>
      <vt:lpstr> Didact Gothic</vt:lpstr>
      <vt:lpstr>Qualitative and Quantitative Analysis Research Conference by Slidesgo</vt:lpstr>
      <vt:lpstr>JAMIA ChatGPT Meta-Analysis Interface  By – Anubha Mahajan </vt:lpstr>
      <vt:lpstr>About Me!</vt:lpstr>
      <vt:lpstr>Table of contents</vt:lpstr>
      <vt:lpstr>Introduction</vt:lpstr>
      <vt:lpstr>Goal</vt:lpstr>
      <vt:lpstr>Motivation – Drug Repurposing</vt:lpstr>
      <vt:lpstr>Motivation – Pharmacovigilance</vt:lpstr>
      <vt:lpstr>Purpose</vt:lpstr>
      <vt:lpstr>Meta-Analysis</vt:lpstr>
      <vt:lpstr>Meta-Analysis</vt:lpstr>
      <vt:lpstr>Process</vt:lpstr>
      <vt:lpstr>Example</vt:lpstr>
      <vt:lpstr>Distribution of Labor</vt:lpstr>
      <vt:lpstr>Interface</vt:lpstr>
      <vt:lpstr>Features</vt:lpstr>
      <vt:lpstr>Implementation : Frontend</vt:lpstr>
      <vt:lpstr>Implementation: Backend</vt:lpstr>
      <vt:lpstr>Methodology</vt:lpstr>
      <vt:lpstr>Case Study</vt:lpstr>
      <vt:lpstr>Screening &amp; Filtering Abstracts</vt:lpstr>
      <vt:lpstr>Extracting Clinical Data</vt:lpstr>
      <vt:lpstr>Ongoing Research</vt:lpstr>
      <vt:lpstr>PowerPoint Presentation</vt:lpstr>
      <vt:lpstr>Thank you!  amahajan68@gatech.edu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JAMIA Meta-Analysis Interface  Georgia Institute of Technology</dc:title>
  <dc:creator>Anubha Mahajan</dc:creator>
  <cp:lastModifiedBy>Mahajan, Anubha</cp:lastModifiedBy>
  <cp:revision>1</cp:revision>
  <dcterms:modified xsi:type="dcterms:W3CDTF">2024-02-23T22:00:50Z</dcterms:modified>
</cp:coreProperties>
</file>