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6858000" cx="12192000"/>
  <p:notesSz cx="6858000" cy="9144000"/>
  <p:embeddedFontLst>
    <p:embeddedFont>
      <p:font typeface="Roboto Slab"/>
      <p:regular r:id="rId27"/>
      <p:bold r:id="rId28"/>
    </p:embeddedFont>
    <p:embeddedFont>
      <p:font typeface="Helvetica Neue"/>
      <p:regular r:id="rId29"/>
      <p:bold r:id="rId30"/>
      <p:italic r:id="rId31"/>
      <p:boldItalic r:id="rId32"/>
    </p:embeddedFont>
    <p:embeddedFont>
      <p:font typeface="Helvetica Neue Light"/>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jHpSsCCmTR9BoXkrMT/3wFno+UM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RobotoSlab-bold.fntdata"/><Relationship Id="rId27" Type="http://schemas.openxmlformats.org/officeDocument/2006/relationships/font" Target="fonts/RobotoSlab-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HelveticaNeue-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HelveticaNeue-italic.fntdata"/><Relationship Id="rId30" Type="http://schemas.openxmlformats.org/officeDocument/2006/relationships/font" Target="fonts/HelveticaNeue-bold.fntdata"/><Relationship Id="rId11" Type="http://schemas.openxmlformats.org/officeDocument/2006/relationships/slide" Target="slides/slide7.xml"/><Relationship Id="rId33" Type="http://schemas.openxmlformats.org/officeDocument/2006/relationships/font" Target="fonts/HelveticaNeueLight-regular.fntdata"/><Relationship Id="rId10" Type="http://schemas.openxmlformats.org/officeDocument/2006/relationships/slide" Target="slides/slide6.xml"/><Relationship Id="rId32" Type="http://schemas.openxmlformats.org/officeDocument/2006/relationships/font" Target="fonts/HelveticaNeue-boldItalic.fntdata"/><Relationship Id="rId13" Type="http://schemas.openxmlformats.org/officeDocument/2006/relationships/slide" Target="slides/slide9.xml"/><Relationship Id="rId35" Type="http://schemas.openxmlformats.org/officeDocument/2006/relationships/font" Target="fonts/HelveticaNeueLight-italic.fntdata"/><Relationship Id="rId12" Type="http://schemas.openxmlformats.org/officeDocument/2006/relationships/slide" Target="slides/slide8.xml"/><Relationship Id="rId34" Type="http://schemas.openxmlformats.org/officeDocument/2006/relationships/font" Target="fonts/HelveticaNeueLight-bold.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HelveticaNeueLight-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I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1200"/>
              </a:spcAft>
              <a:buClr>
                <a:schemeClr val="dk1"/>
              </a:buClr>
              <a:buSzPts val="1100"/>
              <a:buFont typeface="Arial"/>
              <a:buNone/>
            </a:pPr>
            <a:r>
              <a:rPr b="1" lang="en-IN">
                <a:latin typeface="Helvetica Neue"/>
                <a:ea typeface="Helvetica Neue"/>
                <a:cs typeface="Helvetica Neue"/>
                <a:sym typeface="Helvetica Neue"/>
              </a:rPr>
              <a:t>[Introduction]</a:t>
            </a:r>
            <a:r>
              <a:rPr lang="en-IN">
                <a:latin typeface="Helvetica Neue"/>
                <a:ea typeface="Helvetica Neue"/>
                <a:cs typeface="Helvetica Neue"/>
                <a:sym typeface="Helvetica Neue"/>
              </a:rPr>
              <a:t> "Good [morning/afternoon], everyone. Today, I’m excited to introduce VIP-SMUR's Energy Predictor, an innovative approach leveraging surrogate models to enhance energy simulations for urban regeneration. Let’s dive into the background and current solutions for this transformative tool.</a:t>
            </a:r>
            <a:endParaRPr>
              <a:latin typeface="Helvetica Neue"/>
              <a:ea typeface="Helvetica Neue"/>
              <a:cs typeface="Helvetica Neue"/>
              <a:sym typeface="Helvetica Neue"/>
            </a:endParaRPr>
          </a:p>
        </p:txBody>
      </p:sp>
      <p:sp>
        <p:nvSpPr>
          <p:cNvPr id="157" name="Google Shape;15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1a90b77d9f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g31a90b77d9f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304800" lvl="0" marL="457200" rtl="0" algn="l">
              <a:lnSpc>
                <a:spcPct val="115000"/>
              </a:lnSpc>
              <a:spcBef>
                <a:spcPts val="1200"/>
              </a:spcBef>
              <a:spcAft>
                <a:spcPts val="0"/>
              </a:spcAft>
              <a:buClr>
                <a:srgbClr val="3F3F3F"/>
              </a:buClr>
              <a:buSzPts val="1200"/>
              <a:buFont typeface="Helvetica Neue"/>
              <a:buChar char="●"/>
            </a:pPr>
            <a:r>
              <a:rPr lang="en-IN">
                <a:solidFill>
                  <a:srgbClr val="3F3F3F"/>
                </a:solidFill>
                <a:latin typeface="Helvetica Neue"/>
                <a:ea typeface="Helvetica Neue"/>
                <a:cs typeface="Helvetica Neue"/>
                <a:sym typeface="Helvetica Neue"/>
              </a:rPr>
              <a:t>Compared traditional linear regression with a state-of-the-art, nonlinear approach based on decision tree algorithms to enhance the accuracy of energy load analysis</a:t>
            </a:r>
            <a:endParaRPr>
              <a:solidFill>
                <a:srgbClr val="3F3F3F"/>
              </a:solidFill>
              <a:latin typeface="Helvetica Neue"/>
              <a:ea typeface="Helvetica Neue"/>
              <a:cs typeface="Helvetica Neue"/>
              <a:sym typeface="Helvetica Neue"/>
            </a:endParaRPr>
          </a:p>
          <a:p>
            <a:pPr indent="-317500" lvl="0" marL="457200" rtl="0" algn="l">
              <a:lnSpc>
                <a:spcPct val="115000"/>
              </a:lnSpc>
              <a:spcBef>
                <a:spcPts val="0"/>
              </a:spcBef>
              <a:spcAft>
                <a:spcPts val="0"/>
              </a:spcAft>
              <a:buClr>
                <a:srgbClr val="3F3F3F"/>
              </a:buClr>
              <a:buSzPts val="1400"/>
              <a:buFont typeface="Helvetica Neue"/>
              <a:buChar char="●"/>
            </a:pPr>
            <a:r>
              <a:rPr lang="en-IN">
                <a:solidFill>
                  <a:srgbClr val="3F3F3F"/>
                </a:solidFill>
                <a:latin typeface="Helvetica Neue"/>
                <a:ea typeface="Helvetica Neue"/>
                <a:cs typeface="Helvetica Neue"/>
                <a:sym typeface="Helvetica Neue"/>
              </a:rPr>
              <a:t>Given the characteristics of the data distribution, multiple linear regression may not be the most suitable approach. Therefore, we opted for tree-based regression models, which are likely to capture complex, non-linear relationships more effectively.</a:t>
            </a:r>
            <a:endParaRPr>
              <a:solidFill>
                <a:srgbClr val="3F3F3F"/>
              </a:solidFill>
              <a:latin typeface="Helvetica Neue"/>
              <a:ea typeface="Helvetica Neue"/>
              <a:cs typeface="Helvetica Neue"/>
              <a:sym typeface="Helvetica Neue"/>
            </a:endParaRPr>
          </a:p>
        </p:txBody>
      </p:sp>
      <p:sp>
        <p:nvSpPr>
          <p:cNvPr id="311" name="Google Shape;311;g31a90b77d9f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1a90b77d9f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31a90b77d9f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2" name="Google Shape;322;g31a90b77d9f_0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b3ffdedf32_2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g2b3ffdedf32_2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600"/>
              </a:spcBef>
              <a:spcAft>
                <a:spcPts val="0"/>
              </a:spcAft>
              <a:buClr>
                <a:schemeClr val="dk1"/>
              </a:buClr>
              <a:buSzPts val="1600"/>
              <a:buFont typeface="Arial"/>
              <a:buNone/>
            </a:pPr>
            <a:r>
              <a:rPr lang="en-IN">
                <a:solidFill>
                  <a:srgbClr val="3F3F3F"/>
                </a:solidFill>
                <a:latin typeface="Helvetica Neue"/>
                <a:ea typeface="Helvetica Neue"/>
                <a:cs typeface="Helvetica Neue"/>
                <a:sym typeface="Helvetica Neue"/>
              </a:rPr>
              <a:t>Here we have both front end and back </a:t>
            </a:r>
            <a:r>
              <a:rPr lang="en-IN">
                <a:solidFill>
                  <a:srgbClr val="3F3F3F"/>
                </a:solidFill>
                <a:latin typeface="Helvetica Neue"/>
                <a:ea typeface="Helvetica Neue"/>
                <a:cs typeface="Helvetica Neue"/>
                <a:sym typeface="Helvetica Neue"/>
              </a:rPr>
              <a:t>end tools we used for the predictor. On the left, we have elements that went into the back end and on the right we have our front end tools. </a:t>
            </a:r>
            <a:endParaRPr>
              <a:solidFill>
                <a:srgbClr val="3F3F3F"/>
              </a:solidFill>
              <a:latin typeface="Helvetica Neue"/>
              <a:ea typeface="Helvetica Neue"/>
              <a:cs typeface="Helvetica Neue"/>
              <a:sym typeface="Helvetica Neue"/>
            </a:endParaRPr>
          </a:p>
          <a:p>
            <a:pPr indent="0" lvl="0" marL="0" rtl="0" algn="l">
              <a:lnSpc>
                <a:spcPct val="115000"/>
              </a:lnSpc>
              <a:spcBef>
                <a:spcPts val="1600"/>
              </a:spcBef>
              <a:spcAft>
                <a:spcPts val="0"/>
              </a:spcAft>
              <a:buClr>
                <a:schemeClr val="dk1"/>
              </a:buClr>
              <a:buSzPts val="1600"/>
              <a:buFont typeface="Arial"/>
              <a:buNone/>
            </a:pPr>
            <a:r>
              <a:rPr lang="en-IN">
                <a:solidFill>
                  <a:srgbClr val="3F3F3F"/>
                </a:solidFill>
                <a:latin typeface="Helvetica Neue"/>
                <a:ea typeface="Helvetica Neue"/>
                <a:cs typeface="Helvetica Neue"/>
                <a:sym typeface="Helvetica Neue"/>
              </a:rPr>
              <a:t>Starting from the left on the bottom, The backbone of our data is the Comstock Dataset. We used this dataset to set default values for different building types, making the tool more accessible for users by pre-filling essential data. We simplified parameters to make the interface more streamlined. One example of this simplification is how we combined window and wall areas into a single metric: the Window-to-Wall Ratio, or WWR. Instead of asking the user to input window and wall areas separately, we unified these into one.</a:t>
            </a:r>
            <a:endParaRPr>
              <a:solidFill>
                <a:srgbClr val="3F3F3F"/>
              </a:solidFill>
              <a:latin typeface="Helvetica Neue"/>
              <a:ea typeface="Helvetica Neue"/>
              <a:cs typeface="Helvetica Neue"/>
              <a:sym typeface="Helvetica Neue"/>
            </a:endParaRPr>
          </a:p>
          <a:p>
            <a:pPr indent="0" lvl="0" marL="0" rtl="0" algn="l">
              <a:lnSpc>
                <a:spcPct val="115000"/>
              </a:lnSpc>
              <a:spcBef>
                <a:spcPts val="1600"/>
              </a:spcBef>
              <a:spcAft>
                <a:spcPts val="0"/>
              </a:spcAft>
              <a:buClr>
                <a:schemeClr val="dk1"/>
              </a:buClr>
              <a:buSzPts val="1600"/>
              <a:buFont typeface="Arial"/>
              <a:buNone/>
            </a:pPr>
            <a:r>
              <a:rPr lang="en-IN">
                <a:solidFill>
                  <a:srgbClr val="3F3F3F"/>
                </a:solidFill>
                <a:latin typeface="Helvetica Neue"/>
                <a:ea typeface="Helvetica Neue"/>
                <a:cs typeface="Helvetica Neue"/>
                <a:sym typeface="Helvetica Neue"/>
              </a:rPr>
              <a:t>"To connect our predictive model to the interface, we converted our GB model into SAV files using Scikit. We then used a python script to load the models and Flask to create a server that our frontend interface connects to. This setup allows user input to be fed into the model and also the model to display an output on the frontend.</a:t>
            </a:r>
            <a:endParaRPr>
              <a:solidFill>
                <a:srgbClr val="3F3F3F"/>
              </a:solidFill>
              <a:latin typeface="Helvetica Neue"/>
              <a:ea typeface="Helvetica Neue"/>
              <a:cs typeface="Helvetica Neue"/>
              <a:sym typeface="Helvetica Neue"/>
            </a:endParaRPr>
          </a:p>
          <a:p>
            <a:pPr indent="0" lvl="0" marL="0" rtl="0" algn="l">
              <a:lnSpc>
                <a:spcPct val="115000"/>
              </a:lnSpc>
              <a:spcBef>
                <a:spcPts val="1600"/>
              </a:spcBef>
              <a:spcAft>
                <a:spcPts val="0"/>
              </a:spcAft>
              <a:buClr>
                <a:schemeClr val="dk1"/>
              </a:buClr>
              <a:buSzPts val="1600"/>
              <a:buFont typeface="Arial"/>
              <a:buNone/>
            </a:pPr>
            <a:r>
              <a:rPr lang="en-IN">
                <a:solidFill>
                  <a:srgbClr val="3F3F3F"/>
                </a:solidFill>
                <a:latin typeface="Helvetica Neue"/>
                <a:ea typeface="Helvetica Neue"/>
                <a:cs typeface="Helvetica Neue"/>
                <a:sym typeface="Helvetica Neue"/>
              </a:rPr>
              <a:t>___</a:t>
            </a:r>
            <a:endParaRPr>
              <a:solidFill>
                <a:srgbClr val="3F3F3F"/>
              </a:solidFill>
              <a:latin typeface="Helvetica Neue"/>
              <a:ea typeface="Helvetica Neue"/>
              <a:cs typeface="Helvetica Neue"/>
              <a:sym typeface="Helvetica Neue"/>
            </a:endParaRPr>
          </a:p>
          <a:p>
            <a:pPr indent="0" lvl="0" marL="0" rtl="0" algn="l">
              <a:lnSpc>
                <a:spcPct val="115000"/>
              </a:lnSpc>
              <a:spcBef>
                <a:spcPts val="1600"/>
              </a:spcBef>
              <a:spcAft>
                <a:spcPts val="0"/>
              </a:spcAft>
              <a:buNone/>
            </a:pPr>
            <a:r>
              <a:rPr lang="en-IN">
                <a:solidFill>
                  <a:srgbClr val="3F3F3F"/>
                </a:solidFill>
                <a:latin typeface="Helvetica Neue"/>
                <a:ea typeface="Helvetica Neue"/>
                <a:cs typeface="Helvetica Neue"/>
                <a:sym typeface="Helvetica Neue"/>
              </a:rPr>
              <a:t>"Now, let’s look at the frontend tools. We used Next.js to ensure smooth integration between the backend and frontend. This framework manages data flow so that simulation results are stored and retrieved efficiently."</a:t>
            </a:r>
            <a:endParaRPr>
              <a:solidFill>
                <a:srgbClr val="3F3F3F"/>
              </a:solidFill>
              <a:latin typeface="Helvetica Neue"/>
              <a:ea typeface="Helvetica Neue"/>
              <a:cs typeface="Helvetica Neue"/>
              <a:sym typeface="Helvetica Neue"/>
            </a:endParaRPr>
          </a:p>
          <a:p>
            <a:pPr indent="0" lvl="0" marL="0" rtl="0" algn="l">
              <a:lnSpc>
                <a:spcPct val="115000"/>
              </a:lnSpc>
              <a:spcBef>
                <a:spcPts val="1200"/>
              </a:spcBef>
              <a:spcAft>
                <a:spcPts val="0"/>
              </a:spcAft>
              <a:buNone/>
            </a:pPr>
            <a:r>
              <a:rPr lang="en-IN">
                <a:solidFill>
                  <a:srgbClr val="3F3F3F"/>
                </a:solidFill>
                <a:latin typeface="Helvetica Neue"/>
                <a:ea typeface="Helvetica Neue"/>
                <a:cs typeface="Helvetica Neue"/>
                <a:sym typeface="Helvetica Neue"/>
              </a:rPr>
              <a:t>"We wanted users to interact with simulation results visually, so we also imported 3D models from Blender and used Three.js to build an interactive geometry previewer. With this, users can view a 3D rendering of their building in real time."</a:t>
            </a:r>
            <a:endParaRPr>
              <a:solidFill>
                <a:srgbClr val="3F3F3F"/>
              </a:solidFill>
              <a:latin typeface="Helvetica Neue"/>
              <a:ea typeface="Helvetica Neue"/>
              <a:cs typeface="Helvetica Neue"/>
              <a:sym typeface="Helvetica Neue"/>
            </a:endParaRPr>
          </a:p>
          <a:p>
            <a:pPr indent="0" lvl="0" marL="0" rtl="0" algn="l">
              <a:lnSpc>
                <a:spcPct val="115000"/>
              </a:lnSpc>
              <a:spcBef>
                <a:spcPts val="1600"/>
              </a:spcBef>
              <a:spcAft>
                <a:spcPts val="0"/>
              </a:spcAft>
              <a:buNone/>
            </a:pPr>
            <a:r>
              <a:t/>
            </a:r>
            <a:endParaRPr>
              <a:solidFill>
                <a:srgbClr val="3F3F3F"/>
              </a:solidFill>
              <a:latin typeface="Helvetica Neue"/>
              <a:ea typeface="Helvetica Neue"/>
              <a:cs typeface="Helvetica Neue"/>
              <a:sym typeface="Helvetica Neue"/>
            </a:endParaRPr>
          </a:p>
          <a:p>
            <a:pPr indent="0" lvl="0" marL="0" rtl="0" algn="l">
              <a:lnSpc>
                <a:spcPct val="100000"/>
              </a:lnSpc>
              <a:spcBef>
                <a:spcPts val="1600"/>
              </a:spcBef>
              <a:spcAft>
                <a:spcPts val="0"/>
              </a:spcAft>
              <a:buSzPts val="1400"/>
              <a:buNone/>
            </a:pPr>
            <a:r>
              <a:t/>
            </a:r>
            <a:endParaRPr/>
          </a:p>
        </p:txBody>
      </p:sp>
      <p:sp>
        <p:nvSpPr>
          <p:cNvPr id="339" name="Google Shape;339;g2b3ffdedf32_2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b3df17e96a_3_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g2b3df17e96a_3_3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N">
                <a:latin typeface="Helvetica Neue"/>
                <a:ea typeface="Helvetica Neue"/>
                <a:cs typeface="Helvetica Neue"/>
                <a:sym typeface="Helvetica Neue"/>
              </a:rPr>
              <a:t>We conducted experiments to assess how effectively this tool supports the evaluation of different design choices for reducing energy load.</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IN">
                <a:latin typeface="Helvetica Neue"/>
                <a:ea typeface="Helvetica Neue"/>
                <a:cs typeface="Helvetica Neue"/>
                <a:sym typeface="Helvetica Neue"/>
              </a:rPr>
              <a:t> Each player selects the same building type -- office. from there players are free to change any parameter to meet the goals of their specific roles. players had 5 attempts to refine the design.</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rPr lang="en-IN">
                <a:latin typeface="Helvetica Neue"/>
                <a:ea typeface="Helvetica Neue"/>
                <a:cs typeface="Helvetica Neue"/>
                <a:sym typeface="Helvetica Neue"/>
              </a:rPr>
              <a:t>The goal of the game is to simulate the early building design phase and optimize the project according to specific role-based priorities.</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a:p>
            <a:pPr indent="-317500" lvl="0" marL="457200" rtl="0" algn="l">
              <a:lnSpc>
                <a:spcPct val="100000"/>
              </a:lnSpc>
              <a:spcBef>
                <a:spcPts val="0"/>
              </a:spcBef>
              <a:spcAft>
                <a:spcPts val="0"/>
              </a:spcAft>
              <a:buSzPts val="1400"/>
              <a:buFont typeface="Helvetica Neue"/>
              <a:buAutoNum type="arabicPeriod"/>
            </a:pPr>
            <a:r>
              <a:rPr lang="en-IN">
                <a:latin typeface="Helvetica Neue"/>
                <a:ea typeface="Helvetica Neue"/>
                <a:cs typeface="Helvetica Neue"/>
                <a:sym typeface="Helvetica Neue"/>
              </a:rPr>
              <a:t>Architect. Let’s say I’m an architect. As an architect I’m more interested in the building’s shape, height, window to wall ratio. I go with a WWR of 30% because this allows for natural daylight to come in without creating excessive glare. This is important for occupant comfort and productivity– especially in an office setting.</a:t>
            </a:r>
            <a:endParaRPr>
              <a:latin typeface="Helvetica Neue"/>
              <a:ea typeface="Helvetica Neue"/>
              <a:cs typeface="Helvetica Neue"/>
              <a:sym typeface="Helvetica Neue"/>
            </a:endParaRPr>
          </a:p>
          <a:p>
            <a:pPr indent="0" lvl="0" marL="457200" rtl="0" algn="l">
              <a:lnSpc>
                <a:spcPct val="100000"/>
              </a:lnSpc>
              <a:spcBef>
                <a:spcPts val="0"/>
              </a:spcBef>
              <a:spcAft>
                <a:spcPts val="0"/>
              </a:spcAft>
              <a:buNone/>
            </a:pPr>
            <a:r>
              <a:t/>
            </a:r>
            <a:endParaRPr>
              <a:latin typeface="Helvetica Neue"/>
              <a:ea typeface="Helvetica Neue"/>
              <a:cs typeface="Helvetica Neue"/>
              <a:sym typeface="Helvetica Neue"/>
            </a:endParaRPr>
          </a:p>
          <a:p>
            <a:pPr indent="0" lvl="0" marL="457200" rtl="0" algn="l">
              <a:lnSpc>
                <a:spcPct val="100000"/>
              </a:lnSpc>
              <a:spcBef>
                <a:spcPts val="0"/>
              </a:spcBef>
              <a:spcAft>
                <a:spcPts val="0"/>
              </a:spcAft>
              <a:buNone/>
            </a:pPr>
            <a:r>
              <a:t/>
            </a:r>
            <a:endParaRPr>
              <a:latin typeface="Helvetica Neue"/>
              <a:ea typeface="Helvetica Neue"/>
              <a:cs typeface="Helvetica Neue"/>
              <a:sym typeface="Helvetica Neue"/>
            </a:endParaRPr>
          </a:p>
          <a:p>
            <a:pPr indent="-317500" lvl="0" marL="457200" rtl="0" algn="l">
              <a:lnSpc>
                <a:spcPct val="100000"/>
              </a:lnSpc>
              <a:spcBef>
                <a:spcPts val="0"/>
              </a:spcBef>
              <a:spcAft>
                <a:spcPts val="0"/>
              </a:spcAft>
              <a:buSzPts val="1400"/>
              <a:buFont typeface="Helvetica Neue"/>
              <a:buAutoNum type="arabicPeriod"/>
            </a:pPr>
            <a:r>
              <a:rPr lang="en-IN">
                <a:latin typeface="Helvetica Neue"/>
                <a:ea typeface="Helvetica Neue"/>
                <a:cs typeface="Helvetica Neue"/>
                <a:sym typeface="Helvetica Neue"/>
              </a:rPr>
              <a:t>ESG Consultant. On the other hand, let’s say im an ESG Consultant. As an ESG Consultant my main priority is to mininize energy consumption. Initial findings indicate that a narrow rectangle footprint could significantly increase both heating loads and cooling loads. To mitigate this, I shifted from a multizone CAV/VAV HVAC system to a smaller packaged unit and reduced the WWR. </a:t>
            </a:r>
            <a:endParaRPr>
              <a:latin typeface="Helvetica Neue"/>
              <a:ea typeface="Helvetica Neue"/>
              <a:cs typeface="Helvetica Neue"/>
              <a:sym typeface="Helvetica Neue"/>
            </a:endParaRPr>
          </a:p>
          <a:p>
            <a:pPr indent="0" lvl="0" marL="0" rtl="0" algn="l">
              <a:lnSpc>
                <a:spcPct val="100000"/>
              </a:lnSpc>
              <a:spcBef>
                <a:spcPts val="0"/>
              </a:spcBef>
              <a:spcAft>
                <a:spcPts val="0"/>
              </a:spcAft>
              <a:buSzPts val="1400"/>
              <a:buNone/>
            </a:pPr>
            <a:r>
              <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IN">
                <a:latin typeface="Helvetica Neue"/>
                <a:ea typeface="Helvetica Neue"/>
                <a:cs typeface="Helvetica Neue"/>
                <a:sym typeface="Helvetica Neue"/>
              </a:rPr>
              <a:t>Players assume one of three roles:</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IN">
                <a:latin typeface="Helvetica Neue"/>
                <a:ea typeface="Helvetica Neue"/>
                <a:cs typeface="Helvetica Neue"/>
                <a:sym typeface="Helvetica Neue"/>
              </a:rPr>
              <a:t>1) Real Estate Investor that Focuses on cost-effectiveness.</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IN">
                <a:latin typeface="Helvetica Neue"/>
                <a:ea typeface="Helvetica Neue"/>
                <a:cs typeface="Helvetica Neue"/>
                <a:sym typeface="Helvetica Neue"/>
              </a:rPr>
              <a:t>2) Architect that Prioritizes the building’s shape, form, height, and window-to-wall ratio (WWR).</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IN">
                <a:latin typeface="Helvetica Neue"/>
                <a:ea typeface="Helvetica Neue"/>
                <a:cs typeface="Helvetica Neue"/>
                <a:sym typeface="Helvetica Neue"/>
              </a:rPr>
              <a:t>3) ESG Consultant that Aims to minimize energy demand for a more sustainable design.</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0" lvl="0" marL="0" rtl="0" algn="l">
              <a:lnSpc>
                <a:spcPct val="100000"/>
              </a:lnSpc>
              <a:spcBef>
                <a:spcPts val="0"/>
              </a:spcBef>
              <a:spcAft>
                <a:spcPts val="0"/>
              </a:spcAft>
              <a:buSzPts val="1400"/>
              <a:buNone/>
            </a:pPr>
            <a:r>
              <a:t/>
            </a:r>
            <a:endParaRPr>
              <a:latin typeface="Helvetica Neue"/>
              <a:ea typeface="Helvetica Neue"/>
              <a:cs typeface="Helvetica Neue"/>
              <a:sym typeface="Helvetica Neue"/>
            </a:endParaRPr>
          </a:p>
        </p:txBody>
      </p:sp>
      <p:sp>
        <p:nvSpPr>
          <p:cNvPr id="377" name="Google Shape;377;g2b3df17e96a_3_3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133000b176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g3133000b176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IN">
                <a:latin typeface="Arial"/>
                <a:ea typeface="Arial"/>
                <a:cs typeface="Arial"/>
                <a:sym typeface="Arial"/>
              </a:rPr>
              <a:t>"Here we have the simulation results for six people playing the game, each working on the same building type. We can see the performance trends for both the Architect and ESG Consultant roles over five attempts."</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IN">
                <a:latin typeface="Arial"/>
                <a:ea typeface="Arial"/>
                <a:cs typeface="Arial"/>
                <a:sym typeface="Arial"/>
              </a:rPr>
              <a:t>"On the left, we have the results for three Architects. Each architect adjusted their design parameters over five attempts, primarily focusing on occupant comfort and aesthetics, including maintaining an optimal Window-to-Wall Ratio (WWR) for natural daylight."</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IN">
                <a:latin typeface="Arial"/>
                <a:ea typeface="Arial"/>
                <a:cs typeface="Arial"/>
                <a:sym typeface="Arial"/>
              </a:rPr>
              <a:t>"As you can see, there’s variability in both heating and cooling demands across their attempts, with some peaks indicating increased cooling loads for certain designs. However, by the final attempt, each architect achieved a balanced but moderate reduction in energy demand."</a:t>
            </a:r>
            <a:endParaRPr>
              <a:latin typeface="Arial"/>
              <a:ea typeface="Arial"/>
              <a:cs typeface="Arial"/>
              <a:sym typeface="Arial"/>
            </a:endParaRPr>
          </a:p>
          <a:p>
            <a:pPr indent="0" lvl="0" marL="0" rtl="0" algn="l">
              <a:lnSpc>
                <a:spcPct val="100000"/>
              </a:lnSpc>
              <a:spcBef>
                <a:spcPts val="120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IN">
                <a:latin typeface="Arial"/>
                <a:ea typeface="Arial"/>
                <a:cs typeface="Arial"/>
                <a:sym typeface="Arial"/>
              </a:rPr>
              <a:t> We see that the ESG consultant has the lowest energy consumption by the end of the 5 attempt, with the architects coming in second</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i="1" lang="en-IN" sz="1100">
                <a:latin typeface="Arial"/>
                <a:ea typeface="Arial"/>
                <a:cs typeface="Arial"/>
                <a:sym typeface="Arial"/>
              </a:rPr>
              <a:t>Presenter:</a:t>
            </a:r>
            <a:br>
              <a:rPr i="1" lang="en-IN" sz="1100">
                <a:latin typeface="Arial"/>
                <a:ea typeface="Arial"/>
                <a:cs typeface="Arial"/>
                <a:sym typeface="Arial"/>
              </a:rPr>
            </a:br>
            <a:r>
              <a:rPr lang="en-IN" sz="1100">
                <a:latin typeface="Arial"/>
                <a:ea typeface="Arial"/>
                <a:cs typeface="Arial"/>
                <a:sym typeface="Arial"/>
              </a:rPr>
              <a:t>"On the right, we see the simulation results for the ESG Consultants. Their focus was on minimizing energy consumption by adjusting factors like WWR and HVAC system types."</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IN" sz="1100">
                <a:latin typeface="Arial"/>
                <a:ea typeface="Arial"/>
                <a:cs typeface="Arial"/>
                <a:sym typeface="Arial"/>
              </a:rPr>
              <a:t>"The ESG Consultants show a downward trend in energy demand across attempts. By the fifth attempt, they achieved the lowest energy consumption levels compared to the Architects, particularly with a significant reduction in heating loads. This reflects the ESG Consultants’ goal to optimize for sustainability and energy efficiency."</a:t>
            </a:r>
            <a:endParaRPr sz="1100">
              <a:latin typeface="Arial"/>
              <a:ea typeface="Arial"/>
              <a:cs typeface="Arial"/>
              <a:sym typeface="Arial"/>
            </a:endParaRPr>
          </a:p>
          <a:p>
            <a:pPr indent="0" lvl="0" marL="0" rtl="0" algn="l">
              <a:lnSpc>
                <a:spcPct val="100000"/>
              </a:lnSpc>
              <a:spcBef>
                <a:spcPts val="1200"/>
              </a:spcBef>
              <a:spcAft>
                <a:spcPts val="0"/>
              </a:spcAft>
              <a:buSzPts val="1400"/>
              <a:buNone/>
            </a:pPr>
            <a:r>
              <a:t/>
            </a:r>
            <a:endParaRPr>
              <a:latin typeface="Arial"/>
              <a:ea typeface="Arial"/>
              <a:cs typeface="Arial"/>
              <a:sym typeface="Arial"/>
            </a:endParaRPr>
          </a:p>
        </p:txBody>
      </p:sp>
      <p:sp>
        <p:nvSpPr>
          <p:cNvPr id="394" name="Google Shape;394;g3133000b176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b3ffdedf32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2b3ffdedf32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SzPts val="1400"/>
              <a:buFont typeface="Helvetica Neue"/>
              <a:buChar char="●"/>
            </a:pPr>
            <a:r>
              <a:rPr lang="en-IN">
                <a:latin typeface="Helvetica Neue"/>
                <a:ea typeface="Helvetica Neue"/>
                <a:cs typeface="Helvetica Neue"/>
                <a:sym typeface="Helvetica Neue"/>
              </a:rPr>
              <a:t>This tool was d</a:t>
            </a:r>
            <a:r>
              <a:rPr lang="en-IN">
                <a:latin typeface="Helvetica Neue"/>
                <a:ea typeface="Helvetica Neue"/>
                <a:cs typeface="Helvetica Neue"/>
                <a:sym typeface="Helvetica Neue"/>
              </a:rPr>
              <a:t>esigned for primarily for students and early-stage projects, however this tool could also be used to potentially support pilot tests for Energy Conservation Measures or Energy Efficiency Measures strategies, with potential applications including real-time energy consumption tracking and the ability to compare variations between design choices across iterations.</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IN">
                <a:latin typeface="Helvetica Neue"/>
                <a:ea typeface="Helvetica Neue"/>
                <a:cs typeface="Helvetica Neue"/>
                <a:sym typeface="Helvetica Neue"/>
              </a:rPr>
              <a:t>Future features could include model learning over time to suggest optimal “best combination” scenarios, while global usage data aggregation could reveal energy performance trends, providing insights for academics and policymakers.</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IN">
                <a:latin typeface="Helvetica Neue"/>
                <a:ea typeface="Helvetica Neue"/>
                <a:cs typeface="Helvetica Neue"/>
                <a:sym typeface="Helvetica Neue"/>
              </a:rPr>
              <a:t>UI enhancements could focus on creating a more streamlined, sandbox experience to facilitate wider use in academic and industrial communities, promoting broader adoption and collaborative learning.</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0" lvl="0" marL="0" rtl="0" algn="l">
              <a:lnSpc>
                <a:spcPct val="100000"/>
              </a:lnSpc>
              <a:spcBef>
                <a:spcPts val="0"/>
              </a:spcBef>
              <a:spcAft>
                <a:spcPts val="0"/>
              </a:spcAft>
              <a:buSzPts val="1400"/>
              <a:buNone/>
            </a:pPr>
            <a:r>
              <a:t/>
            </a:r>
            <a:endParaRPr>
              <a:latin typeface="Helvetica Neue"/>
              <a:ea typeface="Helvetica Neue"/>
              <a:cs typeface="Helvetica Neue"/>
              <a:sym typeface="Helvetica Neue"/>
            </a:endParaRPr>
          </a:p>
        </p:txBody>
      </p:sp>
      <p:sp>
        <p:nvSpPr>
          <p:cNvPr id="404" name="Google Shape;404;g2b3ffdedf32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d56744500d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d56744500d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g2d56744500d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I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10dbab9904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0" name="Google Shape;440;g310dbab9904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b3df17e96a_3_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2b3df17e96a_3_3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3" name="Google Shape;453;g2b3df17e96a_3_3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15b7c3cc30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g315b7c3cc30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600"/>
              </a:spcBef>
              <a:spcAft>
                <a:spcPts val="0"/>
              </a:spcAft>
              <a:buClr>
                <a:schemeClr val="dk1"/>
              </a:buClr>
              <a:buSzPts val="1600"/>
              <a:buFont typeface="Arial"/>
              <a:buNone/>
            </a:pPr>
            <a:r>
              <a:rPr lang="en-IN">
                <a:solidFill>
                  <a:srgbClr val="3F3F3F"/>
                </a:solidFill>
                <a:latin typeface="Helvetica Neue"/>
                <a:ea typeface="Helvetica Neue"/>
                <a:cs typeface="Helvetica Neue"/>
                <a:sym typeface="Helvetica Neue"/>
              </a:rPr>
              <a:t>https://youtu.be/1xp3xEn94QQ</a:t>
            </a:r>
            <a:endParaRPr>
              <a:solidFill>
                <a:srgbClr val="3F3F3F"/>
              </a:solidFill>
              <a:latin typeface="Helvetica Neue"/>
              <a:ea typeface="Helvetica Neue"/>
              <a:cs typeface="Helvetica Neue"/>
              <a:sym typeface="Helvetica Neue"/>
            </a:endParaRPr>
          </a:p>
          <a:p>
            <a:pPr indent="0" lvl="0" marL="0" rtl="0" algn="l">
              <a:lnSpc>
                <a:spcPct val="100000"/>
              </a:lnSpc>
              <a:spcBef>
                <a:spcPts val="1600"/>
              </a:spcBef>
              <a:spcAft>
                <a:spcPts val="0"/>
              </a:spcAft>
              <a:buSzPts val="1400"/>
              <a:buNone/>
            </a:pPr>
            <a:r>
              <a:t/>
            </a:r>
            <a:endParaRPr/>
          </a:p>
        </p:txBody>
      </p:sp>
      <p:sp>
        <p:nvSpPr>
          <p:cNvPr id="461" name="Google Shape;461;g315b7c3cc30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115b49b8c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3115b49b8c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1" lang="en-IN">
                <a:latin typeface="Helvetica Neue"/>
                <a:ea typeface="Helvetica Neue"/>
                <a:cs typeface="Helvetica Neue"/>
                <a:sym typeface="Helvetica Neue"/>
              </a:rPr>
              <a:t>[Background]</a:t>
            </a:r>
            <a:r>
              <a:rPr lang="en-IN">
                <a:latin typeface="Helvetica Neue"/>
                <a:ea typeface="Helvetica Neue"/>
                <a:cs typeface="Helvetica Neue"/>
                <a:sym typeface="Helvetica Neue"/>
              </a:rPr>
              <a:t> To start, let’s discuss the role of surrogate models in urban regeneration. Traditional energy simulations help architects and planners assess the environmental impacts of different design choices. By comparing the carbon footprint, energy usage, and other sustainability metrics, they can make informed decisions about building design and operation. These simulations are essential in optimizing energy efficiency, enhancing occupant comfort, and identifying areas for improvement in high-energy-use systems.</a:t>
            </a:r>
            <a:endParaRPr>
              <a:latin typeface="Helvetica Neue"/>
              <a:ea typeface="Helvetica Neue"/>
              <a:cs typeface="Helvetica Neue"/>
              <a:sym typeface="Helvetica Neue"/>
            </a:endParaRPr>
          </a:p>
          <a:p>
            <a:pPr indent="0" lvl="0" marL="0" rtl="0" algn="l">
              <a:lnSpc>
                <a:spcPct val="100000"/>
              </a:lnSpc>
              <a:spcBef>
                <a:spcPts val="1200"/>
              </a:spcBef>
              <a:spcAft>
                <a:spcPts val="0"/>
              </a:spcAft>
              <a:buSzPts val="1400"/>
              <a:buNone/>
            </a:pPr>
            <a:r>
              <a:t/>
            </a:r>
            <a:endParaRPr>
              <a:latin typeface="Helvetica Neue"/>
              <a:ea typeface="Helvetica Neue"/>
              <a:cs typeface="Helvetica Neue"/>
              <a:sym typeface="Helvetica Neue"/>
            </a:endParaRPr>
          </a:p>
        </p:txBody>
      </p:sp>
      <p:sp>
        <p:nvSpPr>
          <p:cNvPr id="169" name="Google Shape;169;g3115b49b8c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I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12b9bd2b4c_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g312b9bd2b4c_5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0" name="Google Shape;470;g312b9bd2b4c_5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130e92a31c_3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3130e92a31c_3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IN"/>
              <a:t>Take on a persona and talk about the experiments</a:t>
            </a:r>
            <a:endParaRPr/>
          </a:p>
        </p:txBody>
      </p:sp>
      <p:sp>
        <p:nvSpPr>
          <p:cNvPr id="479" name="Google Shape;479;g3130e92a31c_3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15b7c3cc30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g315b7c3cc30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3" name="Google Shape;493;g315b7c3cc30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b3df17e96a_3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2b3df17e96a_3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IN">
                <a:latin typeface="Helvetica Neue"/>
                <a:ea typeface="Helvetica Neue"/>
                <a:cs typeface="Helvetica Neue"/>
                <a:sym typeface="Helvetica Neue"/>
              </a:rPr>
              <a:t>Moreover, energy simulations support the integration of renewable energy solutions, helping reduce peak energy demands and meet stringent sustainability and regulatory standards. The challenge, however, is that conventional simulation methods, while accurate, are time-consuming and computationally intensive. This is where machine learning-based surrogate models come in. These models offer real-time feedback, allowing urban decision-makers to act quickly and effectively in designing more sustainable cities.</a:t>
            </a:r>
            <a:endParaRPr>
              <a:latin typeface="Helvetica Neue"/>
              <a:ea typeface="Helvetica Neue"/>
              <a:cs typeface="Helvetica Neue"/>
              <a:sym typeface="Helvetica Neue"/>
            </a:endParaRPr>
          </a:p>
          <a:p>
            <a:pPr indent="0" lvl="0" marL="0" rtl="0" algn="l">
              <a:spcBef>
                <a:spcPts val="120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0" lvl="0" marL="0" rtl="0" algn="l">
              <a:lnSpc>
                <a:spcPct val="100000"/>
              </a:lnSpc>
              <a:spcBef>
                <a:spcPts val="0"/>
              </a:spcBef>
              <a:spcAft>
                <a:spcPts val="0"/>
              </a:spcAft>
              <a:buSzPts val="1400"/>
              <a:buNone/>
            </a:pPr>
            <a:r>
              <a:t/>
            </a:r>
            <a:endParaRPr>
              <a:latin typeface="Helvetica Neue"/>
              <a:ea typeface="Helvetica Neue"/>
              <a:cs typeface="Helvetica Neue"/>
              <a:sym typeface="Helvetica Neue"/>
            </a:endParaRPr>
          </a:p>
        </p:txBody>
      </p:sp>
      <p:sp>
        <p:nvSpPr>
          <p:cNvPr id="181" name="Google Shape;181;g2b3df17e96a_3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I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b3df17e96a_3_3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g2b3df17e96a_3_3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1200"/>
              </a:spcBef>
              <a:spcAft>
                <a:spcPts val="0"/>
              </a:spcAft>
              <a:buSzPts val="1400"/>
              <a:buFont typeface="Helvetica Neue"/>
              <a:buChar char="●"/>
            </a:pPr>
            <a:r>
              <a:rPr lang="en-IN">
                <a:latin typeface="Helvetica Neue"/>
                <a:ea typeface="Helvetica Neue"/>
                <a:cs typeface="Helvetica Neue"/>
                <a:sym typeface="Helvetica Neue"/>
              </a:rPr>
              <a:t>"Energy simulation is crucial in design, especially for meeting standards like LEED, but traditional methods often happen too late in the process, reducing their impact. A Harvard study found that a game-based approach to energy simulation led to office designs with 22–31% lower energy use intensity, with students preferring it for its interactive, early-stage feedback.</a:t>
            </a:r>
            <a:endParaRPr>
              <a:latin typeface="Helvetica Neue"/>
              <a:ea typeface="Helvetica Neue"/>
              <a:cs typeface="Helvetica Neue"/>
              <a:sym typeface="Helvetica Neue"/>
            </a:endParaRPr>
          </a:p>
          <a:p>
            <a:pPr indent="-317500" lvl="0" marL="457200" rtl="0" algn="l">
              <a:lnSpc>
                <a:spcPct val="115000"/>
              </a:lnSpc>
              <a:spcBef>
                <a:spcPts val="0"/>
              </a:spcBef>
              <a:spcAft>
                <a:spcPts val="0"/>
              </a:spcAft>
              <a:buSzPts val="1400"/>
              <a:buFont typeface="Helvetica Neue"/>
              <a:buChar char="●"/>
            </a:pPr>
            <a:r>
              <a:rPr lang="en-IN">
                <a:latin typeface="Helvetica Neue"/>
                <a:ea typeface="Helvetica Neue"/>
                <a:cs typeface="Helvetica Neue"/>
                <a:sym typeface="Helvetica Neue"/>
              </a:rPr>
              <a:t>Gamifying the process allows designers to explore options and make efficient choices from the concept stage. Adding rewards and penalties also simulates budget constraints, guiding practical decisions over simply selecting the most advanced, often costly, options."</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IN">
                <a:latin typeface="Helvetica Neue"/>
                <a:ea typeface="Helvetica Neue"/>
                <a:cs typeface="Helvetica Neue"/>
                <a:sym typeface="Helvetica Neue"/>
              </a:rPr>
              <a:t>Energy simulation tools are increasingly essential in the design process, driven by green building standards like LEED, but traditional methods often delay their use to later stages, reducing their impact.</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IN">
                <a:latin typeface="Helvetica Neue"/>
                <a:ea typeface="Helvetica Neue"/>
                <a:cs typeface="Helvetica Neue"/>
                <a:sym typeface="Helvetica Neue"/>
              </a:rPr>
              <a:t>A Harvard University study demonstrated that a game-based approach to energy simulation led to office building designs with 22–31% lower energy use intensity (EUI) compared to base models, with students favoring this approach over conventional methods.</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IN">
                <a:latin typeface="Helvetica Neue"/>
                <a:ea typeface="Helvetica Neue"/>
                <a:cs typeface="Helvetica Neue"/>
                <a:sym typeface="Helvetica Neue"/>
              </a:rPr>
              <a:t>A gamified or simplified approach enables early-stage energy-efficient decision-making, allowing designers to test multiple iterations, compare options, and make informed choices from the concept stage.</a:t>
            </a:r>
            <a:endParaRPr>
              <a:latin typeface="Helvetica Neue"/>
              <a:ea typeface="Helvetica Neue"/>
              <a:cs typeface="Helvetica Neue"/>
              <a:sym typeface="Helvetica Neue"/>
            </a:endParaRPr>
          </a:p>
          <a:p>
            <a:pPr indent="-317500" lvl="0" marL="457200" rtl="0" algn="l">
              <a:spcBef>
                <a:spcPts val="0"/>
              </a:spcBef>
              <a:spcAft>
                <a:spcPts val="0"/>
              </a:spcAft>
              <a:buSzPts val="1400"/>
              <a:buFont typeface="Helvetica Neue"/>
              <a:buChar char="●"/>
            </a:pPr>
            <a:r>
              <a:rPr lang="en-IN">
                <a:latin typeface="Helvetica Neue"/>
                <a:ea typeface="Helvetica Neue"/>
                <a:cs typeface="Helvetica Neue"/>
                <a:sym typeface="Helvetica Neue"/>
              </a:rPr>
              <a:t>Integrating reward/penalty scenarios can emulate early-stage project budgets and restrictions, guiding users to make practical choices rather than defaulting to the most advanced options for each parameter.</a:t>
            </a:r>
            <a:endParaRPr>
              <a:latin typeface="Helvetica Neue"/>
              <a:ea typeface="Helvetica Neue"/>
              <a:cs typeface="Helvetica Neue"/>
              <a:sym typeface="Helvetica Neue"/>
            </a:endParaRPr>
          </a:p>
        </p:txBody>
      </p:sp>
      <p:sp>
        <p:nvSpPr>
          <p:cNvPr id="193" name="Google Shape;193;g2b3df17e96a_3_3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b443cae788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g2b443cae788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b="1" lang="en-IN">
                <a:latin typeface="Helvetica Neue"/>
                <a:ea typeface="Helvetica Neue"/>
                <a:cs typeface="Helvetica Neue"/>
                <a:sym typeface="Helvetica Neue"/>
              </a:rPr>
              <a:t>[Current Solutions]</a:t>
            </a:r>
            <a:r>
              <a:rPr lang="en-IN">
                <a:latin typeface="Helvetica Neue"/>
                <a:ea typeface="Helvetica Neue"/>
                <a:cs typeface="Helvetica Neue"/>
                <a:sym typeface="Helvetica Neue"/>
              </a:rPr>
              <a:t> Now, let’s look at the limitations of current workflows. Traditional energy simulation follows a multi-step process:</a:t>
            </a:r>
            <a:endParaRPr>
              <a:latin typeface="Helvetica Neue"/>
              <a:ea typeface="Helvetica Neue"/>
              <a:cs typeface="Helvetica Neue"/>
              <a:sym typeface="Helvetica Neue"/>
            </a:endParaRPr>
          </a:p>
          <a:p>
            <a:pPr indent="-304800" lvl="0" marL="457200" rtl="0" algn="l">
              <a:lnSpc>
                <a:spcPct val="115000"/>
              </a:lnSpc>
              <a:spcBef>
                <a:spcPts val="1200"/>
              </a:spcBef>
              <a:spcAft>
                <a:spcPts val="0"/>
              </a:spcAft>
              <a:buClr>
                <a:schemeClr val="dk1"/>
              </a:buClr>
              <a:buSzPts val="1200"/>
              <a:buFont typeface="Helvetica Neue"/>
              <a:buAutoNum type="arabicPeriod"/>
            </a:pPr>
            <a:r>
              <a:rPr lang="en-IN">
                <a:latin typeface="Helvetica Neue"/>
                <a:ea typeface="Helvetica Neue"/>
                <a:cs typeface="Helvetica Neue"/>
                <a:sym typeface="Helvetica Neue"/>
              </a:rPr>
              <a:t>Data Collection – where we gather details on building geometry, usage, characteristics, and climate data.</a:t>
            </a:r>
            <a:endParaRPr>
              <a:latin typeface="Helvetica Neue"/>
              <a:ea typeface="Helvetica Neue"/>
              <a:cs typeface="Helvetica Neue"/>
              <a:sym typeface="Helvetica Neue"/>
            </a:endParaRPr>
          </a:p>
          <a:p>
            <a:pPr indent="-304800" lvl="0" marL="457200" rtl="0" algn="l">
              <a:lnSpc>
                <a:spcPct val="115000"/>
              </a:lnSpc>
              <a:spcBef>
                <a:spcPts val="0"/>
              </a:spcBef>
              <a:spcAft>
                <a:spcPts val="0"/>
              </a:spcAft>
              <a:buClr>
                <a:schemeClr val="dk1"/>
              </a:buClr>
              <a:buSzPts val="1200"/>
              <a:buFont typeface="Helvetica Neue"/>
              <a:buAutoNum type="arabicPeriod"/>
            </a:pPr>
            <a:r>
              <a:rPr lang="en-IN">
                <a:latin typeface="Helvetica Neue"/>
                <a:ea typeface="Helvetica Neue"/>
                <a:cs typeface="Helvetica Neue"/>
                <a:sym typeface="Helvetica Neue"/>
              </a:rPr>
              <a:t>Simulation Setup – selecting software, defining the scope, and inputting parameters.</a:t>
            </a:r>
            <a:endParaRPr>
              <a:latin typeface="Helvetica Neue"/>
              <a:ea typeface="Helvetica Neue"/>
              <a:cs typeface="Helvetica Neue"/>
              <a:sym typeface="Helvetica Neue"/>
            </a:endParaRPr>
          </a:p>
          <a:p>
            <a:pPr indent="-304800" lvl="0" marL="457200" rtl="0" algn="l">
              <a:lnSpc>
                <a:spcPct val="115000"/>
              </a:lnSpc>
              <a:spcBef>
                <a:spcPts val="0"/>
              </a:spcBef>
              <a:spcAft>
                <a:spcPts val="0"/>
              </a:spcAft>
              <a:buClr>
                <a:schemeClr val="dk1"/>
              </a:buClr>
              <a:buSzPts val="1200"/>
              <a:buFont typeface="Helvetica Neue"/>
              <a:buAutoNum type="arabicPeriod"/>
            </a:pPr>
            <a:r>
              <a:rPr lang="en-IN">
                <a:latin typeface="Helvetica Neue"/>
                <a:ea typeface="Helvetica Neue"/>
                <a:cs typeface="Helvetica Neue"/>
                <a:sym typeface="Helvetica Neue"/>
              </a:rPr>
              <a:t>Running Simulations – a step that is typically time-intensive.</a:t>
            </a:r>
            <a:endParaRPr>
              <a:latin typeface="Helvetica Neue"/>
              <a:ea typeface="Helvetica Neue"/>
              <a:cs typeface="Helvetica Neue"/>
              <a:sym typeface="Helvetica Neue"/>
            </a:endParaRPr>
          </a:p>
          <a:p>
            <a:pPr indent="-304800" lvl="0" marL="457200" rtl="0" algn="l">
              <a:lnSpc>
                <a:spcPct val="115000"/>
              </a:lnSpc>
              <a:spcBef>
                <a:spcPts val="0"/>
              </a:spcBef>
              <a:spcAft>
                <a:spcPts val="0"/>
              </a:spcAft>
              <a:buClr>
                <a:schemeClr val="dk1"/>
              </a:buClr>
              <a:buSzPts val="1200"/>
              <a:buFont typeface="Helvetica Neue"/>
              <a:buAutoNum type="arabicPeriod"/>
            </a:pPr>
            <a:r>
              <a:rPr lang="en-IN">
                <a:latin typeface="Helvetica Neue"/>
                <a:ea typeface="Helvetica Neue"/>
                <a:cs typeface="Helvetica Neue"/>
                <a:sym typeface="Helvetica Neue"/>
              </a:rPr>
              <a:t>Analyzing Results – validating data accuracy, visualizing energy use patterns, and identifying areas for potential energy savings.</a:t>
            </a:r>
            <a:endParaRPr>
              <a:latin typeface="Helvetica Neue"/>
              <a:ea typeface="Helvetica Neue"/>
              <a:cs typeface="Helvetica Neue"/>
              <a:sym typeface="Helvetica Neue"/>
            </a:endParaRPr>
          </a:p>
          <a:p>
            <a:pPr indent="-304800" lvl="0" marL="457200" rtl="0" algn="l">
              <a:lnSpc>
                <a:spcPct val="115000"/>
              </a:lnSpc>
              <a:spcBef>
                <a:spcPts val="0"/>
              </a:spcBef>
              <a:spcAft>
                <a:spcPts val="0"/>
              </a:spcAft>
              <a:buClr>
                <a:schemeClr val="dk1"/>
              </a:buClr>
              <a:buSzPts val="1200"/>
              <a:buFont typeface="Helvetica Neue"/>
              <a:buAutoNum type="arabicPeriod"/>
            </a:pPr>
            <a:r>
              <a:rPr lang="en-IN">
                <a:latin typeface="Helvetica Neue"/>
                <a:ea typeface="Helvetica Neue"/>
                <a:cs typeface="Helvetica Neue"/>
                <a:sym typeface="Helvetica Neue"/>
              </a:rPr>
              <a:t>Design Iterations – a repetitive process to refine energy-saving solutions.</a:t>
            </a:r>
            <a:endParaRPr>
              <a:latin typeface="Helvetica Neue"/>
              <a:ea typeface="Helvetica Neue"/>
              <a:cs typeface="Helvetica Neue"/>
              <a:sym typeface="Helvetica Neue"/>
            </a:endParaRPr>
          </a:p>
          <a:p>
            <a:pPr indent="0" lvl="0" marL="0" rtl="0" algn="l">
              <a:lnSpc>
                <a:spcPct val="115000"/>
              </a:lnSpc>
              <a:spcBef>
                <a:spcPts val="1200"/>
              </a:spcBef>
              <a:spcAft>
                <a:spcPts val="1200"/>
              </a:spcAft>
              <a:buClr>
                <a:schemeClr val="dk1"/>
              </a:buClr>
              <a:buSzPts val="1100"/>
              <a:buFont typeface="Arial"/>
              <a:buNone/>
            </a:pPr>
            <a:r>
              <a:rPr lang="en-IN">
                <a:latin typeface="Helvetica Neue"/>
                <a:ea typeface="Helvetica Neue"/>
                <a:cs typeface="Helvetica Neue"/>
                <a:sym typeface="Helvetica Neue"/>
              </a:rPr>
              <a:t>While these workflows produce accurate results, they’re not scalable for large, complex urban projects due to their computational demands. To overcome these barriers, the industry is shifting toward machine learning and data-driven models. These models offer scalable, real-time insights, making them far more adaptable and efficient for urban regeneration.</a:t>
            </a:r>
            <a:endParaRPr>
              <a:solidFill>
                <a:srgbClr val="3F3F3F"/>
              </a:solidFill>
              <a:latin typeface="Helvetica Neue"/>
              <a:ea typeface="Helvetica Neue"/>
              <a:cs typeface="Helvetica Neue"/>
              <a:sym typeface="Helvetica Neue"/>
            </a:endParaRPr>
          </a:p>
        </p:txBody>
      </p:sp>
      <p:sp>
        <p:nvSpPr>
          <p:cNvPr id="203" name="Google Shape;203;g2b443cae788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I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b443cae788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2b443cae788_0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Font typeface="Helvetica Neue"/>
              <a:buChar char="●"/>
            </a:pPr>
            <a:r>
              <a:rPr lang="en-IN">
                <a:latin typeface="Helvetica Neue"/>
                <a:ea typeface="Helvetica Neue"/>
                <a:cs typeface="Helvetica Neue"/>
                <a:sym typeface="Helvetica Neue"/>
              </a:rPr>
              <a:t>We spent almost a year on extracting the data</a:t>
            </a:r>
            <a:endParaRPr>
              <a:latin typeface="Helvetica Neue"/>
              <a:ea typeface="Helvetica Neue"/>
              <a:cs typeface="Helvetica Neue"/>
              <a:sym typeface="Helvetica Neue"/>
            </a:endParaRPr>
          </a:p>
          <a:p>
            <a:pPr indent="-317500" lvl="0" marL="457200" rtl="0" algn="l">
              <a:lnSpc>
                <a:spcPct val="100000"/>
              </a:lnSpc>
              <a:spcBef>
                <a:spcPts val="0"/>
              </a:spcBef>
              <a:spcAft>
                <a:spcPts val="0"/>
              </a:spcAft>
              <a:buSzPts val="1400"/>
              <a:buFont typeface="Helvetica Neue"/>
              <a:buChar char="●"/>
            </a:pPr>
            <a:r>
              <a:rPr lang="en-IN">
                <a:latin typeface="Helvetica Neue"/>
                <a:ea typeface="Helvetica Neue"/>
                <a:cs typeface="Helvetica Neue"/>
                <a:sym typeface="Helvetica Neue"/>
              </a:rPr>
              <a:t>Data encoding transforms the data into a format that the model can easily read and interpret</a:t>
            </a:r>
            <a:endParaRPr>
              <a:latin typeface="Helvetica Neue"/>
              <a:ea typeface="Helvetica Neue"/>
              <a:cs typeface="Helvetica Neue"/>
              <a:sym typeface="Helvetica Neue"/>
            </a:endParaRPr>
          </a:p>
          <a:p>
            <a:pPr indent="-317500" lvl="0" marL="457200" rtl="0" algn="l">
              <a:lnSpc>
                <a:spcPct val="100000"/>
              </a:lnSpc>
              <a:spcBef>
                <a:spcPts val="0"/>
              </a:spcBef>
              <a:spcAft>
                <a:spcPts val="0"/>
              </a:spcAft>
              <a:buSzPts val="1400"/>
              <a:buFont typeface="Helvetica Neue"/>
              <a:buChar char="●"/>
            </a:pPr>
            <a:r>
              <a:rPr lang="en-IN">
                <a:latin typeface="Helvetica Neue"/>
                <a:ea typeface="Helvetica Neue"/>
                <a:cs typeface="Helvetica Neue"/>
                <a:sym typeface="Helvetica Neue"/>
              </a:rPr>
              <a:t>Feature engineering is a crucial step in the data preprocessing process for machine learning, as it directly impacts the model's performance and accuracy. In feature engineering, the goal is to create meaningful features from raw data that can improve the model's ability to learn patterns</a:t>
            </a:r>
            <a:endParaRPr>
              <a:latin typeface="Helvetica Neue"/>
              <a:ea typeface="Helvetica Neue"/>
              <a:cs typeface="Helvetica Neue"/>
              <a:sym typeface="Helvetica Neue"/>
            </a:endParaRPr>
          </a:p>
        </p:txBody>
      </p:sp>
      <p:sp>
        <p:nvSpPr>
          <p:cNvPr id="222" name="Google Shape;222;g2b443cae788_0_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117b1346a3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g3117b1346a3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304800" lvl="0" marL="457200" rtl="0" algn="l">
              <a:lnSpc>
                <a:spcPct val="115000"/>
              </a:lnSpc>
              <a:spcBef>
                <a:spcPts val="1200"/>
              </a:spcBef>
              <a:spcAft>
                <a:spcPts val="0"/>
              </a:spcAft>
              <a:buClr>
                <a:srgbClr val="3F3F3F"/>
              </a:buClr>
              <a:buSzPts val="1200"/>
              <a:buFont typeface="Helvetica Neue"/>
              <a:buChar char="●"/>
            </a:pPr>
            <a:r>
              <a:rPr lang="en-IN">
                <a:solidFill>
                  <a:srgbClr val="3F3F3F"/>
                </a:solidFill>
                <a:latin typeface="Helvetica Neue"/>
                <a:ea typeface="Helvetica Neue"/>
                <a:cs typeface="Helvetica Neue"/>
                <a:sym typeface="Helvetica Neue"/>
              </a:rPr>
              <a:t>Compared traditional linear regression with a state-of-the-art, nonlinear approach based on decision tree algorithms to enhance the accuracy of energy load analysis</a:t>
            </a:r>
            <a:endParaRPr>
              <a:solidFill>
                <a:srgbClr val="3F3F3F"/>
              </a:solidFill>
              <a:latin typeface="Helvetica Neue"/>
              <a:ea typeface="Helvetica Neue"/>
              <a:cs typeface="Helvetica Neue"/>
              <a:sym typeface="Helvetica Neue"/>
            </a:endParaRPr>
          </a:p>
          <a:p>
            <a:pPr indent="-317500" lvl="0" marL="457200" rtl="0" algn="l">
              <a:lnSpc>
                <a:spcPct val="115000"/>
              </a:lnSpc>
              <a:spcBef>
                <a:spcPts val="0"/>
              </a:spcBef>
              <a:spcAft>
                <a:spcPts val="0"/>
              </a:spcAft>
              <a:buClr>
                <a:srgbClr val="3F3F3F"/>
              </a:buClr>
              <a:buSzPts val="1400"/>
              <a:buFont typeface="Helvetica Neue"/>
              <a:buChar char="●"/>
            </a:pPr>
            <a:r>
              <a:rPr lang="en-IN">
                <a:solidFill>
                  <a:srgbClr val="3F3F3F"/>
                </a:solidFill>
                <a:latin typeface="Helvetica Neue"/>
                <a:ea typeface="Helvetica Neue"/>
                <a:cs typeface="Helvetica Neue"/>
                <a:sym typeface="Helvetica Neue"/>
              </a:rPr>
              <a:t>Given the characteristics of the data distribution, multiple linear regression may not be the most suitable approach. Therefore, we opted for tree-based regression models, which are likely to capture complex, non-linear relationships more effectively.</a:t>
            </a:r>
            <a:endParaRPr>
              <a:solidFill>
                <a:srgbClr val="3F3F3F"/>
              </a:solidFill>
              <a:latin typeface="Helvetica Neue"/>
              <a:ea typeface="Helvetica Neue"/>
              <a:cs typeface="Helvetica Neue"/>
              <a:sym typeface="Helvetica Neue"/>
            </a:endParaRPr>
          </a:p>
        </p:txBody>
      </p:sp>
      <p:sp>
        <p:nvSpPr>
          <p:cNvPr id="262" name="Google Shape;262;g3117b1346a3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117b1346a3_2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3117b1346a3_2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g3117b1346a3_2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1a90b77d9f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31a90b77d9f_0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Font typeface="Helvetica Neue"/>
              <a:buChar char="●"/>
            </a:pPr>
            <a:r>
              <a:rPr lang="en-IN">
                <a:latin typeface="Helvetica Neue"/>
                <a:ea typeface="Helvetica Neue"/>
                <a:cs typeface="Helvetica Neue"/>
                <a:sym typeface="Helvetica Neue"/>
              </a:rPr>
              <a:t>Fine-tuning is the process of taking a pre-trained model (usually on a large dataset) and adapting it to perform well on a more specific dataset</a:t>
            </a:r>
            <a:endParaRPr>
              <a:latin typeface="Helvetica Neue"/>
              <a:ea typeface="Helvetica Neue"/>
              <a:cs typeface="Helvetica Neue"/>
              <a:sym typeface="Helvetica Neue"/>
            </a:endParaRPr>
          </a:p>
          <a:p>
            <a:pPr indent="-317500" lvl="0" marL="457200" rtl="0" algn="l">
              <a:lnSpc>
                <a:spcPct val="100000"/>
              </a:lnSpc>
              <a:spcBef>
                <a:spcPts val="0"/>
              </a:spcBef>
              <a:spcAft>
                <a:spcPts val="0"/>
              </a:spcAft>
              <a:buSzPts val="1400"/>
              <a:buFont typeface="Helvetica Neue"/>
              <a:buChar char="●"/>
            </a:pPr>
            <a:r>
              <a:rPr lang="en-IN">
                <a:latin typeface="Helvetica Neue"/>
                <a:ea typeface="Helvetica Neue"/>
                <a:cs typeface="Helvetica Neue"/>
                <a:sym typeface="Helvetica Neue"/>
              </a:rPr>
              <a:t>We used both grid search and Bayesian optimization to find the optimal hyperparameters for the HL and CL prediction models. Both models fit the training data well, achieving an R-squared value close to 0.95. However, the HL prediction model outperforms the CL model on the test dataset, a result that aligns with findings from similar studies. This outcome suggests that the selected features may have a stronger predictive relevance for heating demand than for cooling demand</a:t>
            </a:r>
            <a:endParaRPr>
              <a:latin typeface="Helvetica Neue"/>
              <a:ea typeface="Helvetica Neue"/>
              <a:cs typeface="Helvetica Neue"/>
              <a:sym typeface="Helvetica Neue"/>
            </a:endParaRPr>
          </a:p>
          <a:p>
            <a:pPr indent="-317500" lvl="0" marL="457200" rtl="0" algn="l">
              <a:lnSpc>
                <a:spcPct val="100000"/>
              </a:lnSpc>
              <a:spcBef>
                <a:spcPts val="0"/>
              </a:spcBef>
              <a:spcAft>
                <a:spcPts val="0"/>
              </a:spcAft>
              <a:buSzPts val="1400"/>
              <a:buFont typeface="Helvetica Neue"/>
              <a:buChar char="●"/>
            </a:pPr>
            <a:r>
              <a:rPr lang="en-IN">
                <a:latin typeface="Helvetica Neue"/>
                <a:ea typeface="Helvetica Neue"/>
                <a:cs typeface="Helvetica Neue"/>
                <a:sym typeface="Helvetica Neue"/>
              </a:rPr>
              <a:t>Additional accuracy</a:t>
            </a:r>
            <a:endParaRPr>
              <a:latin typeface="Helvetica Neue"/>
              <a:ea typeface="Helvetica Neue"/>
              <a:cs typeface="Helvetica Neue"/>
              <a:sym typeface="Helvetica Neue"/>
            </a:endParaRPr>
          </a:p>
        </p:txBody>
      </p:sp>
      <p:sp>
        <p:nvSpPr>
          <p:cNvPr id="293" name="Google Shape;293;g31a90b77d9f_0_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g2b3df17e96a_3_74"/>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5" name="Google Shape;15;g2b3df17e96a_3_74"/>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6" name="Google Shape;16;g2b3df17e96a_3_7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4" name="Shape 54"/>
        <p:cNvGrpSpPr/>
        <p:nvPr/>
      </p:nvGrpSpPr>
      <p:grpSpPr>
        <a:xfrm>
          <a:off x="0" y="0"/>
          <a:ext cx="0" cy="0"/>
          <a:chOff x="0" y="0"/>
          <a:chExt cx="0" cy="0"/>
        </a:xfrm>
      </p:grpSpPr>
      <p:sp>
        <p:nvSpPr>
          <p:cNvPr id="55" name="Google Shape;55;g2b3df17e96a_3_109"/>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56" name="Google Shape;56;g2b3df17e96a_3_109"/>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57" name="Google Shape;57;g2b3df17e96a_3_10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g2b3df17e96a_3_11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Large Image" showMasterSp="0">
  <p:cSld name="Title Slide with Large Image">
    <p:spTree>
      <p:nvGrpSpPr>
        <p:cNvPr id="60" name="Shape 60"/>
        <p:cNvGrpSpPr/>
        <p:nvPr/>
      </p:nvGrpSpPr>
      <p:grpSpPr>
        <a:xfrm>
          <a:off x="0" y="0"/>
          <a:ext cx="0" cy="0"/>
          <a:chOff x="0" y="0"/>
          <a:chExt cx="0" cy="0"/>
        </a:xfrm>
      </p:grpSpPr>
      <p:sp>
        <p:nvSpPr>
          <p:cNvPr id="61" name="Google Shape;61;g2b3df17e96a_3_115"/>
          <p:cNvSpPr/>
          <p:nvPr>
            <p:ph idx="2" type="pic"/>
          </p:nvPr>
        </p:nvSpPr>
        <p:spPr>
          <a:xfrm>
            <a:off x="0" y="0"/>
            <a:ext cx="12192000" cy="6784200"/>
          </a:xfrm>
          <a:prstGeom prst="rect">
            <a:avLst/>
          </a:prstGeom>
          <a:solidFill>
            <a:srgbClr val="F2F2F2"/>
          </a:solidFill>
          <a:ln>
            <a:noFill/>
          </a:ln>
        </p:spPr>
      </p:sp>
      <p:sp>
        <p:nvSpPr>
          <p:cNvPr id="62" name="Google Shape;62;g2b3df17e96a_3_115"/>
          <p:cNvSpPr txBox="1"/>
          <p:nvPr>
            <p:ph type="ctrTitle"/>
          </p:nvPr>
        </p:nvSpPr>
        <p:spPr>
          <a:xfrm>
            <a:off x="144000" y="3163899"/>
            <a:ext cx="4860000" cy="1800000"/>
          </a:xfrm>
          <a:prstGeom prst="rect">
            <a:avLst/>
          </a:prstGeom>
          <a:solidFill>
            <a:schemeClr val="lt1"/>
          </a:solidFill>
          <a:ln>
            <a:noFill/>
          </a:ln>
        </p:spPr>
        <p:txBody>
          <a:bodyPr anchorCtr="0" anchor="ctr" bIns="72000" lIns="180000" spcFirstLastPara="1" rIns="180000" wrap="square" tIns="72000">
            <a:noAutofit/>
          </a:bodyPr>
          <a:lstStyle>
            <a:lvl1pPr lvl="0" algn="l">
              <a:lnSpc>
                <a:spcPct val="90000"/>
              </a:lnSpc>
              <a:spcBef>
                <a:spcPts val="0"/>
              </a:spcBef>
              <a:spcAft>
                <a:spcPts val="0"/>
              </a:spcAft>
              <a:buClr>
                <a:srgbClr val="3F3F3F"/>
              </a:buClr>
              <a:buSzPts val="5000"/>
              <a:buFont typeface="Cambria"/>
              <a:buNone/>
              <a:defRPr sz="5000">
                <a:solidFill>
                  <a:srgbClr val="3F3F3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63" name="Google Shape;63;g2b3df17e96a_3_115"/>
          <p:cNvSpPr txBox="1"/>
          <p:nvPr>
            <p:ph idx="1" type="subTitle"/>
          </p:nvPr>
        </p:nvSpPr>
        <p:spPr>
          <a:xfrm>
            <a:off x="144000" y="5119698"/>
            <a:ext cx="4860000" cy="836700"/>
          </a:xfrm>
          <a:prstGeom prst="rect">
            <a:avLst/>
          </a:prstGeom>
          <a:solidFill>
            <a:schemeClr val="lt1"/>
          </a:solidFill>
          <a:ln>
            <a:noFill/>
          </a:ln>
        </p:spPr>
        <p:txBody>
          <a:bodyPr anchorCtr="0" anchor="ctr" bIns="72000" lIns="180000" spcFirstLastPara="1" rIns="180000" wrap="square" tIns="72000">
            <a:noAutofit/>
          </a:bodyPr>
          <a:lstStyle>
            <a:lvl1pPr lvl="0" algn="l">
              <a:lnSpc>
                <a:spcPct val="90000"/>
              </a:lnSpc>
              <a:spcBef>
                <a:spcPts val="1000"/>
              </a:spcBef>
              <a:spcAft>
                <a:spcPts val="0"/>
              </a:spcAft>
              <a:buSzPts val="2400"/>
              <a:buNone/>
              <a:defRPr sz="2400">
                <a:solidFill>
                  <a:srgbClr val="3F3F3F"/>
                </a:solidFill>
              </a:defRPr>
            </a:lvl1pPr>
            <a:lvl2pPr lvl="1" algn="ctr">
              <a:lnSpc>
                <a:spcPct val="90000"/>
              </a:lnSpc>
              <a:spcBef>
                <a:spcPts val="1600"/>
              </a:spcBef>
              <a:spcAft>
                <a:spcPts val="0"/>
              </a:spcAft>
              <a:buSzPts val="2000"/>
              <a:buNone/>
              <a:defRPr sz="2000"/>
            </a:lvl2pPr>
            <a:lvl3pPr lvl="2" algn="ctr">
              <a:lnSpc>
                <a:spcPct val="90000"/>
              </a:lnSpc>
              <a:spcBef>
                <a:spcPts val="1600"/>
              </a:spcBef>
              <a:spcAft>
                <a:spcPts val="0"/>
              </a:spcAft>
              <a:buSzPts val="1800"/>
              <a:buNone/>
              <a:defRPr sz="1800"/>
            </a:lvl3pPr>
            <a:lvl4pPr lvl="3" algn="ctr">
              <a:lnSpc>
                <a:spcPct val="90000"/>
              </a:lnSpc>
              <a:spcBef>
                <a:spcPts val="1600"/>
              </a:spcBef>
              <a:spcAft>
                <a:spcPts val="0"/>
              </a:spcAft>
              <a:buSzPts val="1600"/>
              <a:buNone/>
              <a:defRPr sz="1600"/>
            </a:lvl4pPr>
            <a:lvl5pPr lvl="4" algn="ctr">
              <a:lnSpc>
                <a:spcPct val="90000"/>
              </a:lnSpc>
              <a:spcBef>
                <a:spcPts val="1600"/>
              </a:spcBef>
              <a:spcAft>
                <a:spcPts val="0"/>
              </a:spcAft>
              <a:buSzPts val="1600"/>
              <a:buNone/>
              <a:defRPr sz="1600"/>
            </a:lvl5pPr>
            <a:lvl6pPr lvl="5" algn="ctr">
              <a:lnSpc>
                <a:spcPct val="90000"/>
              </a:lnSpc>
              <a:spcBef>
                <a:spcPts val="1600"/>
              </a:spcBef>
              <a:spcAft>
                <a:spcPts val="0"/>
              </a:spcAft>
              <a:buClr>
                <a:schemeClr val="dk1"/>
              </a:buClr>
              <a:buSzPts val="1600"/>
              <a:buNone/>
              <a:defRPr sz="1600"/>
            </a:lvl6pPr>
            <a:lvl7pPr lvl="6" algn="ctr">
              <a:lnSpc>
                <a:spcPct val="90000"/>
              </a:lnSpc>
              <a:spcBef>
                <a:spcPts val="1600"/>
              </a:spcBef>
              <a:spcAft>
                <a:spcPts val="0"/>
              </a:spcAft>
              <a:buClr>
                <a:schemeClr val="dk1"/>
              </a:buClr>
              <a:buSzPts val="1600"/>
              <a:buNone/>
              <a:defRPr sz="1600"/>
            </a:lvl7pPr>
            <a:lvl8pPr lvl="7" algn="ctr">
              <a:lnSpc>
                <a:spcPct val="90000"/>
              </a:lnSpc>
              <a:spcBef>
                <a:spcPts val="1600"/>
              </a:spcBef>
              <a:spcAft>
                <a:spcPts val="0"/>
              </a:spcAft>
              <a:buClr>
                <a:schemeClr val="dk1"/>
              </a:buClr>
              <a:buSzPts val="1600"/>
              <a:buNone/>
              <a:defRPr sz="1600"/>
            </a:lvl8pPr>
            <a:lvl9pPr lvl="8" algn="ctr">
              <a:lnSpc>
                <a:spcPct val="90000"/>
              </a:lnSpc>
              <a:spcBef>
                <a:spcPts val="1600"/>
              </a:spcBef>
              <a:spcAft>
                <a:spcPts val="1600"/>
              </a:spcAft>
              <a:buClr>
                <a:schemeClr val="dk1"/>
              </a:buClr>
              <a:buSzPts val="1600"/>
              <a:buNone/>
              <a:defRPr sz="1600"/>
            </a:lvl9pPr>
          </a:lstStyle>
          <a:p/>
        </p:txBody>
      </p:sp>
      <p:sp>
        <p:nvSpPr>
          <p:cNvPr id="64" name="Google Shape;64;g2b3df17e96a_3_115"/>
          <p:cNvSpPr/>
          <p:nvPr/>
        </p:nvSpPr>
        <p:spPr>
          <a:xfrm>
            <a:off x="0" y="6780458"/>
            <a:ext cx="12192000" cy="77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 name="Google Shape;65;g2b3df17e96a_3_115"/>
          <p:cNvSpPr/>
          <p:nvPr/>
        </p:nvSpPr>
        <p:spPr>
          <a:xfrm>
            <a:off x="0" y="6780458"/>
            <a:ext cx="12204000" cy="3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66" name="Shape 66"/>
        <p:cNvGrpSpPr/>
        <p:nvPr/>
      </p:nvGrpSpPr>
      <p:grpSpPr>
        <a:xfrm>
          <a:off x="0" y="0"/>
          <a:ext cx="0" cy="0"/>
          <a:chOff x="0" y="0"/>
          <a:chExt cx="0" cy="0"/>
        </a:xfrm>
      </p:grpSpPr>
      <p:sp>
        <p:nvSpPr>
          <p:cNvPr id="67" name="Google Shape;67;g2b3df17e96a_3_121"/>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Cambria"/>
              <a:buNone/>
              <a:defRPr>
                <a:solidFill>
                  <a:srgbClr val="3F3F3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68" name="Google Shape;68;g2b3df17e96a_3_121"/>
          <p:cNvSpPr txBox="1"/>
          <p:nvPr>
            <p:ph idx="1" type="body"/>
          </p:nvPr>
        </p:nvSpPr>
        <p:spPr>
          <a:xfrm>
            <a:off x="432000" y="1152000"/>
            <a:ext cx="3600000" cy="50394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SzPts val="1800"/>
              <a:buChar char="●"/>
              <a:defRPr>
                <a:solidFill>
                  <a:srgbClr val="3F3F3F"/>
                </a:solidFill>
              </a:defRPr>
            </a:lvl1pPr>
            <a:lvl2pPr indent="-330200" lvl="1" marL="914400" algn="l">
              <a:lnSpc>
                <a:spcPct val="90000"/>
              </a:lnSpc>
              <a:spcBef>
                <a:spcPts val="1600"/>
              </a:spcBef>
              <a:spcAft>
                <a:spcPts val="0"/>
              </a:spcAft>
              <a:buSzPts val="1600"/>
              <a:buChar char="○"/>
              <a:defRPr>
                <a:solidFill>
                  <a:srgbClr val="3F3F3F"/>
                </a:solidFill>
              </a:defRPr>
            </a:lvl2pPr>
            <a:lvl3pPr indent="-317500" lvl="2" marL="1371600" algn="l">
              <a:lnSpc>
                <a:spcPct val="90000"/>
              </a:lnSpc>
              <a:spcBef>
                <a:spcPts val="1600"/>
              </a:spcBef>
              <a:spcAft>
                <a:spcPts val="0"/>
              </a:spcAft>
              <a:buSzPts val="1400"/>
              <a:buChar char="■"/>
              <a:defRPr>
                <a:solidFill>
                  <a:srgbClr val="3F3F3F"/>
                </a:solidFill>
              </a:defRPr>
            </a:lvl3pPr>
            <a:lvl4pPr indent="-317500" lvl="3" marL="1828800" algn="l">
              <a:lnSpc>
                <a:spcPct val="90000"/>
              </a:lnSpc>
              <a:spcBef>
                <a:spcPts val="1600"/>
              </a:spcBef>
              <a:spcAft>
                <a:spcPts val="0"/>
              </a:spcAft>
              <a:buSzPts val="1400"/>
              <a:buChar char="●"/>
              <a:defRPr>
                <a:solidFill>
                  <a:srgbClr val="3F3F3F"/>
                </a:solidFill>
              </a:defRPr>
            </a:lvl4pPr>
            <a:lvl5pPr indent="-317500" lvl="4" marL="2286000" algn="l">
              <a:lnSpc>
                <a:spcPct val="90000"/>
              </a:lnSpc>
              <a:spcBef>
                <a:spcPts val="1600"/>
              </a:spcBef>
              <a:spcAft>
                <a:spcPts val="0"/>
              </a:spcAft>
              <a:buSzPts val="1400"/>
              <a:buChar char="○"/>
              <a:defRPr>
                <a:solidFill>
                  <a:srgbClr val="3F3F3F"/>
                </a:solidFill>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69" name="Google Shape;69;g2b3df17e96a_3_121"/>
          <p:cNvSpPr txBox="1"/>
          <p:nvPr>
            <p:ph idx="11" type="ftr"/>
          </p:nvPr>
        </p:nvSpPr>
        <p:spPr>
          <a:xfrm>
            <a:off x="7089975" y="6487997"/>
            <a:ext cx="4114800" cy="206100"/>
          </a:xfrm>
          <a:prstGeom prst="rect">
            <a:avLst/>
          </a:prstGeom>
          <a:noFill/>
          <a:ln>
            <a:noFill/>
          </a:ln>
        </p:spPr>
        <p:txBody>
          <a:bodyPr anchorCtr="0" anchor="b" bIns="0" lIns="0" spcFirstLastPara="1" rIns="0" wrap="square" tIns="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0" name="Google Shape;70;g2b3df17e96a_3_121"/>
          <p:cNvSpPr txBox="1"/>
          <p:nvPr>
            <p:ph idx="12" type="sldNum"/>
          </p:nvPr>
        </p:nvSpPr>
        <p:spPr>
          <a:xfrm>
            <a:off x="11409431" y="6213621"/>
            <a:ext cx="537300" cy="365100"/>
          </a:xfrm>
          <a:prstGeom prst="rect">
            <a:avLst/>
          </a:prstGeom>
          <a:noFill/>
          <a:ln>
            <a:noFill/>
          </a:ln>
        </p:spPr>
        <p:txBody>
          <a:bodyPr anchorCtr="0" anchor="ctr" bIns="0" lIns="0" spcFirstLastPara="1" rIns="0" wrap="square" tIns="0">
            <a:normAutofit/>
          </a:bodyPr>
          <a:lstStyle>
            <a:lvl1pPr indent="0" lvl="0"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1pPr>
            <a:lvl2pPr indent="0" lvl="1"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2pPr>
            <a:lvl3pPr indent="0" lvl="2"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3pPr>
            <a:lvl4pPr indent="0" lvl="3"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4pPr>
            <a:lvl5pPr indent="0" lvl="4"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5pPr>
            <a:lvl6pPr indent="0" lvl="5"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6pPr>
            <a:lvl7pPr indent="0" lvl="6"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7pPr>
            <a:lvl8pPr indent="0" lvl="7"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8pPr>
            <a:lvl9pPr indent="0" lvl="8"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en-IN"/>
              <a:t>‹#›</a:t>
            </a:fld>
            <a:endParaRPr/>
          </a:p>
        </p:txBody>
      </p:sp>
      <p:sp>
        <p:nvSpPr>
          <p:cNvPr id="71" name="Google Shape;71;g2b3df17e96a_3_121"/>
          <p:cNvSpPr txBox="1"/>
          <p:nvPr>
            <p:ph idx="2" type="body"/>
          </p:nvPr>
        </p:nvSpPr>
        <p:spPr>
          <a:xfrm>
            <a:off x="4301550" y="1152000"/>
            <a:ext cx="3600600" cy="50388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1600"/>
              </a:spcBef>
              <a:spcAft>
                <a:spcPts val="0"/>
              </a:spcAft>
              <a:buSzPts val="1800"/>
              <a:buChar char="○"/>
              <a:defRPr/>
            </a:lvl2pPr>
            <a:lvl3pPr indent="-342900" lvl="2" marL="1371600" algn="l">
              <a:lnSpc>
                <a:spcPct val="90000"/>
              </a:lnSpc>
              <a:spcBef>
                <a:spcPts val="1600"/>
              </a:spcBef>
              <a:spcAft>
                <a:spcPts val="0"/>
              </a:spcAft>
              <a:buSzPts val="1800"/>
              <a:buChar char="■"/>
              <a:defRPr/>
            </a:lvl3pPr>
            <a:lvl4pPr indent="-342900" lvl="3" marL="1828800" algn="l">
              <a:lnSpc>
                <a:spcPct val="90000"/>
              </a:lnSpc>
              <a:spcBef>
                <a:spcPts val="1600"/>
              </a:spcBef>
              <a:spcAft>
                <a:spcPts val="0"/>
              </a:spcAft>
              <a:buSzPts val="1800"/>
              <a:buChar char="●"/>
              <a:defRPr/>
            </a:lvl4pPr>
            <a:lvl5pPr indent="-342900" lvl="4" marL="2286000" algn="l">
              <a:lnSpc>
                <a:spcPct val="90000"/>
              </a:lnSpc>
              <a:spcBef>
                <a:spcPts val="1600"/>
              </a:spcBef>
              <a:spcAft>
                <a:spcPts val="0"/>
              </a:spcAft>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72" name="Google Shape;72;g2b3df17e96a_3_121"/>
          <p:cNvSpPr txBox="1"/>
          <p:nvPr>
            <p:ph idx="3" type="body"/>
          </p:nvPr>
        </p:nvSpPr>
        <p:spPr>
          <a:xfrm>
            <a:off x="8171550" y="1152000"/>
            <a:ext cx="3600600" cy="50388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1600"/>
              </a:spcBef>
              <a:spcAft>
                <a:spcPts val="0"/>
              </a:spcAft>
              <a:buSzPts val="1800"/>
              <a:buChar char="○"/>
              <a:defRPr/>
            </a:lvl2pPr>
            <a:lvl3pPr indent="-342900" lvl="2" marL="1371600" algn="l">
              <a:lnSpc>
                <a:spcPct val="90000"/>
              </a:lnSpc>
              <a:spcBef>
                <a:spcPts val="1600"/>
              </a:spcBef>
              <a:spcAft>
                <a:spcPts val="0"/>
              </a:spcAft>
              <a:buSzPts val="1800"/>
              <a:buChar char="■"/>
              <a:defRPr/>
            </a:lvl3pPr>
            <a:lvl4pPr indent="-342900" lvl="3" marL="1828800" algn="l">
              <a:lnSpc>
                <a:spcPct val="90000"/>
              </a:lnSpc>
              <a:spcBef>
                <a:spcPts val="1600"/>
              </a:spcBef>
              <a:spcAft>
                <a:spcPts val="0"/>
              </a:spcAft>
              <a:buSzPts val="1800"/>
              <a:buChar char="●"/>
              <a:defRPr/>
            </a:lvl4pPr>
            <a:lvl5pPr indent="-342900" lvl="4" marL="2286000" algn="l">
              <a:lnSpc>
                <a:spcPct val="90000"/>
              </a:lnSpc>
              <a:spcBef>
                <a:spcPts val="1600"/>
              </a:spcBef>
              <a:spcAft>
                <a:spcPts val="0"/>
              </a:spcAft>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3" name="Shape 73"/>
        <p:cNvGrpSpPr/>
        <p:nvPr/>
      </p:nvGrpSpPr>
      <p:grpSpPr>
        <a:xfrm>
          <a:off x="0" y="0"/>
          <a:ext cx="0" cy="0"/>
          <a:chOff x="0" y="0"/>
          <a:chExt cx="0" cy="0"/>
        </a:xfrm>
      </p:grpSpPr>
      <p:sp>
        <p:nvSpPr>
          <p:cNvPr id="74" name="Google Shape;74;g2b3df17e96a_3_128"/>
          <p:cNvSpPr txBox="1"/>
          <p:nvPr>
            <p:ph idx="1" type="body"/>
          </p:nvPr>
        </p:nvSpPr>
        <p:spPr>
          <a:xfrm>
            <a:off x="424370" y="1272208"/>
            <a:ext cx="11340000" cy="46602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SzPts val="1800"/>
              <a:buChar char="●"/>
              <a:defRPr>
                <a:solidFill>
                  <a:srgbClr val="3F3F3F"/>
                </a:solidFill>
              </a:defRPr>
            </a:lvl1pPr>
            <a:lvl2pPr indent="-330200" lvl="1" marL="914400" algn="l">
              <a:lnSpc>
                <a:spcPct val="90000"/>
              </a:lnSpc>
              <a:spcBef>
                <a:spcPts val="1600"/>
              </a:spcBef>
              <a:spcAft>
                <a:spcPts val="0"/>
              </a:spcAft>
              <a:buSzPts val="1600"/>
              <a:buChar char="○"/>
              <a:defRPr>
                <a:solidFill>
                  <a:srgbClr val="3F3F3F"/>
                </a:solidFill>
              </a:defRPr>
            </a:lvl2pPr>
            <a:lvl3pPr indent="-317500" lvl="2" marL="1371600" algn="l">
              <a:lnSpc>
                <a:spcPct val="90000"/>
              </a:lnSpc>
              <a:spcBef>
                <a:spcPts val="1600"/>
              </a:spcBef>
              <a:spcAft>
                <a:spcPts val="0"/>
              </a:spcAft>
              <a:buSzPts val="1400"/>
              <a:buChar char="■"/>
              <a:defRPr>
                <a:solidFill>
                  <a:srgbClr val="3F3F3F"/>
                </a:solidFill>
              </a:defRPr>
            </a:lvl3pPr>
            <a:lvl4pPr indent="-317500" lvl="3" marL="1828800" algn="l">
              <a:lnSpc>
                <a:spcPct val="90000"/>
              </a:lnSpc>
              <a:spcBef>
                <a:spcPts val="1600"/>
              </a:spcBef>
              <a:spcAft>
                <a:spcPts val="0"/>
              </a:spcAft>
              <a:buSzPts val="1400"/>
              <a:buChar char="●"/>
              <a:defRPr>
                <a:solidFill>
                  <a:srgbClr val="3F3F3F"/>
                </a:solidFill>
              </a:defRPr>
            </a:lvl4pPr>
            <a:lvl5pPr indent="-317500" lvl="4" marL="2286000" algn="l">
              <a:lnSpc>
                <a:spcPct val="90000"/>
              </a:lnSpc>
              <a:spcBef>
                <a:spcPts val="1600"/>
              </a:spcBef>
              <a:spcAft>
                <a:spcPts val="0"/>
              </a:spcAft>
              <a:buSzPts val="1400"/>
              <a:buChar char="○"/>
              <a:defRPr>
                <a:solidFill>
                  <a:srgbClr val="3F3F3F"/>
                </a:solidFill>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75" name="Google Shape;75;g2b3df17e96a_3_128"/>
          <p:cNvSpPr txBox="1"/>
          <p:nvPr>
            <p:ph idx="12" type="sldNum"/>
          </p:nvPr>
        </p:nvSpPr>
        <p:spPr>
          <a:xfrm>
            <a:off x="11409431" y="6213621"/>
            <a:ext cx="537300" cy="365100"/>
          </a:xfrm>
          <a:prstGeom prst="rect">
            <a:avLst/>
          </a:prstGeom>
          <a:noFill/>
          <a:ln>
            <a:noFill/>
          </a:ln>
        </p:spPr>
        <p:txBody>
          <a:bodyPr anchorCtr="0" anchor="ctr" bIns="0" lIns="0" spcFirstLastPara="1" rIns="0" wrap="square" tIns="0">
            <a:norm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IN"/>
              <a:t>‹#›</a:t>
            </a:fld>
            <a:endParaRPr/>
          </a:p>
        </p:txBody>
      </p:sp>
      <p:sp>
        <p:nvSpPr>
          <p:cNvPr id="76" name="Google Shape;76;g2b3df17e96a_3_128"/>
          <p:cNvSpPr txBox="1"/>
          <p:nvPr>
            <p:ph idx="11" type="ftr"/>
          </p:nvPr>
        </p:nvSpPr>
        <p:spPr>
          <a:xfrm>
            <a:off x="7089975" y="6487997"/>
            <a:ext cx="4114800" cy="206100"/>
          </a:xfrm>
          <a:prstGeom prst="rect">
            <a:avLst/>
          </a:prstGeom>
          <a:noFill/>
          <a:ln>
            <a:noFill/>
          </a:ln>
        </p:spPr>
        <p:txBody>
          <a:bodyPr anchorCtr="0" anchor="b" bIns="0" lIns="0" spcFirstLastPara="1" rIns="0" wrap="square" tIns="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7" name="Google Shape;77;g2b3df17e96a_3_128"/>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no Header">
  <p:cSld name="Sectino Header">
    <p:spTree>
      <p:nvGrpSpPr>
        <p:cNvPr id="78" name="Shape 78"/>
        <p:cNvGrpSpPr/>
        <p:nvPr/>
      </p:nvGrpSpPr>
      <p:grpSpPr>
        <a:xfrm>
          <a:off x="0" y="0"/>
          <a:ext cx="0" cy="0"/>
          <a:chOff x="0" y="0"/>
          <a:chExt cx="0" cy="0"/>
        </a:xfrm>
      </p:grpSpPr>
      <p:sp>
        <p:nvSpPr>
          <p:cNvPr id="79" name="Google Shape;79;g2b3df17e96a_3_133"/>
          <p:cNvSpPr/>
          <p:nvPr>
            <p:ph idx="2" type="pic"/>
          </p:nvPr>
        </p:nvSpPr>
        <p:spPr>
          <a:xfrm>
            <a:off x="0" y="0"/>
            <a:ext cx="12192000" cy="6013500"/>
          </a:xfrm>
          <a:prstGeom prst="rect">
            <a:avLst/>
          </a:prstGeom>
          <a:solidFill>
            <a:srgbClr val="F2F2F2"/>
          </a:solidFill>
          <a:ln>
            <a:noFill/>
          </a:ln>
        </p:spPr>
      </p:sp>
      <p:sp>
        <p:nvSpPr>
          <p:cNvPr id="80" name="Google Shape;80;g2b3df17e96a_3_133"/>
          <p:cNvSpPr txBox="1"/>
          <p:nvPr>
            <p:ph type="ctrTitle"/>
          </p:nvPr>
        </p:nvSpPr>
        <p:spPr>
          <a:xfrm>
            <a:off x="7189200" y="163897"/>
            <a:ext cx="4860000" cy="5724000"/>
          </a:xfrm>
          <a:prstGeom prst="rect">
            <a:avLst/>
          </a:prstGeom>
          <a:solidFill>
            <a:schemeClr val="lt1"/>
          </a:solidFill>
          <a:ln>
            <a:noFill/>
          </a:ln>
        </p:spPr>
        <p:txBody>
          <a:bodyPr anchorCtr="0" anchor="b" bIns="1404000" lIns="432000" spcFirstLastPara="1" rIns="288000" wrap="square" tIns="72000">
            <a:noAutofit/>
          </a:bodyPr>
          <a:lstStyle>
            <a:lvl1pPr lvl="0" algn="l">
              <a:lnSpc>
                <a:spcPct val="90000"/>
              </a:lnSpc>
              <a:spcBef>
                <a:spcPts val="0"/>
              </a:spcBef>
              <a:spcAft>
                <a:spcPts val="0"/>
              </a:spcAft>
              <a:buClr>
                <a:srgbClr val="3F3F3F"/>
              </a:buClr>
              <a:buSzPts val="5000"/>
              <a:buFont typeface="Cambria"/>
              <a:buNone/>
              <a:defRPr sz="5000">
                <a:solidFill>
                  <a:srgbClr val="3F3F3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81" name="Google Shape;81;g2b3df17e96a_3_133"/>
          <p:cNvSpPr txBox="1"/>
          <p:nvPr>
            <p:ph idx="1" type="subTitle"/>
          </p:nvPr>
        </p:nvSpPr>
        <p:spPr>
          <a:xfrm>
            <a:off x="7652806" y="4837186"/>
            <a:ext cx="3932700" cy="750900"/>
          </a:xfrm>
          <a:prstGeom prst="rect">
            <a:avLst/>
          </a:prstGeom>
          <a:noFill/>
          <a:ln>
            <a:noFill/>
          </a:ln>
        </p:spPr>
        <p:txBody>
          <a:bodyPr anchorCtr="0" anchor="t" bIns="0" lIns="0" spcFirstLastPara="1" rIns="0" wrap="square" tIns="0">
            <a:noAutofit/>
          </a:bodyPr>
          <a:lstStyle>
            <a:lvl1pPr lvl="0" algn="l">
              <a:lnSpc>
                <a:spcPct val="90000"/>
              </a:lnSpc>
              <a:spcBef>
                <a:spcPts val="1000"/>
              </a:spcBef>
              <a:spcAft>
                <a:spcPts val="0"/>
              </a:spcAft>
              <a:buSzPts val="1800"/>
              <a:buNone/>
              <a:defRPr sz="1800">
                <a:solidFill>
                  <a:srgbClr val="3F3F3F"/>
                </a:solidFill>
              </a:defRPr>
            </a:lvl1pPr>
            <a:lvl2pPr lvl="1" algn="ctr">
              <a:lnSpc>
                <a:spcPct val="90000"/>
              </a:lnSpc>
              <a:spcBef>
                <a:spcPts val="1600"/>
              </a:spcBef>
              <a:spcAft>
                <a:spcPts val="0"/>
              </a:spcAft>
              <a:buSzPts val="2000"/>
              <a:buNone/>
              <a:defRPr sz="2000"/>
            </a:lvl2pPr>
            <a:lvl3pPr lvl="2" algn="ctr">
              <a:lnSpc>
                <a:spcPct val="90000"/>
              </a:lnSpc>
              <a:spcBef>
                <a:spcPts val="1600"/>
              </a:spcBef>
              <a:spcAft>
                <a:spcPts val="0"/>
              </a:spcAft>
              <a:buSzPts val="1800"/>
              <a:buNone/>
              <a:defRPr sz="1800"/>
            </a:lvl3pPr>
            <a:lvl4pPr lvl="3" algn="ctr">
              <a:lnSpc>
                <a:spcPct val="90000"/>
              </a:lnSpc>
              <a:spcBef>
                <a:spcPts val="1600"/>
              </a:spcBef>
              <a:spcAft>
                <a:spcPts val="0"/>
              </a:spcAft>
              <a:buSzPts val="1600"/>
              <a:buNone/>
              <a:defRPr sz="1600"/>
            </a:lvl4pPr>
            <a:lvl5pPr lvl="4" algn="ctr">
              <a:lnSpc>
                <a:spcPct val="90000"/>
              </a:lnSpc>
              <a:spcBef>
                <a:spcPts val="1600"/>
              </a:spcBef>
              <a:spcAft>
                <a:spcPts val="0"/>
              </a:spcAft>
              <a:buSzPts val="1600"/>
              <a:buNone/>
              <a:defRPr sz="1600"/>
            </a:lvl5pPr>
            <a:lvl6pPr lvl="5" algn="ctr">
              <a:lnSpc>
                <a:spcPct val="90000"/>
              </a:lnSpc>
              <a:spcBef>
                <a:spcPts val="1600"/>
              </a:spcBef>
              <a:spcAft>
                <a:spcPts val="0"/>
              </a:spcAft>
              <a:buClr>
                <a:schemeClr val="dk1"/>
              </a:buClr>
              <a:buSzPts val="1600"/>
              <a:buNone/>
              <a:defRPr sz="1600"/>
            </a:lvl6pPr>
            <a:lvl7pPr lvl="6" algn="ctr">
              <a:lnSpc>
                <a:spcPct val="90000"/>
              </a:lnSpc>
              <a:spcBef>
                <a:spcPts val="1600"/>
              </a:spcBef>
              <a:spcAft>
                <a:spcPts val="0"/>
              </a:spcAft>
              <a:buClr>
                <a:schemeClr val="dk1"/>
              </a:buClr>
              <a:buSzPts val="1600"/>
              <a:buNone/>
              <a:defRPr sz="1600"/>
            </a:lvl7pPr>
            <a:lvl8pPr lvl="7" algn="ctr">
              <a:lnSpc>
                <a:spcPct val="90000"/>
              </a:lnSpc>
              <a:spcBef>
                <a:spcPts val="1600"/>
              </a:spcBef>
              <a:spcAft>
                <a:spcPts val="0"/>
              </a:spcAft>
              <a:buClr>
                <a:schemeClr val="dk1"/>
              </a:buClr>
              <a:buSzPts val="1600"/>
              <a:buNone/>
              <a:defRPr sz="1600"/>
            </a:lvl8pPr>
            <a:lvl9pPr lvl="8" algn="ctr">
              <a:lnSpc>
                <a:spcPct val="90000"/>
              </a:lnSpc>
              <a:spcBef>
                <a:spcPts val="1600"/>
              </a:spcBef>
              <a:spcAft>
                <a:spcPts val="1600"/>
              </a:spcAft>
              <a:buClr>
                <a:schemeClr val="dk1"/>
              </a:buClr>
              <a:buSzPts val="1600"/>
              <a:buNone/>
              <a:defRPr sz="1600"/>
            </a:lvl9pPr>
          </a:lstStyle>
          <a:p/>
        </p:txBody>
      </p:sp>
      <p:sp>
        <p:nvSpPr>
          <p:cNvPr id="82" name="Google Shape;82;g2b3df17e96a_3_133"/>
          <p:cNvSpPr txBox="1"/>
          <p:nvPr>
            <p:ph idx="12" type="sldNum"/>
          </p:nvPr>
        </p:nvSpPr>
        <p:spPr>
          <a:xfrm>
            <a:off x="11409431" y="6213621"/>
            <a:ext cx="537300" cy="365100"/>
          </a:xfrm>
          <a:prstGeom prst="rect">
            <a:avLst/>
          </a:prstGeom>
          <a:noFill/>
          <a:ln>
            <a:noFill/>
          </a:ln>
        </p:spPr>
        <p:txBody>
          <a:bodyPr anchorCtr="0" anchor="ctr" bIns="0" lIns="0" spcFirstLastPara="1" rIns="0" wrap="square" tIns="0">
            <a:norm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IN"/>
              <a:t>‹#›</a:t>
            </a:fld>
            <a:endParaRPr/>
          </a:p>
        </p:txBody>
      </p:sp>
      <p:sp>
        <p:nvSpPr>
          <p:cNvPr id="83" name="Google Shape;83;g2b3df17e96a_3_133"/>
          <p:cNvSpPr txBox="1"/>
          <p:nvPr>
            <p:ph idx="11" type="ftr"/>
          </p:nvPr>
        </p:nvSpPr>
        <p:spPr>
          <a:xfrm>
            <a:off x="7089975" y="6487997"/>
            <a:ext cx="4114800" cy="206100"/>
          </a:xfrm>
          <a:prstGeom prst="rect">
            <a:avLst/>
          </a:prstGeom>
          <a:noFill/>
          <a:ln>
            <a:noFill/>
          </a:ln>
        </p:spPr>
        <p:txBody>
          <a:bodyPr anchorCtr="0" anchor="b" bIns="0" lIns="0" spcFirstLastPara="1" rIns="0" wrap="square" tIns="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4" name="Google Shape;84;g2b3df17e96a_3_133"/>
          <p:cNvSpPr/>
          <p:nvPr>
            <p:ph idx="3" type="pic"/>
          </p:nvPr>
        </p:nvSpPr>
        <p:spPr>
          <a:xfrm>
            <a:off x="7652806" y="764519"/>
            <a:ext cx="3932700" cy="1872000"/>
          </a:xfrm>
          <a:prstGeom prst="rect">
            <a:avLst/>
          </a:prstGeom>
          <a:solidFill>
            <a:srgbClr val="F2F2F2"/>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85" name="Shape 85"/>
        <p:cNvGrpSpPr/>
        <p:nvPr/>
      </p:nvGrpSpPr>
      <p:grpSpPr>
        <a:xfrm>
          <a:off x="0" y="0"/>
          <a:ext cx="0" cy="0"/>
          <a:chOff x="0" y="0"/>
          <a:chExt cx="0" cy="0"/>
        </a:xfrm>
      </p:grpSpPr>
      <p:sp>
        <p:nvSpPr>
          <p:cNvPr id="86" name="Google Shape;86;g2b3df17e96a_3_140"/>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Cambria"/>
              <a:buNone/>
              <a:defRPr>
                <a:solidFill>
                  <a:srgbClr val="3F3F3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87" name="Google Shape;87;g2b3df17e96a_3_140"/>
          <p:cNvSpPr txBox="1"/>
          <p:nvPr>
            <p:ph idx="11" type="ftr"/>
          </p:nvPr>
        </p:nvSpPr>
        <p:spPr>
          <a:xfrm>
            <a:off x="7089975" y="6487997"/>
            <a:ext cx="4114800" cy="206100"/>
          </a:xfrm>
          <a:prstGeom prst="rect">
            <a:avLst/>
          </a:prstGeom>
          <a:noFill/>
          <a:ln>
            <a:noFill/>
          </a:ln>
        </p:spPr>
        <p:txBody>
          <a:bodyPr anchorCtr="0" anchor="b" bIns="0" lIns="0" spcFirstLastPara="1" rIns="0" wrap="square" tIns="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8" name="Google Shape;88;g2b3df17e96a_3_140"/>
          <p:cNvSpPr txBox="1"/>
          <p:nvPr>
            <p:ph idx="12" type="sldNum"/>
          </p:nvPr>
        </p:nvSpPr>
        <p:spPr>
          <a:xfrm>
            <a:off x="11409431" y="6213621"/>
            <a:ext cx="537300" cy="365100"/>
          </a:xfrm>
          <a:prstGeom prst="rect">
            <a:avLst/>
          </a:prstGeom>
          <a:noFill/>
          <a:ln>
            <a:noFill/>
          </a:ln>
        </p:spPr>
        <p:txBody>
          <a:bodyPr anchorCtr="0" anchor="ctr" bIns="0" lIns="0" spcFirstLastPara="1" rIns="0" wrap="square" tIns="0">
            <a:normAutofit/>
          </a:bodyPr>
          <a:lstStyle>
            <a:lvl1pPr indent="0" lvl="0"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1pPr>
            <a:lvl2pPr indent="0" lvl="1"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2pPr>
            <a:lvl3pPr indent="0" lvl="2"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3pPr>
            <a:lvl4pPr indent="0" lvl="3"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4pPr>
            <a:lvl5pPr indent="0" lvl="4"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5pPr>
            <a:lvl6pPr indent="0" lvl="5"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6pPr>
            <a:lvl7pPr indent="0" lvl="6"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7pPr>
            <a:lvl8pPr indent="0" lvl="7"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8pPr>
            <a:lvl9pPr indent="0" lvl="8"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en-IN"/>
              <a:t>‹#›</a:t>
            </a:fld>
            <a:endParaRPr/>
          </a:p>
        </p:txBody>
      </p:sp>
      <p:sp>
        <p:nvSpPr>
          <p:cNvPr id="89" name="Google Shape;89;g2b3df17e96a_3_140"/>
          <p:cNvSpPr txBox="1"/>
          <p:nvPr>
            <p:ph idx="1" type="body"/>
          </p:nvPr>
        </p:nvSpPr>
        <p:spPr>
          <a:xfrm>
            <a:off x="431800" y="3971432"/>
            <a:ext cx="1980000" cy="36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SzPts val="1800"/>
              <a:buFont typeface="Arial"/>
              <a:buNone/>
              <a:defRPr sz="1800">
                <a:solidFill>
                  <a:srgbClr val="3F3F3F"/>
                </a:solidFill>
                <a:latin typeface="Cambria"/>
                <a:ea typeface="Cambria"/>
                <a:cs typeface="Cambria"/>
                <a:sym typeface="Cambria"/>
              </a:defRPr>
            </a:lvl1pPr>
            <a:lvl2pPr indent="-342900" lvl="1" marL="914400" algn="l">
              <a:lnSpc>
                <a:spcPct val="90000"/>
              </a:lnSpc>
              <a:spcBef>
                <a:spcPts val="1600"/>
              </a:spcBef>
              <a:spcAft>
                <a:spcPts val="0"/>
              </a:spcAft>
              <a:buSzPts val="1800"/>
              <a:buChar char="○"/>
              <a:defRPr/>
            </a:lvl2pPr>
            <a:lvl3pPr indent="-342900" lvl="2" marL="1371600" algn="l">
              <a:lnSpc>
                <a:spcPct val="90000"/>
              </a:lnSpc>
              <a:spcBef>
                <a:spcPts val="1600"/>
              </a:spcBef>
              <a:spcAft>
                <a:spcPts val="0"/>
              </a:spcAft>
              <a:buSzPts val="1800"/>
              <a:buChar char="■"/>
              <a:defRPr/>
            </a:lvl3pPr>
            <a:lvl4pPr indent="-342900" lvl="3" marL="1828800" algn="l">
              <a:lnSpc>
                <a:spcPct val="90000"/>
              </a:lnSpc>
              <a:spcBef>
                <a:spcPts val="1600"/>
              </a:spcBef>
              <a:spcAft>
                <a:spcPts val="0"/>
              </a:spcAft>
              <a:buSzPts val="1800"/>
              <a:buChar char="●"/>
              <a:defRPr/>
            </a:lvl4pPr>
            <a:lvl5pPr indent="-342900" lvl="4" marL="2286000" algn="l">
              <a:lnSpc>
                <a:spcPct val="90000"/>
              </a:lnSpc>
              <a:spcBef>
                <a:spcPts val="1600"/>
              </a:spcBef>
              <a:spcAft>
                <a:spcPts val="0"/>
              </a:spcAft>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90" name="Google Shape;90;g2b3df17e96a_3_140"/>
          <p:cNvSpPr txBox="1"/>
          <p:nvPr>
            <p:ph idx="2" type="body"/>
          </p:nvPr>
        </p:nvSpPr>
        <p:spPr>
          <a:xfrm>
            <a:off x="431800" y="4605832"/>
            <a:ext cx="1980000" cy="72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SzPts val="1400"/>
              <a:buNone/>
              <a:defRPr sz="1400">
                <a:solidFill>
                  <a:srgbClr val="3F3F3F"/>
                </a:solidFill>
              </a:defRPr>
            </a:lvl1pPr>
            <a:lvl2pPr indent="-342900" lvl="1" marL="914400" algn="l">
              <a:lnSpc>
                <a:spcPct val="90000"/>
              </a:lnSpc>
              <a:spcBef>
                <a:spcPts val="1600"/>
              </a:spcBef>
              <a:spcAft>
                <a:spcPts val="0"/>
              </a:spcAft>
              <a:buSzPts val="1800"/>
              <a:buChar char="○"/>
              <a:defRPr/>
            </a:lvl2pPr>
            <a:lvl3pPr indent="-342900" lvl="2" marL="1371600" algn="l">
              <a:lnSpc>
                <a:spcPct val="90000"/>
              </a:lnSpc>
              <a:spcBef>
                <a:spcPts val="1600"/>
              </a:spcBef>
              <a:spcAft>
                <a:spcPts val="0"/>
              </a:spcAft>
              <a:buSzPts val="1800"/>
              <a:buChar char="■"/>
              <a:defRPr/>
            </a:lvl3pPr>
            <a:lvl4pPr indent="-342900" lvl="3" marL="1828800" algn="l">
              <a:lnSpc>
                <a:spcPct val="90000"/>
              </a:lnSpc>
              <a:spcBef>
                <a:spcPts val="1600"/>
              </a:spcBef>
              <a:spcAft>
                <a:spcPts val="0"/>
              </a:spcAft>
              <a:buSzPts val="1800"/>
              <a:buChar char="●"/>
              <a:defRPr/>
            </a:lvl4pPr>
            <a:lvl5pPr indent="-342900" lvl="4" marL="2286000" algn="l">
              <a:lnSpc>
                <a:spcPct val="90000"/>
              </a:lnSpc>
              <a:spcBef>
                <a:spcPts val="1600"/>
              </a:spcBef>
              <a:spcAft>
                <a:spcPts val="0"/>
              </a:spcAft>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91" name="Google Shape;91;g2b3df17e96a_3_140"/>
          <p:cNvSpPr txBox="1"/>
          <p:nvPr>
            <p:ph idx="3" type="body"/>
          </p:nvPr>
        </p:nvSpPr>
        <p:spPr>
          <a:xfrm>
            <a:off x="2771850" y="3971432"/>
            <a:ext cx="1980000" cy="36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SzPts val="1800"/>
              <a:buFont typeface="Arial"/>
              <a:buNone/>
              <a:defRPr sz="1800">
                <a:solidFill>
                  <a:srgbClr val="3F3F3F"/>
                </a:solidFill>
                <a:latin typeface="Cambria"/>
                <a:ea typeface="Cambria"/>
                <a:cs typeface="Cambria"/>
                <a:sym typeface="Cambria"/>
              </a:defRPr>
            </a:lvl1pPr>
            <a:lvl2pPr indent="-342900" lvl="1" marL="914400" algn="l">
              <a:lnSpc>
                <a:spcPct val="90000"/>
              </a:lnSpc>
              <a:spcBef>
                <a:spcPts val="1600"/>
              </a:spcBef>
              <a:spcAft>
                <a:spcPts val="0"/>
              </a:spcAft>
              <a:buSzPts val="1800"/>
              <a:buChar char="○"/>
              <a:defRPr/>
            </a:lvl2pPr>
            <a:lvl3pPr indent="-342900" lvl="2" marL="1371600" algn="l">
              <a:lnSpc>
                <a:spcPct val="90000"/>
              </a:lnSpc>
              <a:spcBef>
                <a:spcPts val="1600"/>
              </a:spcBef>
              <a:spcAft>
                <a:spcPts val="0"/>
              </a:spcAft>
              <a:buSzPts val="1800"/>
              <a:buChar char="■"/>
              <a:defRPr/>
            </a:lvl3pPr>
            <a:lvl4pPr indent="-342900" lvl="3" marL="1828800" algn="l">
              <a:lnSpc>
                <a:spcPct val="90000"/>
              </a:lnSpc>
              <a:spcBef>
                <a:spcPts val="1600"/>
              </a:spcBef>
              <a:spcAft>
                <a:spcPts val="0"/>
              </a:spcAft>
              <a:buSzPts val="1800"/>
              <a:buChar char="●"/>
              <a:defRPr/>
            </a:lvl4pPr>
            <a:lvl5pPr indent="-342900" lvl="4" marL="2286000" algn="l">
              <a:lnSpc>
                <a:spcPct val="90000"/>
              </a:lnSpc>
              <a:spcBef>
                <a:spcPts val="1600"/>
              </a:spcBef>
              <a:spcAft>
                <a:spcPts val="0"/>
              </a:spcAft>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92" name="Google Shape;92;g2b3df17e96a_3_140"/>
          <p:cNvSpPr txBox="1"/>
          <p:nvPr>
            <p:ph idx="4" type="body"/>
          </p:nvPr>
        </p:nvSpPr>
        <p:spPr>
          <a:xfrm>
            <a:off x="2771850" y="4605832"/>
            <a:ext cx="1980000" cy="72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SzPts val="1400"/>
              <a:buNone/>
              <a:defRPr sz="1400">
                <a:solidFill>
                  <a:srgbClr val="3F3F3F"/>
                </a:solidFill>
              </a:defRPr>
            </a:lvl1pPr>
            <a:lvl2pPr indent="-342900" lvl="1" marL="914400" algn="l">
              <a:lnSpc>
                <a:spcPct val="90000"/>
              </a:lnSpc>
              <a:spcBef>
                <a:spcPts val="1600"/>
              </a:spcBef>
              <a:spcAft>
                <a:spcPts val="0"/>
              </a:spcAft>
              <a:buSzPts val="1800"/>
              <a:buChar char="○"/>
              <a:defRPr/>
            </a:lvl2pPr>
            <a:lvl3pPr indent="-342900" lvl="2" marL="1371600" algn="l">
              <a:lnSpc>
                <a:spcPct val="90000"/>
              </a:lnSpc>
              <a:spcBef>
                <a:spcPts val="1600"/>
              </a:spcBef>
              <a:spcAft>
                <a:spcPts val="0"/>
              </a:spcAft>
              <a:buSzPts val="1800"/>
              <a:buChar char="■"/>
              <a:defRPr/>
            </a:lvl3pPr>
            <a:lvl4pPr indent="-342900" lvl="3" marL="1828800" algn="l">
              <a:lnSpc>
                <a:spcPct val="90000"/>
              </a:lnSpc>
              <a:spcBef>
                <a:spcPts val="1600"/>
              </a:spcBef>
              <a:spcAft>
                <a:spcPts val="0"/>
              </a:spcAft>
              <a:buSzPts val="1800"/>
              <a:buChar char="●"/>
              <a:defRPr/>
            </a:lvl4pPr>
            <a:lvl5pPr indent="-342900" lvl="4" marL="2286000" algn="l">
              <a:lnSpc>
                <a:spcPct val="90000"/>
              </a:lnSpc>
              <a:spcBef>
                <a:spcPts val="1600"/>
              </a:spcBef>
              <a:spcAft>
                <a:spcPts val="0"/>
              </a:spcAft>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93" name="Google Shape;93;g2b3df17e96a_3_140"/>
          <p:cNvSpPr txBox="1"/>
          <p:nvPr>
            <p:ph idx="5" type="body"/>
          </p:nvPr>
        </p:nvSpPr>
        <p:spPr>
          <a:xfrm>
            <a:off x="5111900" y="3971432"/>
            <a:ext cx="1980000" cy="36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SzPts val="1800"/>
              <a:buFont typeface="Arial"/>
              <a:buNone/>
              <a:defRPr sz="1800">
                <a:solidFill>
                  <a:srgbClr val="3F3F3F"/>
                </a:solidFill>
                <a:latin typeface="Cambria"/>
                <a:ea typeface="Cambria"/>
                <a:cs typeface="Cambria"/>
                <a:sym typeface="Cambria"/>
              </a:defRPr>
            </a:lvl1pPr>
            <a:lvl2pPr indent="-342900" lvl="1" marL="914400" algn="l">
              <a:lnSpc>
                <a:spcPct val="90000"/>
              </a:lnSpc>
              <a:spcBef>
                <a:spcPts val="1600"/>
              </a:spcBef>
              <a:spcAft>
                <a:spcPts val="0"/>
              </a:spcAft>
              <a:buSzPts val="1800"/>
              <a:buChar char="○"/>
              <a:defRPr/>
            </a:lvl2pPr>
            <a:lvl3pPr indent="-342900" lvl="2" marL="1371600" algn="l">
              <a:lnSpc>
                <a:spcPct val="90000"/>
              </a:lnSpc>
              <a:spcBef>
                <a:spcPts val="1600"/>
              </a:spcBef>
              <a:spcAft>
                <a:spcPts val="0"/>
              </a:spcAft>
              <a:buSzPts val="1800"/>
              <a:buChar char="■"/>
              <a:defRPr/>
            </a:lvl3pPr>
            <a:lvl4pPr indent="-342900" lvl="3" marL="1828800" algn="l">
              <a:lnSpc>
                <a:spcPct val="90000"/>
              </a:lnSpc>
              <a:spcBef>
                <a:spcPts val="1600"/>
              </a:spcBef>
              <a:spcAft>
                <a:spcPts val="0"/>
              </a:spcAft>
              <a:buSzPts val="1800"/>
              <a:buChar char="●"/>
              <a:defRPr/>
            </a:lvl4pPr>
            <a:lvl5pPr indent="-342900" lvl="4" marL="2286000" algn="l">
              <a:lnSpc>
                <a:spcPct val="90000"/>
              </a:lnSpc>
              <a:spcBef>
                <a:spcPts val="1600"/>
              </a:spcBef>
              <a:spcAft>
                <a:spcPts val="0"/>
              </a:spcAft>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94" name="Google Shape;94;g2b3df17e96a_3_140"/>
          <p:cNvSpPr txBox="1"/>
          <p:nvPr>
            <p:ph idx="6" type="body"/>
          </p:nvPr>
        </p:nvSpPr>
        <p:spPr>
          <a:xfrm>
            <a:off x="5111900" y="4605832"/>
            <a:ext cx="1980000" cy="72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SzPts val="1400"/>
              <a:buNone/>
              <a:defRPr sz="1400">
                <a:solidFill>
                  <a:srgbClr val="3F3F3F"/>
                </a:solidFill>
              </a:defRPr>
            </a:lvl1pPr>
            <a:lvl2pPr indent="-342900" lvl="1" marL="914400" algn="l">
              <a:lnSpc>
                <a:spcPct val="90000"/>
              </a:lnSpc>
              <a:spcBef>
                <a:spcPts val="1600"/>
              </a:spcBef>
              <a:spcAft>
                <a:spcPts val="0"/>
              </a:spcAft>
              <a:buSzPts val="1800"/>
              <a:buChar char="○"/>
              <a:defRPr/>
            </a:lvl2pPr>
            <a:lvl3pPr indent="-342900" lvl="2" marL="1371600" algn="l">
              <a:lnSpc>
                <a:spcPct val="90000"/>
              </a:lnSpc>
              <a:spcBef>
                <a:spcPts val="1600"/>
              </a:spcBef>
              <a:spcAft>
                <a:spcPts val="0"/>
              </a:spcAft>
              <a:buSzPts val="1800"/>
              <a:buChar char="■"/>
              <a:defRPr/>
            </a:lvl3pPr>
            <a:lvl4pPr indent="-342900" lvl="3" marL="1828800" algn="l">
              <a:lnSpc>
                <a:spcPct val="90000"/>
              </a:lnSpc>
              <a:spcBef>
                <a:spcPts val="1600"/>
              </a:spcBef>
              <a:spcAft>
                <a:spcPts val="0"/>
              </a:spcAft>
              <a:buSzPts val="1800"/>
              <a:buChar char="●"/>
              <a:defRPr/>
            </a:lvl4pPr>
            <a:lvl5pPr indent="-342900" lvl="4" marL="2286000" algn="l">
              <a:lnSpc>
                <a:spcPct val="90000"/>
              </a:lnSpc>
              <a:spcBef>
                <a:spcPts val="1600"/>
              </a:spcBef>
              <a:spcAft>
                <a:spcPts val="0"/>
              </a:spcAft>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95" name="Google Shape;95;g2b3df17e96a_3_140"/>
          <p:cNvSpPr txBox="1"/>
          <p:nvPr>
            <p:ph idx="7" type="body"/>
          </p:nvPr>
        </p:nvSpPr>
        <p:spPr>
          <a:xfrm>
            <a:off x="7451950" y="3971432"/>
            <a:ext cx="1980000" cy="36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SzPts val="1800"/>
              <a:buFont typeface="Arial"/>
              <a:buNone/>
              <a:defRPr sz="1800">
                <a:solidFill>
                  <a:srgbClr val="3F3F3F"/>
                </a:solidFill>
                <a:latin typeface="Cambria"/>
                <a:ea typeface="Cambria"/>
                <a:cs typeface="Cambria"/>
                <a:sym typeface="Cambria"/>
              </a:defRPr>
            </a:lvl1pPr>
            <a:lvl2pPr indent="-342900" lvl="1" marL="914400" algn="l">
              <a:lnSpc>
                <a:spcPct val="90000"/>
              </a:lnSpc>
              <a:spcBef>
                <a:spcPts val="1600"/>
              </a:spcBef>
              <a:spcAft>
                <a:spcPts val="0"/>
              </a:spcAft>
              <a:buSzPts val="1800"/>
              <a:buChar char="○"/>
              <a:defRPr/>
            </a:lvl2pPr>
            <a:lvl3pPr indent="-342900" lvl="2" marL="1371600" algn="l">
              <a:lnSpc>
                <a:spcPct val="90000"/>
              </a:lnSpc>
              <a:spcBef>
                <a:spcPts val="1600"/>
              </a:spcBef>
              <a:spcAft>
                <a:spcPts val="0"/>
              </a:spcAft>
              <a:buSzPts val="1800"/>
              <a:buChar char="■"/>
              <a:defRPr/>
            </a:lvl3pPr>
            <a:lvl4pPr indent="-342900" lvl="3" marL="1828800" algn="l">
              <a:lnSpc>
                <a:spcPct val="90000"/>
              </a:lnSpc>
              <a:spcBef>
                <a:spcPts val="1600"/>
              </a:spcBef>
              <a:spcAft>
                <a:spcPts val="0"/>
              </a:spcAft>
              <a:buSzPts val="1800"/>
              <a:buChar char="●"/>
              <a:defRPr/>
            </a:lvl4pPr>
            <a:lvl5pPr indent="-342900" lvl="4" marL="2286000" algn="l">
              <a:lnSpc>
                <a:spcPct val="90000"/>
              </a:lnSpc>
              <a:spcBef>
                <a:spcPts val="1600"/>
              </a:spcBef>
              <a:spcAft>
                <a:spcPts val="0"/>
              </a:spcAft>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96" name="Google Shape;96;g2b3df17e96a_3_140"/>
          <p:cNvSpPr txBox="1"/>
          <p:nvPr>
            <p:ph idx="8" type="body"/>
          </p:nvPr>
        </p:nvSpPr>
        <p:spPr>
          <a:xfrm>
            <a:off x="7451950" y="4605832"/>
            <a:ext cx="1980000" cy="72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SzPts val="1400"/>
              <a:buNone/>
              <a:defRPr sz="1400">
                <a:solidFill>
                  <a:srgbClr val="3F3F3F"/>
                </a:solidFill>
              </a:defRPr>
            </a:lvl1pPr>
            <a:lvl2pPr indent="-342900" lvl="1" marL="914400" algn="l">
              <a:lnSpc>
                <a:spcPct val="90000"/>
              </a:lnSpc>
              <a:spcBef>
                <a:spcPts val="1600"/>
              </a:spcBef>
              <a:spcAft>
                <a:spcPts val="0"/>
              </a:spcAft>
              <a:buSzPts val="1800"/>
              <a:buChar char="○"/>
              <a:defRPr/>
            </a:lvl2pPr>
            <a:lvl3pPr indent="-342900" lvl="2" marL="1371600" algn="l">
              <a:lnSpc>
                <a:spcPct val="90000"/>
              </a:lnSpc>
              <a:spcBef>
                <a:spcPts val="1600"/>
              </a:spcBef>
              <a:spcAft>
                <a:spcPts val="0"/>
              </a:spcAft>
              <a:buSzPts val="1800"/>
              <a:buChar char="■"/>
              <a:defRPr/>
            </a:lvl3pPr>
            <a:lvl4pPr indent="-342900" lvl="3" marL="1828800" algn="l">
              <a:lnSpc>
                <a:spcPct val="90000"/>
              </a:lnSpc>
              <a:spcBef>
                <a:spcPts val="1600"/>
              </a:spcBef>
              <a:spcAft>
                <a:spcPts val="0"/>
              </a:spcAft>
              <a:buSzPts val="1800"/>
              <a:buChar char="●"/>
              <a:defRPr/>
            </a:lvl4pPr>
            <a:lvl5pPr indent="-342900" lvl="4" marL="2286000" algn="l">
              <a:lnSpc>
                <a:spcPct val="90000"/>
              </a:lnSpc>
              <a:spcBef>
                <a:spcPts val="1600"/>
              </a:spcBef>
              <a:spcAft>
                <a:spcPts val="0"/>
              </a:spcAft>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97" name="Google Shape;97;g2b3df17e96a_3_140"/>
          <p:cNvSpPr txBox="1"/>
          <p:nvPr>
            <p:ph idx="9" type="body"/>
          </p:nvPr>
        </p:nvSpPr>
        <p:spPr>
          <a:xfrm>
            <a:off x="9792000" y="3971432"/>
            <a:ext cx="1980000" cy="36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SzPts val="1800"/>
              <a:buFont typeface="Arial"/>
              <a:buNone/>
              <a:defRPr sz="1800">
                <a:solidFill>
                  <a:srgbClr val="3F3F3F"/>
                </a:solidFill>
                <a:latin typeface="Cambria"/>
                <a:ea typeface="Cambria"/>
                <a:cs typeface="Cambria"/>
                <a:sym typeface="Cambria"/>
              </a:defRPr>
            </a:lvl1pPr>
            <a:lvl2pPr indent="-342900" lvl="1" marL="914400" algn="l">
              <a:lnSpc>
                <a:spcPct val="90000"/>
              </a:lnSpc>
              <a:spcBef>
                <a:spcPts val="1600"/>
              </a:spcBef>
              <a:spcAft>
                <a:spcPts val="0"/>
              </a:spcAft>
              <a:buSzPts val="1800"/>
              <a:buChar char="○"/>
              <a:defRPr/>
            </a:lvl2pPr>
            <a:lvl3pPr indent="-342900" lvl="2" marL="1371600" algn="l">
              <a:lnSpc>
                <a:spcPct val="90000"/>
              </a:lnSpc>
              <a:spcBef>
                <a:spcPts val="1600"/>
              </a:spcBef>
              <a:spcAft>
                <a:spcPts val="0"/>
              </a:spcAft>
              <a:buSzPts val="1800"/>
              <a:buChar char="■"/>
              <a:defRPr/>
            </a:lvl3pPr>
            <a:lvl4pPr indent="-342900" lvl="3" marL="1828800" algn="l">
              <a:lnSpc>
                <a:spcPct val="90000"/>
              </a:lnSpc>
              <a:spcBef>
                <a:spcPts val="1600"/>
              </a:spcBef>
              <a:spcAft>
                <a:spcPts val="0"/>
              </a:spcAft>
              <a:buSzPts val="1800"/>
              <a:buChar char="●"/>
              <a:defRPr/>
            </a:lvl4pPr>
            <a:lvl5pPr indent="-342900" lvl="4" marL="2286000" algn="l">
              <a:lnSpc>
                <a:spcPct val="90000"/>
              </a:lnSpc>
              <a:spcBef>
                <a:spcPts val="1600"/>
              </a:spcBef>
              <a:spcAft>
                <a:spcPts val="0"/>
              </a:spcAft>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98" name="Google Shape;98;g2b3df17e96a_3_140"/>
          <p:cNvSpPr txBox="1"/>
          <p:nvPr>
            <p:ph idx="13" type="body"/>
          </p:nvPr>
        </p:nvSpPr>
        <p:spPr>
          <a:xfrm>
            <a:off x="9792000" y="4605832"/>
            <a:ext cx="1980000" cy="72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SzPts val="1400"/>
              <a:buNone/>
              <a:defRPr sz="1400">
                <a:solidFill>
                  <a:srgbClr val="3F3F3F"/>
                </a:solidFill>
              </a:defRPr>
            </a:lvl1pPr>
            <a:lvl2pPr indent="-342900" lvl="1" marL="914400" algn="l">
              <a:lnSpc>
                <a:spcPct val="90000"/>
              </a:lnSpc>
              <a:spcBef>
                <a:spcPts val="1600"/>
              </a:spcBef>
              <a:spcAft>
                <a:spcPts val="0"/>
              </a:spcAft>
              <a:buSzPts val="1800"/>
              <a:buChar char="○"/>
              <a:defRPr/>
            </a:lvl2pPr>
            <a:lvl3pPr indent="-342900" lvl="2" marL="1371600" algn="l">
              <a:lnSpc>
                <a:spcPct val="90000"/>
              </a:lnSpc>
              <a:spcBef>
                <a:spcPts val="1600"/>
              </a:spcBef>
              <a:spcAft>
                <a:spcPts val="0"/>
              </a:spcAft>
              <a:buSzPts val="1800"/>
              <a:buChar char="■"/>
              <a:defRPr/>
            </a:lvl3pPr>
            <a:lvl4pPr indent="-342900" lvl="3" marL="1828800" algn="l">
              <a:lnSpc>
                <a:spcPct val="90000"/>
              </a:lnSpc>
              <a:spcBef>
                <a:spcPts val="1600"/>
              </a:spcBef>
              <a:spcAft>
                <a:spcPts val="0"/>
              </a:spcAft>
              <a:buSzPts val="1800"/>
              <a:buChar char="●"/>
              <a:defRPr/>
            </a:lvl4pPr>
            <a:lvl5pPr indent="-342900" lvl="4" marL="2286000" algn="l">
              <a:lnSpc>
                <a:spcPct val="90000"/>
              </a:lnSpc>
              <a:spcBef>
                <a:spcPts val="1600"/>
              </a:spcBef>
              <a:spcAft>
                <a:spcPts val="0"/>
              </a:spcAft>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99" name="Google Shape;99;g2b3df17e96a_3_140"/>
          <p:cNvSpPr/>
          <p:nvPr>
            <p:ph idx="14" type="pic"/>
          </p:nvPr>
        </p:nvSpPr>
        <p:spPr>
          <a:xfrm>
            <a:off x="683800" y="1981486"/>
            <a:ext cx="1476000" cy="1476000"/>
          </a:xfrm>
          <a:prstGeom prst="rect">
            <a:avLst/>
          </a:prstGeom>
          <a:noFill/>
          <a:ln>
            <a:noFill/>
          </a:ln>
        </p:spPr>
      </p:sp>
      <p:sp>
        <p:nvSpPr>
          <p:cNvPr id="100" name="Google Shape;100;g2b3df17e96a_3_140"/>
          <p:cNvSpPr/>
          <p:nvPr>
            <p:ph idx="15" type="pic"/>
          </p:nvPr>
        </p:nvSpPr>
        <p:spPr>
          <a:xfrm>
            <a:off x="3023850" y="1981486"/>
            <a:ext cx="1476000" cy="1476000"/>
          </a:xfrm>
          <a:prstGeom prst="rect">
            <a:avLst/>
          </a:prstGeom>
          <a:noFill/>
          <a:ln>
            <a:noFill/>
          </a:ln>
        </p:spPr>
      </p:sp>
      <p:sp>
        <p:nvSpPr>
          <p:cNvPr id="101" name="Google Shape;101;g2b3df17e96a_3_140"/>
          <p:cNvSpPr/>
          <p:nvPr>
            <p:ph idx="16" type="pic"/>
          </p:nvPr>
        </p:nvSpPr>
        <p:spPr>
          <a:xfrm>
            <a:off x="5363900" y="1981486"/>
            <a:ext cx="1476000" cy="1476000"/>
          </a:xfrm>
          <a:prstGeom prst="rect">
            <a:avLst/>
          </a:prstGeom>
          <a:noFill/>
          <a:ln>
            <a:noFill/>
          </a:ln>
        </p:spPr>
      </p:sp>
      <p:sp>
        <p:nvSpPr>
          <p:cNvPr id="102" name="Google Shape;102;g2b3df17e96a_3_140"/>
          <p:cNvSpPr/>
          <p:nvPr>
            <p:ph idx="17" type="pic"/>
          </p:nvPr>
        </p:nvSpPr>
        <p:spPr>
          <a:xfrm>
            <a:off x="7703950" y="1981486"/>
            <a:ext cx="1476000" cy="1476000"/>
          </a:xfrm>
          <a:prstGeom prst="rect">
            <a:avLst/>
          </a:prstGeom>
          <a:noFill/>
          <a:ln>
            <a:noFill/>
          </a:ln>
        </p:spPr>
      </p:sp>
      <p:sp>
        <p:nvSpPr>
          <p:cNvPr id="103" name="Google Shape;103;g2b3df17e96a_3_140"/>
          <p:cNvSpPr/>
          <p:nvPr>
            <p:ph idx="18" type="pic"/>
          </p:nvPr>
        </p:nvSpPr>
        <p:spPr>
          <a:xfrm>
            <a:off x="10044000" y="1981486"/>
            <a:ext cx="1476000" cy="1476000"/>
          </a:xfrm>
          <a:prstGeom prst="rect">
            <a:avLst/>
          </a:prstGeom>
          <a:noFill/>
          <a:ln>
            <a:noFill/>
          </a:ln>
        </p:spPr>
      </p:sp>
      <p:sp>
        <p:nvSpPr>
          <p:cNvPr id="104" name="Google Shape;104;g2b3df17e96a_3_140"/>
          <p:cNvSpPr txBox="1"/>
          <p:nvPr>
            <p:ph idx="19" type="body"/>
          </p:nvPr>
        </p:nvSpPr>
        <p:spPr>
          <a:xfrm>
            <a:off x="431800" y="1008000"/>
            <a:ext cx="11339400" cy="36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SzPts val="1800"/>
              <a:buNone/>
              <a:defRPr/>
            </a:lvl1pPr>
            <a:lvl2pPr indent="-228600" lvl="1" marL="914400" algn="l">
              <a:lnSpc>
                <a:spcPct val="90000"/>
              </a:lnSpc>
              <a:spcBef>
                <a:spcPts val="1600"/>
              </a:spcBef>
              <a:spcAft>
                <a:spcPts val="0"/>
              </a:spcAft>
              <a:buSzPts val="1600"/>
              <a:buNone/>
              <a:defRPr/>
            </a:lvl2pPr>
            <a:lvl3pPr indent="-228600" lvl="2" marL="1371600" algn="l">
              <a:lnSpc>
                <a:spcPct val="90000"/>
              </a:lnSpc>
              <a:spcBef>
                <a:spcPts val="1600"/>
              </a:spcBef>
              <a:spcAft>
                <a:spcPts val="0"/>
              </a:spcAft>
              <a:buSzPts val="1400"/>
              <a:buNone/>
              <a:defRPr/>
            </a:lvl3pPr>
            <a:lvl4pPr indent="-228600" lvl="3" marL="1828800" algn="l">
              <a:lnSpc>
                <a:spcPct val="90000"/>
              </a:lnSpc>
              <a:spcBef>
                <a:spcPts val="1600"/>
              </a:spcBef>
              <a:spcAft>
                <a:spcPts val="0"/>
              </a:spcAft>
              <a:buSzPts val="1400"/>
              <a:buNone/>
              <a:defRPr/>
            </a:lvl4pPr>
            <a:lvl5pPr indent="-228600" lvl="4" marL="2286000" algn="l">
              <a:lnSpc>
                <a:spcPct val="90000"/>
              </a:lnSpc>
              <a:spcBef>
                <a:spcPts val="1600"/>
              </a:spcBef>
              <a:spcAft>
                <a:spcPts val="0"/>
              </a:spcAft>
              <a:buSzPts val="1400"/>
              <a:buNone/>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105" name="Google Shape;105;g2b3df17e96a_3_140"/>
          <p:cNvSpPr/>
          <p:nvPr/>
        </p:nvSpPr>
        <p:spPr>
          <a:xfrm>
            <a:off x="7523950" y="3629494"/>
            <a:ext cx="1840548" cy="144264"/>
          </a:xfrm>
          <a:custGeom>
            <a:rect b="b" l="l" r="r" t="t"/>
            <a:pathLst>
              <a:path extrusionOk="0" h="588834" w="4330700">
                <a:moveTo>
                  <a:pt x="4330700" y="0"/>
                </a:moveTo>
                <a:lnTo>
                  <a:pt x="4330700" y="588834"/>
                </a:lnTo>
                <a:lnTo>
                  <a:pt x="0" y="588834"/>
                </a:lnTo>
                <a:lnTo>
                  <a:pt x="0" y="0"/>
                </a:lnTo>
              </a:path>
            </a:pathLst>
          </a:custGeom>
          <a:noFill/>
          <a:ln cap="flat" cmpd="sng" w="12700">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6" name="Google Shape;106;g2b3df17e96a_3_140"/>
          <p:cNvSpPr/>
          <p:nvPr/>
        </p:nvSpPr>
        <p:spPr>
          <a:xfrm>
            <a:off x="9869900" y="3629494"/>
            <a:ext cx="1840548" cy="144264"/>
          </a:xfrm>
          <a:custGeom>
            <a:rect b="b" l="l" r="r" t="t"/>
            <a:pathLst>
              <a:path extrusionOk="0" h="588834" w="4330700">
                <a:moveTo>
                  <a:pt x="4330700" y="0"/>
                </a:moveTo>
                <a:lnTo>
                  <a:pt x="4330700" y="588834"/>
                </a:lnTo>
                <a:lnTo>
                  <a:pt x="0" y="588834"/>
                </a:lnTo>
                <a:lnTo>
                  <a:pt x="0" y="0"/>
                </a:lnTo>
              </a:path>
            </a:pathLst>
          </a:custGeom>
          <a:noFill/>
          <a:ln cap="flat" cmpd="sng" w="12700">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 name="Google Shape;107;g2b3df17e96a_3_140"/>
          <p:cNvSpPr/>
          <p:nvPr/>
        </p:nvSpPr>
        <p:spPr>
          <a:xfrm>
            <a:off x="503800" y="3629494"/>
            <a:ext cx="1840548" cy="144264"/>
          </a:xfrm>
          <a:custGeom>
            <a:rect b="b" l="l" r="r" t="t"/>
            <a:pathLst>
              <a:path extrusionOk="0" h="588834" w="4330700">
                <a:moveTo>
                  <a:pt x="4330700" y="0"/>
                </a:moveTo>
                <a:lnTo>
                  <a:pt x="4330700" y="588834"/>
                </a:lnTo>
                <a:lnTo>
                  <a:pt x="0" y="588834"/>
                </a:lnTo>
                <a:lnTo>
                  <a:pt x="0" y="0"/>
                </a:lnTo>
              </a:path>
            </a:pathLst>
          </a:custGeom>
          <a:noFill/>
          <a:ln cap="flat" cmpd="sng" w="12700">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8" name="Google Shape;108;g2b3df17e96a_3_140"/>
          <p:cNvSpPr/>
          <p:nvPr/>
        </p:nvSpPr>
        <p:spPr>
          <a:xfrm>
            <a:off x="2843850" y="3629494"/>
            <a:ext cx="1840548" cy="144264"/>
          </a:xfrm>
          <a:custGeom>
            <a:rect b="b" l="l" r="r" t="t"/>
            <a:pathLst>
              <a:path extrusionOk="0" h="588834" w="4330700">
                <a:moveTo>
                  <a:pt x="4330700" y="0"/>
                </a:moveTo>
                <a:lnTo>
                  <a:pt x="4330700" y="588834"/>
                </a:lnTo>
                <a:lnTo>
                  <a:pt x="0" y="588834"/>
                </a:lnTo>
                <a:lnTo>
                  <a:pt x="0" y="0"/>
                </a:lnTo>
              </a:path>
            </a:pathLst>
          </a:custGeom>
          <a:noFill/>
          <a:ln cap="flat" cmpd="sng" w="12700">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9" name="Google Shape;109;g2b3df17e96a_3_140"/>
          <p:cNvSpPr/>
          <p:nvPr/>
        </p:nvSpPr>
        <p:spPr>
          <a:xfrm>
            <a:off x="5178000" y="3629494"/>
            <a:ext cx="1840548" cy="144264"/>
          </a:xfrm>
          <a:custGeom>
            <a:rect b="b" l="l" r="r" t="t"/>
            <a:pathLst>
              <a:path extrusionOk="0" h="588834" w="4330700">
                <a:moveTo>
                  <a:pt x="4330700" y="0"/>
                </a:moveTo>
                <a:lnTo>
                  <a:pt x="4330700" y="588834"/>
                </a:lnTo>
                <a:lnTo>
                  <a:pt x="0" y="588834"/>
                </a:lnTo>
                <a:lnTo>
                  <a:pt x="0" y="0"/>
                </a:lnTo>
              </a:path>
            </a:pathLst>
          </a:custGeom>
          <a:noFill/>
          <a:ln cap="flat" cmpd="sng" w="12700">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Half Image" showMasterSp="0">
  <p:cSld name="Title Slide with Half Image">
    <p:spTree>
      <p:nvGrpSpPr>
        <p:cNvPr id="110" name="Shape 110"/>
        <p:cNvGrpSpPr/>
        <p:nvPr/>
      </p:nvGrpSpPr>
      <p:grpSpPr>
        <a:xfrm>
          <a:off x="0" y="0"/>
          <a:ext cx="0" cy="0"/>
          <a:chOff x="0" y="0"/>
          <a:chExt cx="0" cy="0"/>
        </a:xfrm>
      </p:grpSpPr>
      <p:sp>
        <p:nvSpPr>
          <p:cNvPr id="111" name="Google Shape;111;g2b3df17e96a_3_165"/>
          <p:cNvSpPr/>
          <p:nvPr>
            <p:ph idx="2" type="pic"/>
          </p:nvPr>
        </p:nvSpPr>
        <p:spPr>
          <a:xfrm>
            <a:off x="0" y="0"/>
            <a:ext cx="12192000" cy="6778800"/>
          </a:xfrm>
          <a:prstGeom prst="rect">
            <a:avLst/>
          </a:prstGeom>
          <a:solidFill>
            <a:srgbClr val="F2F2F2"/>
          </a:solidFill>
          <a:ln>
            <a:noFill/>
          </a:ln>
        </p:spPr>
      </p:sp>
      <p:sp>
        <p:nvSpPr>
          <p:cNvPr id="112" name="Google Shape;112;g2b3df17e96a_3_165"/>
          <p:cNvSpPr/>
          <p:nvPr/>
        </p:nvSpPr>
        <p:spPr>
          <a:xfrm>
            <a:off x="0" y="6780458"/>
            <a:ext cx="12192000" cy="77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g2b3df17e96a_3_165"/>
          <p:cNvSpPr/>
          <p:nvPr/>
        </p:nvSpPr>
        <p:spPr>
          <a:xfrm>
            <a:off x="0" y="6780458"/>
            <a:ext cx="12204000" cy="3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4" name="Google Shape;114;g2b3df17e96a_3_165"/>
          <p:cNvSpPr txBox="1"/>
          <p:nvPr>
            <p:ph type="ctrTitle"/>
          </p:nvPr>
        </p:nvSpPr>
        <p:spPr>
          <a:xfrm>
            <a:off x="144000" y="144000"/>
            <a:ext cx="4860000" cy="6480000"/>
          </a:xfrm>
          <a:prstGeom prst="rect">
            <a:avLst/>
          </a:prstGeom>
          <a:solidFill>
            <a:schemeClr val="lt1"/>
          </a:solidFill>
          <a:ln>
            <a:noFill/>
          </a:ln>
        </p:spPr>
        <p:txBody>
          <a:bodyPr anchorCtr="0" anchor="b" bIns="1404000" lIns="432000" spcFirstLastPara="1" rIns="288000" wrap="square" tIns="72000">
            <a:noAutofit/>
          </a:bodyPr>
          <a:lstStyle>
            <a:lvl1pPr lvl="0" algn="l">
              <a:lnSpc>
                <a:spcPct val="90000"/>
              </a:lnSpc>
              <a:spcBef>
                <a:spcPts val="0"/>
              </a:spcBef>
              <a:spcAft>
                <a:spcPts val="0"/>
              </a:spcAft>
              <a:buClr>
                <a:srgbClr val="3F3F3F"/>
              </a:buClr>
              <a:buSzPts val="5000"/>
              <a:buFont typeface="Cambria"/>
              <a:buNone/>
              <a:defRPr sz="5000">
                <a:solidFill>
                  <a:srgbClr val="3F3F3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15" name="Google Shape;115;g2b3df17e96a_3_165"/>
          <p:cNvSpPr txBox="1"/>
          <p:nvPr>
            <p:ph idx="1" type="subTitle"/>
          </p:nvPr>
        </p:nvSpPr>
        <p:spPr>
          <a:xfrm>
            <a:off x="607606" y="5578496"/>
            <a:ext cx="3932700" cy="750900"/>
          </a:xfrm>
          <a:prstGeom prst="rect">
            <a:avLst/>
          </a:prstGeom>
          <a:noFill/>
          <a:ln>
            <a:noFill/>
          </a:ln>
        </p:spPr>
        <p:txBody>
          <a:bodyPr anchorCtr="0" anchor="t" bIns="0" lIns="0" spcFirstLastPara="1" rIns="0" wrap="square" tIns="0">
            <a:noAutofit/>
          </a:bodyPr>
          <a:lstStyle>
            <a:lvl1pPr lvl="0" algn="l">
              <a:lnSpc>
                <a:spcPct val="90000"/>
              </a:lnSpc>
              <a:spcBef>
                <a:spcPts val="1000"/>
              </a:spcBef>
              <a:spcAft>
                <a:spcPts val="0"/>
              </a:spcAft>
              <a:buSzPts val="1800"/>
              <a:buNone/>
              <a:defRPr sz="1800">
                <a:solidFill>
                  <a:srgbClr val="3F3F3F"/>
                </a:solidFill>
              </a:defRPr>
            </a:lvl1pPr>
            <a:lvl2pPr lvl="1" algn="ctr">
              <a:lnSpc>
                <a:spcPct val="90000"/>
              </a:lnSpc>
              <a:spcBef>
                <a:spcPts val="1600"/>
              </a:spcBef>
              <a:spcAft>
                <a:spcPts val="0"/>
              </a:spcAft>
              <a:buSzPts val="2000"/>
              <a:buNone/>
              <a:defRPr sz="2000"/>
            </a:lvl2pPr>
            <a:lvl3pPr lvl="2" algn="ctr">
              <a:lnSpc>
                <a:spcPct val="90000"/>
              </a:lnSpc>
              <a:spcBef>
                <a:spcPts val="1600"/>
              </a:spcBef>
              <a:spcAft>
                <a:spcPts val="0"/>
              </a:spcAft>
              <a:buSzPts val="1800"/>
              <a:buNone/>
              <a:defRPr sz="1800"/>
            </a:lvl3pPr>
            <a:lvl4pPr lvl="3" algn="ctr">
              <a:lnSpc>
                <a:spcPct val="90000"/>
              </a:lnSpc>
              <a:spcBef>
                <a:spcPts val="1600"/>
              </a:spcBef>
              <a:spcAft>
                <a:spcPts val="0"/>
              </a:spcAft>
              <a:buSzPts val="1600"/>
              <a:buNone/>
              <a:defRPr sz="1600"/>
            </a:lvl4pPr>
            <a:lvl5pPr lvl="4" algn="ctr">
              <a:lnSpc>
                <a:spcPct val="90000"/>
              </a:lnSpc>
              <a:spcBef>
                <a:spcPts val="1600"/>
              </a:spcBef>
              <a:spcAft>
                <a:spcPts val="0"/>
              </a:spcAft>
              <a:buSzPts val="1600"/>
              <a:buNone/>
              <a:defRPr sz="1600"/>
            </a:lvl5pPr>
            <a:lvl6pPr lvl="5" algn="ctr">
              <a:lnSpc>
                <a:spcPct val="90000"/>
              </a:lnSpc>
              <a:spcBef>
                <a:spcPts val="1600"/>
              </a:spcBef>
              <a:spcAft>
                <a:spcPts val="0"/>
              </a:spcAft>
              <a:buClr>
                <a:schemeClr val="dk1"/>
              </a:buClr>
              <a:buSzPts val="1600"/>
              <a:buNone/>
              <a:defRPr sz="1600"/>
            </a:lvl6pPr>
            <a:lvl7pPr lvl="6" algn="ctr">
              <a:lnSpc>
                <a:spcPct val="90000"/>
              </a:lnSpc>
              <a:spcBef>
                <a:spcPts val="1600"/>
              </a:spcBef>
              <a:spcAft>
                <a:spcPts val="0"/>
              </a:spcAft>
              <a:buClr>
                <a:schemeClr val="dk1"/>
              </a:buClr>
              <a:buSzPts val="1600"/>
              <a:buNone/>
              <a:defRPr sz="1600"/>
            </a:lvl7pPr>
            <a:lvl8pPr lvl="7" algn="ctr">
              <a:lnSpc>
                <a:spcPct val="90000"/>
              </a:lnSpc>
              <a:spcBef>
                <a:spcPts val="1600"/>
              </a:spcBef>
              <a:spcAft>
                <a:spcPts val="0"/>
              </a:spcAft>
              <a:buClr>
                <a:schemeClr val="dk1"/>
              </a:buClr>
              <a:buSzPts val="1600"/>
              <a:buNone/>
              <a:defRPr sz="1600"/>
            </a:lvl8pPr>
            <a:lvl9pPr lvl="8" algn="ctr">
              <a:lnSpc>
                <a:spcPct val="90000"/>
              </a:lnSpc>
              <a:spcBef>
                <a:spcPts val="1600"/>
              </a:spcBef>
              <a:spcAft>
                <a:spcPts val="1600"/>
              </a:spcAft>
              <a:buClr>
                <a:schemeClr val="dk1"/>
              </a:buClr>
              <a:buSzPts val="1600"/>
              <a:buNone/>
              <a:defRPr sz="1600"/>
            </a:lvl9pPr>
          </a:lstStyle>
          <a:p/>
        </p:txBody>
      </p:sp>
      <p:sp>
        <p:nvSpPr>
          <p:cNvPr id="116" name="Google Shape;116;g2b3df17e96a_3_165"/>
          <p:cNvSpPr/>
          <p:nvPr>
            <p:ph idx="3" type="pic"/>
          </p:nvPr>
        </p:nvSpPr>
        <p:spPr>
          <a:xfrm>
            <a:off x="607606" y="764518"/>
            <a:ext cx="3932700" cy="2448000"/>
          </a:xfrm>
          <a:prstGeom prst="rect">
            <a:avLst/>
          </a:prstGeom>
          <a:solidFill>
            <a:srgbClr val="F2F2F2"/>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Only">
  <p:cSld name="12_Title Only">
    <p:spTree>
      <p:nvGrpSpPr>
        <p:cNvPr id="117" name="Shape 117"/>
        <p:cNvGrpSpPr/>
        <p:nvPr/>
      </p:nvGrpSpPr>
      <p:grpSpPr>
        <a:xfrm>
          <a:off x="0" y="0"/>
          <a:ext cx="0" cy="0"/>
          <a:chOff x="0" y="0"/>
          <a:chExt cx="0" cy="0"/>
        </a:xfrm>
      </p:grpSpPr>
      <p:sp>
        <p:nvSpPr>
          <p:cNvPr id="118" name="Google Shape;118;g2b3df17e96a_3_172"/>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Cambria"/>
              <a:buNone/>
              <a:defRPr>
                <a:solidFill>
                  <a:srgbClr val="3F3F3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19" name="Google Shape;119;g2b3df17e96a_3_172"/>
          <p:cNvSpPr txBox="1"/>
          <p:nvPr>
            <p:ph idx="11" type="ftr"/>
          </p:nvPr>
        </p:nvSpPr>
        <p:spPr>
          <a:xfrm>
            <a:off x="7089975" y="6487997"/>
            <a:ext cx="4114800" cy="206100"/>
          </a:xfrm>
          <a:prstGeom prst="rect">
            <a:avLst/>
          </a:prstGeom>
          <a:noFill/>
          <a:ln>
            <a:noFill/>
          </a:ln>
        </p:spPr>
        <p:txBody>
          <a:bodyPr anchorCtr="0" anchor="b" bIns="0" lIns="0" spcFirstLastPara="1" rIns="0" wrap="square" tIns="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0" name="Google Shape;120;g2b3df17e96a_3_172"/>
          <p:cNvSpPr txBox="1"/>
          <p:nvPr>
            <p:ph idx="12" type="sldNum"/>
          </p:nvPr>
        </p:nvSpPr>
        <p:spPr>
          <a:xfrm>
            <a:off x="11409431" y="6213621"/>
            <a:ext cx="537300" cy="365100"/>
          </a:xfrm>
          <a:prstGeom prst="rect">
            <a:avLst/>
          </a:prstGeom>
          <a:noFill/>
          <a:ln>
            <a:noFill/>
          </a:ln>
        </p:spPr>
        <p:txBody>
          <a:bodyPr anchorCtr="0" anchor="ctr" bIns="0" lIns="0" spcFirstLastPara="1" rIns="0" wrap="square" tIns="0">
            <a:normAutofit/>
          </a:bodyPr>
          <a:lstStyle>
            <a:lvl1pPr indent="0" lvl="0"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1pPr>
            <a:lvl2pPr indent="0" lvl="1"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2pPr>
            <a:lvl3pPr indent="0" lvl="2"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3pPr>
            <a:lvl4pPr indent="0" lvl="3"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4pPr>
            <a:lvl5pPr indent="0" lvl="4"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5pPr>
            <a:lvl6pPr indent="0" lvl="5"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6pPr>
            <a:lvl7pPr indent="0" lvl="6"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7pPr>
            <a:lvl8pPr indent="0" lvl="7"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8pPr>
            <a:lvl9pPr indent="0" lvl="8"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p:cSld name="3_Title Only">
    <p:spTree>
      <p:nvGrpSpPr>
        <p:cNvPr id="121" name="Shape 121"/>
        <p:cNvGrpSpPr/>
        <p:nvPr/>
      </p:nvGrpSpPr>
      <p:grpSpPr>
        <a:xfrm>
          <a:off x="0" y="0"/>
          <a:ext cx="0" cy="0"/>
          <a:chOff x="0" y="0"/>
          <a:chExt cx="0" cy="0"/>
        </a:xfrm>
      </p:grpSpPr>
      <p:sp>
        <p:nvSpPr>
          <p:cNvPr id="122" name="Google Shape;122;g2b3df17e96a_3_176"/>
          <p:cNvSpPr/>
          <p:nvPr>
            <p:ph idx="2" type="pic"/>
          </p:nvPr>
        </p:nvSpPr>
        <p:spPr>
          <a:xfrm>
            <a:off x="143999" y="143998"/>
            <a:ext cx="4680000" cy="6480000"/>
          </a:xfrm>
          <a:prstGeom prst="rect">
            <a:avLst/>
          </a:prstGeom>
          <a:solidFill>
            <a:srgbClr val="F2F2F2"/>
          </a:solidFill>
          <a:ln>
            <a:noFill/>
          </a:ln>
        </p:spPr>
      </p:sp>
      <p:sp>
        <p:nvSpPr>
          <p:cNvPr id="123" name="Google Shape;123;g2b3df17e96a_3_176"/>
          <p:cNvSpPr txBox="1"/>
          <p:nvPr>
            <p:ph type="title"/>
          </p:nvPr>
        </p:nvSpPr>
        <p:spPr>
          <a:xfrm>
            <a:off x="5111900" y="432000"/>
            <a:ext cx="666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Cambria"/>
              <a:buNone/>
              <a:defRPr>
                <a:solidFill>
                  <a:srgbClr val="3F3F3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24" name="Google Shape;124;g2b3df17e96a_3_176"/>
          <p:cNvSpPr txBox="1"/>
          <p:nvPr>
            <p:ph idx="11" type="ftr"/>
          </p:nvPr>
        </p:nvSpPr>
        <p:spPr>
          <a:xfrm>
            <a:off x="7089975" y="6487997"/>
            <a:ext cx="4114800" cy="206100"/>
          </a:xfrm>
          <a:prstGeom prst="rect">
            <a:avLst/>
          </a:prstGeom>
          <a:noFill/>
          <a:ln>
            <a:noFill/>
          </a:ln>
        </p:spPr>
        <p:txBody>
          <a:bodyPr anchorCtr="0" anchor="b" bIns="0" lIns="0" spcFirstLastPara="1" rIns="0" wrap="square" tIns="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5" name="Google Shape;125;g2b3df17e96a_3_176"/>
          <p:cNvSpPr txBox="1"/>
          <p:nvPr>
            <p:ph idx="12" type="sldNum"/>
          </p:nvPr>
        </p:nvSpPr>
        <p:spPr>
          <a:xfrm>
            <a:off x="11409431" y="6213621"/>
            <a:ext cx="537300" cy="365100"/>
          </a:xfrm>
          <a:prstGeom prst="rect">
            <a:avLst/>
          </a:prstGeom>
          <a:noFill/>
          <a:ln>
            <a:noFill/>
          </a:ln>
        </p:spPr>
        <p:txBody>
          <a:bodyPr anchorCtr="0" anchor="ctr" bIns="0" lIns="0" spcFirstLastPara="1" rIns="0" wrap="square" tIns="0">
            <a:normAutofit/>
          </a:bodyPr>
          <a:lstStyle>
            <a:lvl1pPr indent="0" lvl="0"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1pPr>
            <a:lvl2pPr indent="0" lvl="1"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2pPr>
            <a:lvl3pPr indent="0" lvl="2"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3pPr>
            <a:lvl4pPr indent="0" lvl="3"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4pPr>
            <a:lvl5pPr indent="0" lvl="4"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5pPr>
            <a:lvl6pPr indent="0" lvl="5"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6pPr>
            <a:lvl7pPr indent="0" lvl="6"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7pPr>
            <a:lvl8pPr indent="0" lvl="7"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8pPr>
            <a:lvl9pPr indent="0" lvl="8" marL="0" marR="0" algn="ctr">
              <a:lnSpc>
                <a:spcPct val="100000"/>
              </a:lnSpc>
              <a:spcBef>
                <a:spcPts val="0"/>
              </a:spcBef>
              <a:spcAft>
                <a:spcPts val="0"/>
              </a:spcAft>
              <a:buClr>
                <a:srgbClr val="000000"/>
              </a:buClr>
              <a:buSzPts val="1600"/>
              <a:buFont typeface="Arial"/>
              <a:buNone/>
              <a:defRPr b="1" i="0" sz="1600" u="none" cap="none" strike="noStrike">
                <a:solidFill>
                  <a:srgbClr val="3F3F3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en-IN"/>
              <a:t>‹#›</a:t>
            </a:fld>
            <a:endParaRPr/>
          </a:p>
        </p:txBody>
      </p:sp>
      <p:sp>
        <p:nvSpPr>
          <p:cNvPr id="126" name="Google Shape;126;g2b3df17e96a_3_176"/>
          <p:cNvSpPr txBox="1"/>
          <p:nvPr>
            <p:ph idx="1" type="body"/>
          </p:nvPr>
        </p:nvSpPr>
        <p:spPr>
          <a:xfrm>
            <a:off x="6502388" y="2233079"/>
            <a:ext cx="1872000" cy="36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SzPts val="1800"/>
              <a:buFont typeface="Arial"/>
              <a:buNone/>
              <a:defRPr sz="1800">
                <a:solidFill>
                  <a:srgbClr val="3F3F3F"/>
                </a:solidFill>
                <a:latin typeface="Cambria"/>
                <a:ea typeface="Cambria"/>
                <a:cs typeface="Cambria"/>
                <a:sym typeface="Cambria"/>
              </a:defRPr>
            </a:lvl1pPr>
            <a:lvl2pPr indent="-342900" lvl="1" marL="914400" algn="l">
              <a:lnSpc>
                <a:spcPct val="90000"/>
              </a:lnSpc>
              <a:spcBef>
                <a:spcPts val="1600"/>
              </a:spcBef>
              <a:spcAft>
                <a:spcPts val="0"/>
              </a:spcAft>
              <a:buSzPts val="1800"/>
              <a:buChar char="○"/>
              <a:defRPr/>
            </a:lvl2pPr>
            <a:lvl3pPr indent="-342900" lvl="2" marL="1371600" algn="l">
              <a:lnSpc>
                <a:spcPct val="90000"/>
              </a:lnSpc>
              <a:spcBef>
                <a:spcPts val="1600"/>
              </a:spcBef>
              <a:spcAft>
                <a:spcPts val="0"/>
              </a:spcAft>
              <a:buSzPts val="1800"/>
              <a:buChar char="■"/>
              <a:defRPr/>
            </a:lvl3pPr>
            <a:lvl4pPr indent="-342900" lvl="3" marL="1828800" algn="l">
              <a:lnSpc>
                <a:spcPct val="90000"/>
              </a:lnSpc>
              <a:spcBef>
                <a:spcPts val="1600"/>
              </a:spcBef>
              <a:spcAft>
                <a:spcPts val="0"/>
              </a:spcAft>
              <a:buSzPts val="1800"/>
              <a:buChar char="●"/>
              <a:defRPr/>
            </a:lvl4pPr>
            <a:lvl5pPr indent="-342900" lvl="4" marL="2286000" algn="l">
              <a:lnSpc>
                <a:spcPct val="90000"/>
              </a:lnSpc>
              <a:spcBef>
                <a:spcPts val="1600"/>
              </a:spcBef>
              <a:spcAft>
                <a:spcPts val="0"/>
              </a:spcAft>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127" name="Google Shape;127;g2b3df17e96a_3_176"/>
          <p:cNvSpPr txBox="1"/>
          <p:nvPr>
            <p:ph idx="3" type="body"/>
          </p:nvPr>
        </p:nvSpPr>
        <p:spPr>
          <a:xfrm>
            <a:off x="6502388" y="2721591"/>
            <a:ext cx="1872000" cy="36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SzPts val="1400"/>
              <a:buNone/>
              <a:defRPr sz="1400">
                <a:solidFill>
                  <a:srgbClr val="3F3F3F"/>
                </a:solidFill>
              </a:defRPr>
            </a:lvl1pPr>
            <a:lvl2pPr indent="-342900" lvl="1" marL="914400" algn="l">
              <a:lnSpc>
                <a:spcPct val="90000"/>
              </a:lnSpc>
              <a:spcBef>
                <a:spcPts val="1600"/>
              </a:spcBef>
              <a:spcAft>
                <a:spcPts val="0"/>
              </a:spcAft>
              <a:buSzPts val="1800"/>
              <a:buChar char="○"/>
              <a:defRPr/>
            </a:lvl2pPr>
            <a:lvl3pPr indent="-342900" lvl="2" marL="1371600" algn="l">
              <a:lnSpc>
                <a:spcPct val="90000"/>
              </a:lnSpc>
              <a:spcBef>
                <a:spcPts val="1600"/>
              </a:spcBef>
              <a:spcAft>
                <a:spcPts val="0"/>
              </a:spcAft>
              <a:buSzPts val="1800"/>
              <a:buChar char="■"/>
              <a:defRPr/>
            </a:lvl3pPr>
            <a:lvl4pPr indent="-342900" lvl="3" marL="1828800" algn="l">
              <a:lnSpc>
                <a:spcPct val="90000"/>
              </a:lnSpc>
              <a:spcBef>
                <a:spcPts val="1600"/>
              </a:spcBef>
              <a:spcAft>
                <a:spcPts val="0"/>
              </a:spcAft>
              <a:buSzPts val="1800"/>
              <a:buChar char="●"/>
              <a:defRPr/>
            </a:lvl4pPr>
            <a:lvl5pPr indent="-342900" lvl="4" marL="2286000" algn="l">
              <a:lnSpc>
                <a:spcPct val="90000"/>
              </a:lnSpc>
              <a:spcBef>
                <a:spcPts val="1600"/>
              </a:spcBef>
              <a:spcAft>
                <a:spcPts val="0"/>
              </a:spcAft>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128" name="Google Shape;128;g2b3df17e96a_3_176"/>
          <p:cNvSpPr txBox="1"/>
          <p:nvPr>
            <p:ph idx="4" type="body"/>
          </p:nvPr>
        </p:nvSpPr>
        <p:spPr>
          <a:xfrm>
            <a:off x="9899313" y="2233079"/>
            <a:ext cx="1872000" cy="36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SzPts val="1800"/>
              <a:buFont typeface="Arial"/>
              <a:buNone/>
              <a:defRPr sz="1800">
                <a:solidFill>
                  <a:srgbClr val="3F3F3F"/>
                </a:solidFill>
                <a:latin typeface="Cambria"/>
                <a:ea typeface="Cambria"/>
                <a:cs typeface="Cambria"/>
                <a:sym typeface="Cambria"/>
              </a:defRPr>
            </a:lvl1pPr>
            <a:lvl2pPr indent="-342900" lvl="1" marL="914400" algn="l">
              <a:lnSpc>
                <a:spcPct val="90000"/>
              </a:lnSpc>
              <a:spcBef>
                <a:spcPts val="1600"/>
              </a:spcBef>
              <a:spcAft>
                <a:spcPts val="0"/>
              </a:spcAft>
              <a:buSzPts val="1800"/>
              <a:buChar char="○"/>
              <a:defRPr/>
            </a:lvl2pPr>
            <a:lvl3pPr indent="-342900" lvl="2" marL="1371600" algn="l">
              <a:lnSpc>
                <a:spcPct val="90000"/>
              </a:lnSpc>
              <a:spcBef>
                <a:spcPts val="1600"/>
              </a:spcBef>
              <a:spcAft>
                <a:spcPts val="0"/>
              </a:spcAft>
              <a:buSzPts val="1800"/>
              <a:buChar char="■"/>
              <a:defRPr/>
            </a:lvl3pPr>
            <a:lvl4pPr indent="-342900" lvl="3" marL="1828800" algn="l">
              <a:lnSpc>
                <a:spcPct val="90000"/>
              </a:lnSpc>
              <a:spcBef>
                <a:spcPts val="1600"/>
              </a:spcBef>
              <a:spcAft>
                <a:spcPts val="0"/>
              </a:spcAft>
              <a:buSzPts val="1800"/>
              <a:buChar char="●"/>
              <a:defRPr/>
            </a:lvl4pPr>
            <a:lvl5pPr indent="-342900" lvl="4" marL="2286000" algn="l">
              <a:lnSpc>
                <a:spcPct val="90000"/>
              </a:lnSpc>
              <a:spcBef>
                <a:spcPts val="1600"/>
              </a:spcBef>
              <a:spcAft>
                <a:spcPts val="0"/>
              </a:spcAft>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129" name="Google Shape;129;g2b3df17e96a_3_176"/>
          <p:cNvSpPr txBox="1"/>
          <p:nvPr>
            <p:ph idx="5" type="body"/>
          </p:nvPr>
        </p:nvSpPr>
        <p:spPr>
          <a:xfrm>
            <a:off x="9899313" y="2721591"/>
            <a:ext cx="1872000" cy="36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SzPts val="1400"/>
              <a:buNone/>
              <a:defRPr sz="1400">
                <a:solidFill>
                  <a:srgbClr val="3F3F3F"/>
                </a:solidFill>
              </a:defRPr>
            </a:lvl1pPr>
            <a:lvl2pPr indent="-342900" lvl="1" marL="914400" algn="l">
              <a:lnSpc>
                <a:spcPct val="90000"/>
              </a:lnSpc>
              <a:spcBef>
                <a:spcPts val="1600"/>
              </a:spcBef>
              <a:spcAft>
                <a:spcPts val="0"/>
              </a:spcAft>
              <a:buSzPts val="1800"/>
              <a:buChar char="○"/>
              <a:defRPr/>
            </a:lvl2pPr>
            <a:lvl3pPr indent="-342900" lvl="2" marL="1371600" algn="l">
              <a:lnSpc>
                <a:spcPct val="90000"/>
              </a:lnSpc>
              <a:spcBef>
                <a:spcPts val="1600"/>
              </a:spcBef>
              <a:spcAft>
                <a:spcPts val="0"/>
              </a:spcAft>
              <a:buSzPts val="1800"/>
              <a:buChar char="■"/>
              <a:defRPr/>
            </a:lvl3pPr>
            <a:lvl4pPr indent="-342900" lvl="3" marL="1828800" algn="l">
              <a:lnSpc>
                <a:spcPct val="90000"/>
              </a:lnSpc>
              <a:spcBef>
                <a:spcPts val="1600"/>
              </a:spcBef>
              <a:spcAft>
                <a:spcPts val="0"/>
              </a:spcAft>
              <a:buSzPts val="1800"/>
              <a:buChar char="●"/>
              <a:defRPr/>
            </a:lvl4pPr>
            <a:lvl5pPr indent="-342900" lvl="4" marL="2286000" algn="l">
              <a:lnSpc>
                <a:spcPct val="90000"/>
              </a:lnSpc>
              <a:spcBef>
                <a:spcPts val="1600"/>
              </a:spcBef>
              <a:spcAft>
                <a:spcPts val="0"/>
              </a:spcAft>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130" name="Google Shape;130;g2b3df17e96a_3_176"/>
          <p:cNvSpPr/>
          <p:nvPr>
            <p:ph idx="6" type="pic"/>
          </p:nvPr>
        </p:nvSpPr>
        <p:spPr>
          <a:xfrm>
            <a:off x="5130008" y="2233079"/>
            <a:ext cx="1219800" cy="1219800"/>
          </a:xfrm>
          <a:prstGeom prst="rect">
            <a:avLst/>
          </a:prstGeom>
          <a:noFill/>
          <a:ln>
            <a:noFill/>
          </a:ln>
        </p:spPr>
      </p:sp>
      <p:sp>
        <p:nvSpPr>
          <p:cNvPr id="131" name="Google Shape;131;g2b3df17e96a_3_176"/>
          <p:cNvSpPr/>
          <p:nvPr>
            <p:ph idx="7" type="pic"/>
          </p:nvPr>
        </p:nvSpPr>
        <p:spPr>
          <a:xfrm>
            <a:off x="8526933" y="2233079"/>
            <a:ext cx="1219800" cy="1219800"/>
          </a:xfrm>
          <a:prstGeom prst="rect">
            <a:avLst/>
          </a:prstGeom>
          <a:noFill/>
          <a:ln>
            <a:noFill/>
          </a:ln>
        </p:spPr>
      </p:sp>
      <p:sp>
        <p:nvSpPr>
          <p:cNvPr id="132" name="Google Shape;132;g2b3df17e96a_3_176"/>
          <p:cNvSpPr txBox="1"/>
          <p:nvPr>
            <p:ph idx="8" type="body"/>
          </p:nvPr>
        </p:nvSpPr>
        <p:spPr>
          <a:xfrm>
            <a:off x="5111499" y="1008000"/>
            <a:ext cx="6659700" cy="36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SzPts val="1800"/>
              <a:buNone/>
              <a:defRPr/>
            </a:lvl1pPr>
            <a:lvl2pPr indent="-228600" lvl="1" marL="914400" algn="l">
              <a:lnSpc>
                <a:spcPct val="90000"/>
              </a:lnSpc>
              <a:spcBef>
                <a:spcPts val="1600"/>
              </a:spcBef>
              <a:spcAft>
                <a:spcPts val="0"/>
              </a:spcAft>
              <a:buSzPts val="1600"/>
              <a:buNone/>
              <a:defRPr/>
            </a:lvl2pPr>
            <a:lvl3pPr indent="-228600" lvl="2" marL="1371600" algn="l">
              <a:lnSpc>
                <a:spcPct val="90000"/>
              </a:lnSpc>
              <a:spcBef>
                <a:spcPts val="1600"/>
              </a:spcBef>
              <a:spcAft>
                <a:spcPts val="0"/>
              </a:spcAft>
              <a:buSzPts val="1400"/>
              <a:buNone/>
              <a:defRPr/>
            </a:lvl3pPr>
            <a:lvl4pPr indent="-228600" lvl="3" marL="1828800" algn="l">
              <a:lnSpc>
                <a:spcPct val="90000"/>
              </a:lnSpc>
              <a:spcBef>
                <a:spcPts val="1600"/>
              </a:spcBef>
              <a:spcAft>
                <a:spcPts val="0"/>
              </a:spcAft>
              <a:buSzPts val="1400"/>
              <a:buNone/>
              <a:defRPr/>
            </a:lvl4pPr>
            <a:lvl5pPr indent="-228600" lvl="4" marL="2286000" algn="l">
              <a:lnSpc>
                <a:spcPct val="90000"/>
              </a:lnSpc>
              <a:spcBef>
                <a:spcPts val="1600"/>
              </a:spcBef>
              <a:spcAft>
                <a:spcPts val="0"/>
              </a:spcAft>
              <a:buSzPts val="1400"/>
              <a:buNone/>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grpSp>
        <p:nvGrpSpPr>
          <p:cNvPr id="133" name="Google Shape;133;g2b3df17e96a_3_176"/>
          <p:cNvGrpSpPr/>
          <p:nvPr/>
        </p:nvGrpSpPr>
        <p:grpSpPr>
          <a:xfrm>
            <a:off x="323994" y="323904"/>
            <a:ext cx="4319873" cy="6120468"/>
            <a:chOff x="180000" y="179895"/>
            <a:chExt cx="4330700" cy="6292893"/>
          </a:xfrm>
        </p:grpSpPr>
        <p:sp>
          <p:nvSpPr>
            <p:cNvPr id="134" name="Google Shape;134;g2b3df17e96a_3_176"/>
            <p:cNvSpPr/>
            <p:nvPr/>
          </p:nvSpPr>
          <p:spPr>
            <a:xfrm>
              <a:off x="180000" y="6290249"/>
              <a:ext cx="4330700" cy="182539"/>
            </a:xfrm>
            <a:custGeom>
              <a:rect b="b" l="l" r="r" t="t"/>
              <a:pathLst>
                <a:path extrusionOk="0" h="588834" w="4330700">
                  <a:moveTo>
                    <a:pt x="4330700" y="0"/>
                  </a:moveTo>
                  <a:lnTo>
                    <a:pt x="4330700" y="588834"/>
                  </a:lnTo>
                  <a:lnTo>
                    <a:pt x="0" y="588834"/>
                  </a:lnTo>
                  <a:lnTo>
                    <a:pt x="0" y="0"/>
                  </a:lnTo>
                </a:path>
              </a:pathLst>
            </a:custGeom>
            <a:noFill/>
            <a:ln cap="flat" cmpd="sng" w="12700">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5" name="Google Shape;135;g2b3df17e96a_3_176"/>
            <p:cNvSpPr/>
            <p:nvPr/>
          </p:nvSpPr>
          <p:spPr>
            <a:xfrm flipH="1" rot="10800000">
              <a:off x="180000" y="179895"/>
              <a:ext cx="4330700" cy="182539"/>
            </a:xfrm>
            <a:custGeom>
              <a:rect b="b" l="l" r="r" t="t"/>
              <a:pathLst>
                <a:path extrusionOk="0" h="588834" w="4330700">
                  <a:moveTo>
                    <a:pt x="4330700" y="0"/>
                  </a:moveTo>
                  <a:lnTo>
                    <a:pt x="4330700" y="588834"/>
                  </a:lnTo>
                  <a:lnTo>
                    <a:pt x="0" y="588834"/>
                  </a:lnTo>
                  <a:lnTo>
                    <a:pt x="0" y="0"/>
                  </a:lnTo>
                </a:path>
              </a:pathLst>
            </a:custGeom>
            <a:noFill/>
            <a:ln cap="flat" cmpd="sng" w="12700">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36" name="Google Shape;136;g2b3df17e96a_3_176"/>
          <p:cNvSpPr txBox="1"/>
          <p:nvPr>
            <p:ph idx="9" type="body"/>
          </p:nvPr>
        </p:nvSpPr>
        <p:spPr>
          <a:xfrm>
            <a:off x="6502388" y="3859797"/>
            <a:ext cx="1872000" cy="36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SzPts val="1800"/>
              <a:buFont typeface="Arial"/>
              <a:buNone/>
              <a:defRPr sz="1800">
                <a:solidFill>
                  <a:srgbClr val="3F3F3F"/>
                </a:solidFill>
                <a:latin typeface="Cambria"/>
                <a:ea typeface="Cambria"/>
                <a:cs typeface="Cambria"/>
                <a:sym typeface="Cambria"/>
              </a:defRPr>
            </a:lvl1pPr>
            <a:lvl2pPr indent="-342900" lvl="1" marL="914400" algn="l">
              <a:lnSpc>
                <a:spcPct val="90000"/>
              </a:lnSpc>
              <a:spcBef>
                <a:spcPts val="1600"/>
              </a:spcBef>
              <a:spcAft>
                <a:spcPts val="0"/>
              </a:spcAft>
              <a:buSzPts val="1800"/>
              <a:buChar char="○"/>
              <a:defRPr/>
            </a:lvl2pPr>
            <a:lvl3pPr indent="-342900" lvl="2" marL="1371600" algn="l">
              <a:lnSpc>
                <a:spcPct val="90000"/>
              </a:lnSpc>
              <a:spcBef>
                <a:spcPts val="1600"/>
              </a:spcBef>
              <a:spcAft>
                <a:spcPts val="0"/>
              </a:spcAft>
              <a:buSzPts val="1800"/>
              <a:buChar char="■"/>
              <a:defRPr/>
            </a:lvl3pPr>
            <a:lvl4pPr indent="-342900" lvl="3" marL="1828800" algn="l">
              <a:lnSpc>
                <a:spcPct val="90000"/>
              </a:lnSpc>
              <a:spcBef>
                <a:spcPts val="1600"/>
              </a:spcBef>
              <a:spcAft>
                <a:spcPts val="0"/>
              </a:spcAft>
              <a:buSzPts val="1800"/>
              <a:buChar char="●"/>
              <a:defRPr/>
            </a:lvl4pPr>
            <a:lvl5pPr indent="-342900" lvl="4" marL="2286000" algn="l">
              <a:lnSpc>
                <a:spcPct val="90000"/>
              </a:lnSpc>
              <a:spcBef>
                <a:spcPts val="1600"/>
              </a:spcBef>
              <a:spcAft>
                <a:spcPts val="0"/>
              </a:spcAft>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137" name="Google Shape;137;g2b3df17e96a_3_176"/>
          <p:cNvSpPr txBox="1"/>
          <p:nvPr>
            <p:ph idx="13" type="body"/>
          </p:nvPr>
        </p:nvSpPr>
        <p:spPr>
          <a:xfrm>
            <a:off x="6502388" y="4348309"/>
            <a:ext cx="1872000" cy="36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SzPts val="1400"/>
              <a:buNone/>
              <a:defRPr sz="1400">
                <a:solidFill>
                  <a:srgbClr val="3F3F3F"/>
                </a:solidFill>
              </a:defRPr>
            </a:lvl1pPr>
            <a:lvl2pPr indent="-342900" lvl="1" marL="914400" algn="l">
              <a:lnSpc>
                <a:spcPct val="90000"/>
              </a:lnSpc>
              <a:spcBef>
                <a:spcPts val="1600"/>
              </a:spcBef>
              <a:spcAft>
                <a:spcPts val="0"/>
              </a:spcAft>
              <a:buSzPts val="1800"/>
              <a:buChar char="○"/>
              <a:defRPr/>
            </a:lvl2pPr>
            <a:lvl3pPr indent="-342900" lvl="2" marL="1371600" algn="l">
              <a:lnSpc>
                <a:spcPct val="90000"/>
              </a:lnSpc>
              <a:spcBef>
                <a:spcPts val="1600"/>
              </a:spcBef>
              <a:spcAft>
                <a:spcPts val="0"/>
              </a:spcAft>
              <a:buSzPts val="1800"/>
              <a:buChar char="■"/>
              <a:defRPr/>
            </a:lvl3pPr>
            <a:lvl4pPr indent="-342900" lvl="3" marL="1828800" algn="l">
              <a:lnSpc>
                <a:spcPct val="90000"/>
              </a:lnSpc>
              <a:spcBef>
                <a:spcPts val="1600"/>
              </a:spcBef>
              <a:spcAft>
                <a:spcPts val="0"/>
              </a:spcAft>
              <a:buSzPts val="1800"/>
              <a:buChar char="●"/>
              <a:defRPr/>
            </a:lvl4pPr>
            <a:lvl5pPr indent="-342900" lvl="4" marL="2286000" algn="l">
              <a:lnSpc>
                <a:spcPct val="90000"/>
              </a:lnSpc>
              <a:spcBef>
                <a:spcPts val="1600"/>
              </a:spcBef>
              <a:spcAft>
                <a:spcPts val="0"/>
              </a:spcAft>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138" name="Google Shape;138;g2b3df17e96a_3_176"/>
          <p:cNvSpPr txBox="1"/>
          <p:nvPr>
            <p:ph idx="14" type="body"/>
          </p:nvPr>
        </p:nvSpPr>
        <p:spPr>
          <a:xfrm>
            <a:off x="9899313" y="3859797"/>
            <a:ext cx="1872000" cy="36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SzPts val="1800"/>
              <a:buFont typeface="Arial"/>
              <a:buNone/>
              <a:defRPr sz="1800">
                <a:solidFill>
                  <a:srgbClr val="3F3F3F"/>
                </a:solidFill>
                <a:latin typeface="Cambria"/>
                <a:ea typeface="Cambria"/>
                <a:cs typeface="Cambria"/>
                <a:sym typeface="Cambria"/>
              </a:defRPr>
            </a:lvl1pPr>
            <a:lvl2pPr indent="-342900" lvl="1" marL="914400" algn="l">
              <a:lnSpc>
                <a:spcPct val="90000"/>
              </a:lnSpc>
              <a:spcBef>
                <a:spcPts val="1600"/>
              </a:spcBef>
              <a:spcAft>
                <a:spcPts val="0"/>
              </a:spcAft>
              <a:buSzPts val="1800"/>
              <a:buChar char="○"/>
              <a:defRPr/>
            </a:lvl2pPr>
            <a:lvl3pPr indent="-342900" lvl="2" marL="1371600" algn="l">
              <a:lnSpc>
                <a:spcPct val="90000"/>
              </a:lnSpc>
              <a:spcBef>
                <a:spcPts val="1600"/>
              </a:spcBef>
              <a:spcAft>
                <a:spcPts val="0"/>
              </a:spcAft>
              <a:buSzPts val="1800"/>
              <a:buChar char="■"/>
              <a:defRPr/>
            </a:lvl3pPr>
            <a:lvl4pPr indent="-342900" lvl="3" marL="1828800" algn="l">
              <a:lnSpc>
                <a:spcPct val="90000"/>
              </a:lnSpc>
              <a:spcBef>
                <a:spcPts val="1600"/>
              </a:spcBef>
              <a:spcAft>
                <a:spcPts val="0"/>
              </a:spcAft>
              <a:buSzPts val="1800"/>
              <a:buChar char="●"/>
              <a:defRPr/>
            </a:lvl4pPr>
            <a:lvl5pPr indent="-342900" lvl="4" marL="2286000" algn="l">
              <a:lnSpc>
                <a:spcPct val="90000"/>
              </a:lnSpc>
              <a:spcBef>
                <a:spcPts val="1600"/>
              </a:spcBef>
              <a:spcAft>
                <a:spcPts val="0"/>
              </a:spcAft>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139" name="Google Shape;139;g2b3df17e96a_3_176"/>
          <p:cNvSpPr txBox="1"/>
          <p:nvPr>
            <p:ph idx="15" type="body"/>
          </p:nvPr>
        </p:nvSpPr>
        <p:spPr>
          <a:xfrm>
            <a:off x="9899313" y="4348309"/>
            <a:ext cx="1872000" cy="36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SzPts val="1400"/>
              <a:buNone/>
              <a:defRPr sz="1400">
                <a:solidFill>
                  <a:srgbClr val="3F3F3F"/>
                </a:solidFill>
              </a:defRPr>
            </a:lvl1pPr>
            <a:lvl2pPr indent="-342900" lvl="1" marL="914400" algn="l">
              <a:lnSpc>
                <a:spcPct val="90000"/>
              </a:lnSpc>
              <a:spcBef>
                <a:spcPts val="1600"/>
              </a:spcBef>
              <a:spcAft>
                <a:spcPts val="0"/>
              </a:spcAft>
              <a:buSzPts val="1800"/>
              <a:buChar char="○"/>
              <a:defRPr/>
            </a:lvl2pPr>
            <a:lvl3pPr indent="-342900" lvl="2" marL="1371600" algn="l">
              <a:lnSpc>
                <a:spcPct val="90000"/>
              </a:lnSpc>
              <a:spcBef>
                <a:spcPts val="1600"/>
              </a:spcBef>
              <a:spcAft>
                <a:spcPts val="0"/>
              </a:spcAft>
              <a:buSzPts val="1800"/>
              <a:buChar char="■"/>
              <a:defRPr/>
            </a:lvl3pPr>
            <a:lvl4pPr indent="-342900" lvl="3" marL="1828800" algn="l">
              <a:lnSpc>
                <a:spcPct val="90000"/>
              </a:lnSpc>
              <a:spcBef>
                <a:spcPts val="1600"/>
              </a:spcBef>
              <a:spcAft>
                <a:spcPts val="0"/>
              </a:spcAft>
              <a:buSzPts val="1800"/>
              <a:buChar char="●"/>
              <a:defRPr/>
            </a:lvl4pPr>
            <a:lvl5pPr indent="-342900" lvl="4" marL="2286000" algn="l">
              <a:lnSpc>
                <a:spcPct val="90000"/>
              </a:lnSpc>
              <a:spcBef>
                <a:spcPts val="1600"/>
              </a:spcBef>
              <a:spcAft>
                <a:spcPts val="0"/>
              </a:spcAft>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140" name="Google Shape;140;g2b3df17e96a_3_176"/>
          <p:cNvSpPr/>
          <p:nvPr>
            <p:ph idx="16" type="pic"/>
          </p:nvPr>
        </p:nvSpPr>
        <p:spPr>
          <a:xfrm>
            <a:off x="5130008" y="3859797"/>
            <a:ext cx="1219800" cy="1219800"/>
          </a:xfrm>
          <a:prstGeom prst="rect">
            <a:avLst/>
          </a:prstGeom>
          <a:noFill/>
          <a:ln>
            <a:noFill/>
          </a:ln>
        </p:spPr>
      </p:sp>
      <p:sp>
        <p:nvSpPr>
          <p:cNvPr id="141" name="Google Shape;141;g2b3df17e96a_3_176"/>
          <p:cNvSpPr/>
          <p:nvPr>
            <p:ph idx="17" type="pic"/>
          </p:nvPr>
        </p:nvSpPr>
        <p:spPr>
          <a:xfrm>
            <a:off x="8526933" y="3859797"/>
            <a:ext cx="1219800" cy="1219800"/>
          </a:xfrm>
          <a:prstGeom prst="rect">
            <a:avLst/>
          </a:prstGeom>
          <a:noFill/>
          <a:ln>
            <a:noFill/>
          </a:ln>
        </p:spPr>
      </p:sp>
      <p:sp>
        <p:nvSpPr>
          <p:cNvPr id="142" name="Google Shape;142;g2b3df17e96a_3_176"/>
          <p:cNvSpPr/>
          <p:nvPr/>
        </p:nvSpPr>
        <p:spPr>
          <a:xfrm>
            <a:off x="6502388" y="3311998"/>
            <a:ext cx="1840547" cy="144264"/>
          </a:xfrm>
          <a:custGeom>
            <a:rect b="b" l="l" r="r" t="t"/>
            <a:pathLst>
              <a:path extrusionOk="0" h="588834" w="4330700">
                <a:moveTo>
                  <a:pt x="4330700" y="0"/>
                </a:moveTo>
                <a:lnTo>
                  <a:pt x="4330700" y="588834"/>
                </a:lnTo>
                <a:lnTo>
                  <a:pt x="0" y="588834"/>
                </a:lnTo>
                <a:lnTo>
                  <a:pt x="0" y="0"/>
                </a:lnTo>
              </a:path>
            </a:pathLst>
          </a:custGeom>
          <a:noFill/>
          <a:ln cap="flat" cmpd="sng" w="12700">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3" name="Google Shape;143;g2b3df17e96a_3_176"/>
          <p:cNvSpPr/>
          <p:nvPr/>
        </p:nvSpPr>
        <p:spPr>
          <a:xfrm>
            <a:off x="9917313" y="3311998"/>
            <a:ext cx="1840548" cy="144264"/>
          </a:xfrm>
          <a:custGeom>
            <a:rect b="b" l="l" r="r" t="t"/>
            <a:pathLst>
              <a:path extrusionOk="0" h="588834" w="4330700">
                <a:moveTo>
                  <a:pt x="4330700" y="0"/>
                </a:moveTo>
                <a:lnTo>
                  <a:pt x="4330700" y="588834"/>
                </a:lnTo>
                <a:lnTo>
                  <a:pt x="0" y="588834"/>
                </a:lnTo>
                <a:lnTo>
                  <a:pt x="0" y="0"/>
                </a:lnTo>
              </a:path>
            </a:pathLst>
          </a:custGeom>
          <a:noFill/>
          <a:ln cap="flat" cmpd="sng" w="12700">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4" name="Google Shape;144;g2b3df17e96a_3_176"/>
          <p:cNvSpPr/>
          <p:nvPr/>
        </p:nvSpPr>
        <p:spPr>
          <a:xfrm>
            <a:off x="6502388" y="4935521"/>
            <a:ext cx="1840547" cy="144264"/>
          </a:xfrm>
          <a:custGeom>
            <a:rect b="b" l="l" r="r" t="t"/>
            <a:pathLst>
              <a:path extrusionOk="0" h="588834" w="4330700">
                <a:moveTo>
                  <a:pt x="4330700" y="0"/>
                </a:moveTo>
                <a:lnTo>
                  <a:pt x="4330700" y="588834"/>
                </a:lnTo>
                <a:lnTo>
                  <a:pt x="0" y="588834"/>
                </a:lnTo>
                <a:lnTo>
                  <a:pt x="0" y="0"/>
                </a:lnTo>
              </a:path>
            </a:pathLst>
          </a:custGeom>
          <a:noFill/>
          <a:ln cap="flat" cmpd="sng" w="12700">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5" name="Google Shape;145;g2b3df17e96a_3_176"/>
          <p:cNvSpPr/>
          <p:nvPr/>
        </p:nvSpPr>
        <p:spPr>
          <a:xfrm>
            <a:off x="9917313" y="4935521"/>
            <a:ext cx="1840548" cy="144264"/>
          </a:xfrm>
          <a:custGeom>
            <a:rect b="b" l="l" r="r" t="t"/>
            <a:pathLst>
              <a:path extrusionOk="0" h="588834" w="4330700">
                <a:moveTo>
                  <a:pt x="4330700" y="0"/>
                </a:moveTo>
                <a:lnTo>
                  <a:pt x="4330700" y="588834"/>
                </a:lnTo>
                <a:lnTo>
                  <a:pt x="0" y="588834"/>
                </a:lnTo>
                <a:lnTo>
                  <a:pt x="0" y="0"/>
                </a:lnTo>
              </a:path>
            </a:pathLst>
          </a:custGeom>
          <a:noFill/>
          <a:ln cap="flat" cmpd="sng" w="12700">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g2b3df17e96a_3_81"/>
          <p:cNvSpPr txBox="1"/>
          <p:nvPr/>
        </p:nvSpPr>
        <p:spPr>
          <a:xfrm>
            <a:off x="696375" y="92675"/>
            <a:ext cx="9107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54266B"/>
              </a:solidFill>
              <a:latin typeface="Helvetica Neue"/>
              <a:ea typeface="Helvetica Neue"/>
              <a:cs typeface="Helvetica Neue"/>
              <a:sym typeface="Helvetica Neue"/>
            </a:endParaRPr>
          </a:p>
        </p:txBody>
      </p:sp>
      <p:sp>
        <p:nvSpPr>
          <p:cNvPr id="19" name="Google Shape;19;g2b3df17e96a_3_81"/>
          <p:cNvSpPr txBox="1"/>
          <p:nvPr/>
        </p:nvSpPr>
        <p:spPr>
          <a:xfrm>
            <a:off x="11759254" y="6337563"/>
            <a:ext cx="383100" cy="520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IN" sz="1000" u="none" cap="none" strike="noStrike">
                <a:solidFill>
                  <a:srgbClr val="B7B7B7"/>
                </a:solidFill>
                <a:latin typeface="Arial"/>
                <a:ea typeface="Arial"/>
                <a:cs typeface="Arial"/>
                <a:sym typeface="Arial"/>
              </a:rPr>
              <a:t>‹#›</a:t>
            </a:fld>
            <a:endParaRPr b="1" i="0" sz="1000" u="none" cap="none" strike="noStrike">
              <a:solidFill>
                <a:srgbClr val="B7B7B7"/>
              </a:solidFill>
              <a:latin typeface="Arial"/>
              <a:ea typeface="Arial"/>
              <a:cs typeface="Arial"/>
              <a:sym typeface="Arial"/>
            </a:endParaRPr>
          </a:p>
        </p:txBody>
      </p:sp>
      <p:cxnSp>
        <p:nvCxnSpPr>
          <p:cNvPr id="20" name="Google Shape;20;g2b3df17e96a_3_81"/>
          <p:cNvCxnSpPr/>
          <p:nvPr/>
        </p:nvCxnSpPr>
        <p:spPr>
          <a:xfrm rot="10800000">
            <a:off x="624424" y="715848"/>
            <a:ext cx="7618500" cy="0"/>
          </a:xfrm>
          <a:prstGeom prst="straightConnector1">
            <a:avLst/>
          </a:prstGeom>
          <a:noFill/>
          <a:ln cap="flat" cmpd="sng" w="9525">
            <a:solidFill>
              <a:srgbClr val="B9AEC9"/>
            </a:solidFill>
            <a:prstDash val="solid"/>
            <a:round/>
            <a:headEnd len="sm" w="sm" type="none"/>
            <a:tailEnd len="sm" w="sm" type="none"/>
          </a:ln>
        </p:spPr>
      </p:cxnSp>
      <p:sp>
        <p:nvSpPr>
          <p:cNvPr id="21" name="Google Shape;21;g2b3df17e96a_3_81"/>
          <p:cNvSpPr txBox="1"/>
          <p:nvPr/>
        </p:nvSpPr>
        <p:spPr>
          <a:xfrm>
            <a:off x="73200" y="6337600"/>
            <a:ext cx="11768100" cy="5205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Clr>
                <a:schemeClr val="dk1"/>
              </a:buClr>
              <a:buSzPts val="1000"/>
              <a:buFont typeface="Arial"/>
              <a:buNone/>
            </a:pPr>
            <a:r>
              <a:rPr b="1" lang="en-IN" sz="1000">
                <a:solidFill>
                  <a:srgbClr val="666666"/>
                </a:solidFill>
                <a:latin typeface="Helvetica Neue"/>
                <a:ea typeface="Helvetica Neue"/>
                <a:cs typeface="Helvetica Neue"/>
                <a:sym typeface="Helvetica Neue"/>
              </a:rPr>
              <a:t>TEAM: </a:t>
            </a:r>
            <a:r>
              <a:rPr lang="en-IN" sz="1000">
                <a:solidFill>
                  <a:srgbClr val="666666"/>
                </a:solidFill>
                <a:latin typeface="Helvetica Neue"/>
                <a:ea typeface="Helvetica Neue"/>
                <a:cs typeface="Helvetica Neue"/>
                <a:sym typeface="Helvetica Neue"/>
              </a:rPr>
              <a:t>Anubha Mahajan, Jessica Hernandez, Hang Xu, Joseph Mathew Aerathu, Jiayi Li, Han-Syun Shih, Kiana-Karla Layam, Sharmista Debnath, Shivam Patel</a:t>
            </a:r>
            <a:r>
              <a:rPr b="1" lang="en-IN" sz="1000">
                <a:solidFill>
                  <a:srgbClr val="666666"/>
                </a:solidFill>
                <a:latin typeface="Helvetica Neue"/>
                <a:ea typeface="Helvetica Neue"/>
                <a:cs typeface="Helvetica Neue"/>
                <a:sym typeface="Helvetica Neue"/>
              </a:rPr>
              <a:t> </a:t>
            </a:r>
            <a:r>
              <a:rPr lang="en-IN" sz="1000">
                <a:solidFill>
                  <a:srgbClr val="666666"/>
                </a:solidFill>
                <a:latin typeface="Helvetica Neue"/>
                <a:ea typeface="Helvetica Neue"/>
                <a:cs typeface="Helvetica Neue"/>
                <a:sym typeface="Helvetica Neue"/>
              </a:rPr>
              <a:t>(Guided by Prof. Patrick Kastner)</a:t>
            </a:r>
            <a:endParaRPr b="1" i="0" sz="1000" u="none" cap="none" strike="noStrike">
              <a:solidFill>
                <a:srgbClr val="666666"/>
              </a:solidFill>
              <a:latin typeface="Helvetica Neue"/>
              <a:ea typeface="Helvetica Neue"/>
              <a:cs typeface="Helvetica Neue"/>
              <a:sym typeface="Helvetica Neue"/>
            </a:endParaRPr>
          </a:p>
        </p:txBody>
      </p:sp>
      <p:sp>
        <p:nvSpPr>
          <p:cNvPr id="22" name="Google Shape;22;g2b3df17e96a_3_81"/>
          <p:cNvSpPr txBox="1"/>
          <p:nvPr/>
        </p:nvSpPr>
        <p:spPr>
          <a:xfrm>
            <a:off x="696373" y="717766"/>
            <a:ext cx="60684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999999"/>
              </a:solidFill>
              <a:latin typeface="Helvetica Neue"/>
              <a:ea typeface="Helvetica Neue"/>
              <a:cs typeface="Helvetica Neue"/>
              <a:sym typeface="Helvetica Neue"/>
            </a:endParaRPr>
          </a:p>
        </p:txBody>
      </p:sp>
      <p:sp>
        <p:nvSpPr>
          <p:cNvPr id="23" name="Google Shape;23;g2b3df17e96a_3_81"/>
          <p:cNvSpPr/>
          <p:nvPr/>
        </p:nvSpPr>
        <p:spPr>
          <a:xfrm>
            <a:off x="73200" y="404262"/>
            <a:ext cx="623100" cy="623100"/>
          </a:xfrm>
          <a:prstGeom prst="ellipse">
            <a:avLst/>
          </a:prstGeom>
          <a:solidFill>
            <a:srgbClr val="F4F1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Helvetica Neue"/>
              <a:ea typeface="Helvetica Neue"/>
              <a:cs typeface="Helvetica Neue"/>
              <a:sym typeface="Helvetica Neue"/>
            </a:endParaRPr>
          </a:p>
        </p:txBody>
      </p:sp>
      <p:sp>
        <p:nvSpPr>
          <p:cNvPr id="24" name="Google Shape;24;g2b3df17e96a_3_81"/>
          <p:cNvSpPr txBox="1"/>
          <p:nvPr/>
        </p:nvSpPr>
        <p:spPr>
          <a:xfrm>
            <a:off x="73200" y="404262"/>
            <a:ext cx="623100" cy="6231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rgbClr val="999999"/>
              </a:solidFill>
              <a:latin typeface="Helvetica Neue"/>
              <a:ea typeface="Helvetica Neue"/>
              <a:cs typeface="Helvetica Neue"/>
              <a:sym typeface="Helvetica Neue"/>
            </a:endParaRPr>
          </a:p>
        </p:txBody>
      </p:sp>
      <p:cxnSp>
        <p:nvCxnSpPr>
          <p:cNvPr id="25" name="Google Shape;25;g2b3df17e96a_3_81"/>
          <p:cNvCxnSpPr/>
          <p:nvPr/>
        </p:nvCxnSpPr>
        <p:spPr>
          <a:xfrm>
            <a:off x="11332227" y="154651"/>
            <a:ext cx="0" cy="407400"/>
          </a:xfrm>
          <a:prstGeom prst="straightConnector1">
            <a:avLst/>
          </a:prstGeom>
          <a:noFill/>
          <a:ln cap="flat" cmpd="sng" w="9525">
            <a:solidFill>
              <a:srgbClr val="D9D9D9"/>
            </a:solidFill>
            <a:prstDash val="solid"/>
            <a:round/>
            <a:headEnd len="sm" w="sm" type="none"/>
            <a:tailEnd len="sm" w="sm" type="none"/>
          </a:ln>
        </p:spPr>
      </p:cxnSp>
      <p:sp>
        <p:nvSpPr>
          <p:cNvPr id="26" name="Google Shape;26;g2b3df17e96a_3_81"/>
          <p:cNvSpPr txBox="1"/>
          <p:nvPr/>
        </p:nvSpPr>
        <p:spPr>
          <a:xfrm>
            <a:off x="11335350" y="76200"/>
            <a:ext cx="856500" cy="520500"/>
          </a:xfrm>
          <a:prstGeom prst="rect">
            <a:avLst/>
          </a:prstGeom>
          <a:noFill/>
          <a:ln>
            <a:noFill/>
          </a:ln>
        </p:spPr>
        <p:txBody>
          <a:bodyPr anchorCtr="0" anchor="ctr"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1000"/>
              <a:buFont typeface="Arial"/>
              <a:buNone/>
            </a:pPr>
            <a:r>
              <a:rPr b="1" lang="en-IN" sz="1000">
                <a:solidFill>
                  <a:srgbClr val="666666"/>
                </a:solidFill>
                <a:latin typeface="Helvetica Neue"/>
                <a:ea typeface="Helvetica Neue"/>
                <a:cs typeface="Helvetica Neue"/>
                <a:sym typeface="Helvetica Neue"/>
              </a:rPr>
              <a:t>VIP-SMUR</a:t>
            </a:r>
            <a:endParaRPr b="1" i="0" sz="1000" u="none" cap="none" strike="noStrike">
              <a:solidFill>
                <a:srgbClr val="666666"/>
              </a:solidFill>
              <a:latin typeface="Helvetica Neue"/>
              <a:ea typeface="Helvetica Neue"/>
              <a:cs typeface="Helvetica Neue"/>
              <a:sym typeface="Helvetica Neue"/>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showMasterSp="0">
  <p:cSld name="4_Title Slide">
    <p:spTree>
      <p:nvGrpSpPr>
        <p:cNvPr id="146" name="Shape 146"/>
        <p:cNvGrpSpPr/>
        <p:nvPr/>
      </p:nvGrpSpPr>
      <p:grpSpPr>
        <a:xfrm>
          <a:off x="0" y="0"/>
          <a:ext cx="0" cy="0"/>
          <a:chOff x="0" y="0"/>
          <a:chExt cx="0" cy="0"/>
        </a:xfrm>
      </p:grpSpPr>
      <p:sp>
        <p:nvSpPr>
          <p:cNvPr id="147" name="Google Shape;147;g2b3df17e96a_3_201"/>
          <p:cNvSpPr/>
          <p:nvPr>
            <p:ph idx="2" type="pic"/>
          </p:nvPr>
        </p:nvSpPr>
        <p:spPr>
          <a:xfrm>
            <a:off x="0" y="0"/>
            <a:ext cx="12192000" cy="6778800"/>
          </a:xfrm>
          <a:prstGeom prst="rect">
            <a:avLst/>
          </a:prstGeom>
          <a:solidFill>
            <a:srgbClr val="F2F2F2"/>
          </a:solidFill>
          <a:ln>
            <a:noFill/>
          </a:ln>
        </p:spPr>
      </p:sp>
      <p:sp>
        <p:nvSpPr>
          <p:cNvPr id="148" name="Google Shape;148;g2b3df17e96a_3_201"/>
          <p:cNvSpPr/>
          <p:nvPr/>
        </p:nvSpPr>
        <p:spPr>
          <a:xfrm>
            <a:off x="0" y="6780458"/>
            <a:ext cx="12192000" cy="77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9" name="Google Shape;149;g2b3df17e96a_3_201"/>
          <p:cNvSpPr/>
          <p:nvPr/>
        </p:nvSpPr>
        <p:spPr>
          <a:xfrm>
            <a:off x="0" y="6780458"/>
            <a:ext cx="12204000" cy="3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0" name="Google Shape;150;g2b3df17e96a_3_201"/>
          <p:cNvSpPr txBox="1"/>
          <p:nvPr>
            <p:ph type="ctrTitle"/>
          </p:nvPr>
        </p:nvSpPr>
        <p:spPr>
          <a:xfrm>
            <a:off x="144000" y="144000"/>
            <a:ext cx="4860000" cy="6480000"/>
          </a:xfrm>
          <a:prstGeom prst="rect">
            <a:avLst/>
          </a:prstGeom>
          <a:solidFill>
            <a:schemeClr val="lt1"/>
          </a:solidFill>
          <a:ln>
            <a:noFill/>
          </a:ln>
        </p:spPr>
        <p:txBody>
          <a:bodyPr anchorCtr="0" anchor="b" bIns="2448000" lIns="432000" spcFirstLastPara="1" rIns="288000" wrap="square" tIns="72000">
            <a:noAutofit/>
          </a:bodyPr>
          <a:lstStyle>
            <a:lvl1pPr lvl="0" algn="l">
              <a:lnSpc>
                <a:spcPct val="90000"/>
              </a:lnSpc>
              <a:spcBef>
                <a:spcPts val="0"/>
              </a:spcBef>
              <a:spcAft>
                <a:spcPts val="0"/>
              </a:spcAft>
              <a:buClr>
                <a:srgbClr val="3F3F3F"/>
              </a:buClr>
              <a:buSzPts val="6600"/>
              <a:buFont typeface="Cambria"/>
              <a:buNone/>
              <a:defRPr sz="6600">
                <a:solidFill>
                  <a:srgbClr val="3F3F3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51" name="Google Shape;151;g2b3df17e96a_3_201"/>
          <p:cNvSpPr txBox="1"/>
          <p:nvPr>
            <p:ph idx="1" type="subTitle"/>
          </p:nvPr>
        </p:nvSpPr>
        <p:spPr>
          <a:xfrm>
            <a:off x="1038224" y="4504149"/>
            <a:ext cx="3349500" cy="252000"/>
          </a:xfrm>
          <a:prstGeom prst="rect">
            <a:avLst/>
          </a:prstGeom>
          <a:noFill/>
          <a:ln>
            <a:noFill/>
          </a:ln>
        </p:spPr>
        <p:txBody>
          <a:bodyPr anchorCtr="0" anchor="t" bIns="0" lIns="0" spcFirstLastPara="1" rIns="0" wrap="square" tIns="0">
            <a:noAutofit/>
          </a:bodyPr>
          <a:lstStyle>
            <a:lvl1pPr lvl="0" algn="l">
              <a:lnSpc>
                <a:spcPct val="90000"/>
              </a:lnSpc>
              <a:spcBef>
                <a:spcPts val="1000"/>
              </a:spcBef>
              <a:spcAft>
                <a:spcPts val="0"/>
              </a:spcAft>
              <a:buSzPts val="1800"/>
              <a:buNone/>
              <a:defRPr sz="1800">
                <a:solidFill>
                  <a:srgbClr val="3F3F3F"/>
                </a:solidFill>
              </a:defRPr>
            </a:lvl1pPr>
            <a:lvl2pPr lvl="1" algn="ctr">
              <a:lnSpc>
                <a:spcPct val="90000"/>
              </a:lnSpc>
              <a:spcBef>
                <a:spcPts val="1600"/>
              </a:spcBef>
              <a:spcAft>
                <a:spcPts val="0"/>
              </a:spcAft>
              <a:buSzPts val="2000"/>
              <a:buNone/>
              <a:defRPr sz="2000"/>
            </a:lvl2pPr>
            <a:lvl3pPr lvl="2" algn="ctr">
              <a:lnSpc>
                <a:spcPct val="90000"/>
              </a:lnSpc>
              <a:spcBef>
                <a:spcPts val="1600"/>
              </a:spcBef>
              <a:spcAft>
                <a:spcPts val="0"/>
              </a:spcAft>
              <a:buSzPts val="1800"/>
              <a:buNone/>
              <a:defRPr sz="1800"/>
            </a:lvl3pPr>
            <a:lvl4pPr lvl="3" algn="ctr">
              <a:lnSpc>
                <a:spcPct val="90000"/>
              </a:lnSpc>
              <a:spcBef>
                <a:spcPts val="1600"/>
              </a:spcBef>
              <a:spcAft>
                <a:spcPts val="0"/>
              </a:spcAft>
              <a:buSzPts val="1600"/>
              <a:buNone/>
              <a:defRPr sz="1600"/>
            </a:lvl4pPr>
            <a:lvl5pPr lvl="4" algn="ctr">
              <a:lnSpc>
                <a:spcPct val="90000"/>
              </a:lnSpc>
              <a:spcBef>
                <a:spcPts val="1600"/>
              </a:spcBef>
              <a:spcAft>
                <a:spcPts val="0"/>
              </a:spcAft>
              <a:buSzPts val="1600"/>
              <a:buNone/>
              <a:defRPr sz="1600"/>
            </a:lvl5pPr>
            <a:lvl6pPr lvl="5" algn="ctr">
              <a:lnSpc>
                <a:spcPct val="90000"/>
              </a:lnSpc>
              <a:spcBef>
                <a:spcPts val="1600"/>
              </a:spcBef>
              <a:spcAft>
                <a:spcPts val="0"/>
              </a:spcAft>
              <a:buClr>
                <a:schemeClr val="dk1"/>
              </a:buClr>
              <a:buSzPts val="1600"/>
              <a:buNone/>
              <a:defRPr sz="1600"/>
            </a:lvl6pPr>
            <a:lvl7pPr lvl="6" algn="ctr">
              <a:lnSpc>
                <a:spcPct val="90000"/>
              </a:lnSpc>
              <a:spcBef>
                <a:spcPts val="1600"/>
              </a:spcBef>
              <a:spcAft>
                <a:spcPts val="0"/>
              </a:spcAft>
              <a:buClr>
                <a:schemeClr val="dk1"/>
              </a:buClr>
              <a:buSzPts val="1600"/>
              <a:buNone/>
              <a:defRPr sz="1600"/>
            </a:lvl7pPr>
            <a:lvl8pPr lvl="7" algn="ctr">
              <a:lnSpc>
                <a:spcPct val="90000"/>
              </a:lnSpc>
              <a:spcBef>
                <a:spcPts val="1600"/>
              </a:spcBef>
              <a:spcAft>
                <a:spcPts val="0"/>
              </a:spcAft>
              <a:buClr>
                <a:schemeClr val="dk1"/>
              </a:buClr>
              <a:buSzPts val="1600"/>
              <a:buNone/>
              <a:defRPr sz="1600"/>
            </a:lvl8pPr>
            <a:lvl9pPr lvl="8" algn="ctr">
              <a:lnSpc>
                <a:spcPct val="90000"/>
              </a:lnSpc>
              <a:spcBef>
                <a:spcPts val="1600"/>
              </a:spcBef>
              <a:spcAft>
                <a:spcPts val="1600"/>
              </a:spcAft>
              <a:buClr>
                <a:schemeClr val="dk1"/>
              </a:buClr>
              <a:buSzPts val="1600"/>
              <a:buNone/>
              <a:defRPr sz="1600"/>
            </a:lvl9pPr>
          </a:lstStyle>
          <a:p/>
        </p:txBody>
      </p:sp>
      <p:sp>
        <p:nvSpPr>
          <p:cNvPr id="152" name="Google Shape;152;g2b3df17e96a_3_201"/>
          <p:cNvSpPr txBox="1"/>
          <p:nvPr>
            <p:ph idx="3" type="body"/>
          </p:nvPr>
        </p:nvSpPr>
        <p:spPr>
          <a:xfrm>
            <a:off x="1038224" y="4908147"/>
            <a:ext cx="3349500" cy="252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SzPts val="1800"/>
              <a:buNone/>
              <a:defRPr/>
            </a:lvl1pPr>
            <a:lvl2pPr indent="-228600" lvl="1" marL="914400" algn="l">
              <a:lnSpc>
                <a:spcPct val="90000"/>
              </a:lnSpc>
              <a:spcBef>
                <a:spcPts val="1600"/>
              </a:spcBef>
              <a:spcAft>
                <a:spcPts val="0"/>
              </a:spcAft>
              <a:buSzPts val="1600"/>
              <a:buNone/>
              <a:defRPr/>
            </a:lvl2pPr>
            <a:lvl3pPr indent="-228600" lvl="2" marL="1371600" algn="l">
              <a:lnSpc>
                <a:spcPct val="90000"/>
              </a:lnSpc>
              <a:spcBef>
                <a:spcPts val="1600"/>
              </a:spcBef>
              <a:spcAft>
                <a:spcPts val="0"/>
              </a:spcAft>
              <a:buSzPts val="1400"/>
              <a:buNone/>
              <a:defRPr/>
            </a:lvl3pPr>
            <a:lvl4pPr indent="-228600" lvl="3" marL="1828800" algn="l">
              <a:lnSpc>
                <a:spcPct val="90000"/>
              </a:lnSpc>
              <a:spcBef>
                <a:spcPts val="1600"/>
              </a:spcBef>
              <a:spcAft>
                <a:spcPts val="0"/>
              </a:spcAft>
              <a:buSzPts val="1400"/>
              <a:buNone/>
              <a:defRPr/>
            </a:lvl4pPr>
            <a:lvl5pPr indent="-228600" lvl="4" marL="2286000" algn="l">
              <a:lnSpc>
                <a:spcPct val="90000"/>
              </a:lnSpc>
              <a:spcBef>
                <a:spcPts val="1600"/>
              </a:spcBef>
              <a:spcAft>
                <a:spcPts val="0"/>
              </a:spcAft>
              <a:buSzPts val="1400"/>
              <a:buNone/>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153" name="Google Shape;153;g2b3df17e96a_3_201"/>
          <p:cNvSpPr txBox="1"/>
          <p:nvPr>
            <p:ph idx="4" type="body"/>
          </p:nvPr>
        </p:nvSpPr>
        <p:spPr>
          <a:xfrm>
            <a:off x="1038631" y="5312145"/>
            <a:ext cx="3349500" cy="252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SzPts val="1800"/>
              <a:buNone/>
              <a:defRPr/>
            </a:lvl1pPr>
            <a:lvl2pPr indent="-342900" lvl="1" marL="914400" algn="l">
              <a:lnSpc>
                <a:spcPct val="90000"/>
              </a:lnSpc>
              <a:spcBef>
                <a:spcPts val="1600"/>
              </a:spcBef>
              <a:spcAft>
                <a:spcPts val="0"/>
              </a:spcAft>
              <a:buSzPts val="1800"/>
              <a:buChar char="○"/>
              <a:defRPr/>
            </a:lvl2pPr>
            <a:lvl3pPr indent="-342900" lvl="2" marL="1371600" algn="l">
              <a:lnSpc>
                <a:spcPct val="90000"/>
              </a:lnSpc>
              <a:spcBef>
                <a:spcPts val="1600"/>
              </a:spcBef>
              <a:spcAft>
                <a:spcPts val="0"/>
              </a:spcAft>
              <a:buSzPts val="1800"/>
              <a:buChar char="■"/>
              <a:defRPr/>
            </a:lvl3pPr>
            <a:lvl4pPr indent="-342900" lvl="3" marL="1828800" algn="l">
              <a:lnSpc>
                <a:spcPct val="90000"/>
              </a:lnSpc>
              <a:spcBef>
                <a:spcPts val="1600"/>
              </a:spcBef>
              <a:spcAft>
                <a:spcPts val="0"/>
              </a:spcAft>
              <a:buSzPts val="1800"/>
              <a:buChar char="●"/>
              <a:defRPr/>
            </a:lvl4pPr>
            <a:lvl5pPr indent="-342900" lvl="4" marL="2286000" algn="l">
              <a:lnSpc>
                <a:spcPct val="90000"/>
              </a:lnSpc>
              <a:spcBef>
                <a:spcPts val="1600"/>
              </a:spcBef>
              <a:spcAft>
                <a:spcPts val="0"/>
              </a:spcAft>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154" name="Google Shape;154;g2b3df17e96a_3_201"/>
          <p:cNvSpPr txBox="1"/>
          <p:nvPr>
            <p:ph idx="5" type="body"/>
          </p:nvPr>
        </p:nvSpPr>
        <p:spPr>
          <a:xfrm>
            <a:off x="1026094" y="5715370"/>
            <a:ext cx="3350700" cy="2523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SzPts val="1800"/>
              <a:buNone/>
              <a:defRPr/>
            </a:lvl1pPr>
            <a:lvl2pPr indent="-342900" lvl="1" marL="914400" algn="l">
              <a:lnSpc>
                <a:spcPct val="90000"/>
              </a:lnSpc>
              <a:spcBef>
                <a:spcPts val="1600"/>
              </a:spcBef>
              <a:spcAft>
                <a:spcPts val="0"/>
              </a:spcAft>
              <a:buSzPts val="1800"/>
              <a:buChar char="○"/>
              <a:defRPr/>
            </a:lvl2pPr>
            <a:lvl3pPr indent="-342900" lvl="2" marL="1371600" algn="l">
              <a:lnSpc>
                <a:spcPct val="90000"/>
              </a:lnSpc>
              <a:spcBef>
                <a:spcPts val="1600"/>
              </a:spcBef>
              <a:spcAft>
                <a:spcPts val="0"/>
              </a:spcAft>
              <a:buSzPts val="1800"/>
              <a:buChar char="■"/>
              <a:defRPr/>
            </a:lvl3pPr>
            <a:lvl4pPr indent="-342900" lvl="3" marL="1828800" algn="l">
              <a:lnSpc>
                <a:spcPct val="90000"/>
              </a:lnSpc>
              <a:spcBef>
                <a:spcPts val="1600"/>
              </a:spcBef>
              <a:spcAft>
                <a:spcPts val="0"/>
              </a:spcAft>
              <a:buSzPts val="1800"/>
              <a:buChar char="●"/>
              <a:defRPr/>
            </a:lvl4pPr>
            <a:lvl5pPr indent="-342900" lvl="4" marL="2286000" algn="l">
              <a:lnSpc>
                <a:spcPct val="90000"/>
              </a:lnSpc>
              <a:spcBef>
                <a:spcPts val="1600"/>
              </a:spcBef>
              <a:spcAft>
                <a:spcPts val="0"/>
              </a:spcAft>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g2b3df17e96a_3_78"/>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29" name="Google Shape;29;g2b3df17e96a_3_7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g2b3df17e96a_3_8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2" name="Google Shape;32;g2b3df17e96a_3_85"/>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3" name="Google Shape;33;g2b3df17e96a_3_85"/>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4" name="Google Shape;34;g2b3df17e96a_3_8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g2b3df17e96a_3_9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7" name="Google Shape;37;g2b3df17e96a_3_9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g2b3df17e96a_3_93"/>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40" name="Google Shape;40;g2b3df17e96a_3_93"/>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41" name="Google Shape;41;g2b3df17e96a_3_9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g2b3df17e96a_3_97"/>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44" name="Google Shape;44;g2b3df17e96a_3_9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g2b3df17e96a_3_100"/>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g2b3df17e96a_3_100"/>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48" name="Google Shape;48;g2b3df17e96a_3_100"/>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9" name="Google Shape;49;g2b3df17e96a_3_100"/>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50" name="Google Shape;50;g2b3df17e96a_3_10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1" name="Shape 51"/>
        <p:cNvGrpSpPr/>
        <p:nvPr/>
      </p:nvGrpSpPr>
      <p:grpSpPr>
        <a:xfrm>
          <a:off x="0" y="0"/>
          <a:ext cx="0" cy="0"/>
          <a:chOff x="0" y="0"/>
          <a:chExt cx="0" cy="0"/>
        </a:xfrm>
      </p:grpSpPr>
      <p:sp>
        <p:nvSpPr>
          <p:cNvPr id="52" name="Google Shape;52;g2b3df17e96a_3_106"/>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53" name="Google Shape;53;g2b3df17e96a_3_10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g2b3df17e96a_3_7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1" name="Google Shape;11;g2b3df17e96a_3_7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2" name="Google Shape;12;g2b3df17e96a_3_7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29.png"/><Relationship Id="rId9" Type="http://schemas.openxmlformats.org/officeDocument/2006/relationships/image" Target="../media/image43.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7.png"/><Relationship Id="rId8"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6.png"/><Relationship Id="rId5" Type="http://schemas.openxmlformats.org/officeDocument/2006/relationships/image" Target="../media/image24.png"/><Relationship Id="rId6" Type="http://schemas.openxmlformats.org/officeDocument/2006/relationships/image" Target="../media/image53.png"/><Relationship Id="rId7" Type="http://schemas.openxmlformats.org/officeDocument/2006/relationships/image" Target="../media/image37.png"/><Relationship Id="rId8"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hyperlink" Target="http://drive.google.com/file/d/1gOYZutgEKljlsxFYGM4xw_Br3oeSBxOl/view" TargetMode="External"/><Relationship Id="rId6" Type="http://schemas.openxmlformats.org/officeDocument/2006/relationships/image" Target="../media/image32.jpg"/><Relationship Id="rId7" Type="http://schemas.openxmlformats.org/officeDocument/2006/relationships/hyperlink" Target="http://drive.google.com/file/d/1GyVQ4KfluavXQm8T7sSW-wXyHO2oQjyH/view" TargetMode="External"/><Relationship Id="rId8" Type="http://schemas.openxmlformats.org/officeDocument/2006/relationships/image" Target="../media/image3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1" Type="http://schemas.openxmlformats.org/officeDocument/2006/relationships/image" Target="../media/image57.jpg"/><Relationship Id="rId10" Type="http://schemas.openxmlformats.org/officeDocument/2006/relationships/image" Target="../media/image47.png"/><Relationship Id="rId12"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4.png"/><Relationship Id="rId5" Type="http://schemas.openxmlformats.org/officeDocument/2006/relationships/image" Target="../media/image54.jpg"/><Relationship Id="rId6" Type="http://schemas.openxmlformats.org/officeDocument/2006/relationships/image" Target="../media/image45.png"/><Relationship Id="rId7" Type="http://schemas.openxmlformats.org/officeDocument/2006/relationships/image" Target="../media/image40.jpg"/><Relationship Id="rId8"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5.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drive.google.com/file/d/1yJtV6Po1JLq-fcQUmlSE4gcTYecAfECH/view" TargetMode="External"/><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hyperlink" Target="http://drive.google.com/file/d/1sL3BFjrAVpx90QSN38LejRrUOQ2g1PVr/view" TargetMode="External"/><Relationship Id="rId6" Type="http://schemas.openxmlformats.org/officeDocument/2006/relationships/image" Target="../media/image50.jpg"/><Relationship Id="rId7" Type="http://schemas.openxmlformats.org/officeDocument/2006/relationships/hyperlink" Target="http://drive.google.com/file/d/1rpIjU_6mNeI2ORF-I2sItWBQROD3srcB/view" TargetMode="External"/><Relationship Id="rId8" Type="http://schemas.openxmlformats.org/officeDocument/2006/relationships/image" Target="../media/image5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9.png"/><Relationship Id="rId4" Type="http://schemas.openxmlformats.org/officeDocument/2006/relationships/image" Target="../media/image35.png"/><Relationship Id="rId5"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8.png"/><Relationship Id="rId7"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10.png"/><Relationship Id="rId6" Type="http://schemas.openxmlformats.org/officeDocument/2006/relationships/image" Target="../media/image15.png"/><Relationship Id="rId7" Type="http://schemas.openxmlformats.org/officeDocument/2006/relationships/image" Target="../media/image21.png"/><Relationship Id="rId8"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
          <p:cNvSpPr/>
          <p:nvPr/>
        </p:nvSpPr>
        <p:spPr>
          <a:xfrm flipH="1" rot="10800000">
            <a:off x="306726" y="1654729"/>
            <a:ext cx="495987" cy="144733"/>
          </a:xfrm>
          <a:custGeom>
            <a:rect b="b" l="l" r="r" t="t"/>
            <a:pathLst>
              <a:path extrusionOk="0" h="588834" w="550806">
                <a:moveTo>
                  <a:pt x="550806" y="588834"/>
                </a:moveTo>
                <a:lnTo>
                  <a:pt x="0" y="588834"/>
                </a:lnTo>
                <a:lnTo>
                  <a:pt x="0" y="0"/>
                </a:lnTo>
              </a:path>
            </a:pathLst>
          </a:custGeom>
          <a:no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0" name="Google Shape;160;p1"/>
          <p:cNvSpPr txBox="1"/>
          <p:nvPr/>
        </p:nvSpPr>
        <p:spPr>
          <a:xfrm>
            <a:off x="11759254" y="6337563"/>
            <a:ext cx="383100" cy="520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1" i="0" lang="en-IN" sz="1000" u="none" cap="none" strike="noStrike">
                <a:solidFill>
                  <a:srgbClr val="B7B7B7"/>
                </a:solidFill>
                <a:latin typeface="Arial"/>
                <a:ea typeface="Arial"/>
                <a:cs typeface="Arial"/>
                <a:sym typeface="Arial"/>
              </a:rPr>
              <a:t>‹#›</a:t>
            </a:fld>
            <a:endParaRPr b="1" i="0" sz="1000" u="none" cap="none" strike="noStrike">
              <a:solidFill>
                <a:srgbClr val="B7B7B7"/>
              </a:solidFill>
              <a:latin typeface="Arial"/>
              <a:ea typeface="Arial"/>
              <a:cs typeface="Arial"/>
              <a:sym typeface="Arial"/>
            </a:endParaRPr>
          </a:p>
        </p:txBody>
      </p:sp>
      <p:sp>
        <p:nvSpPr>
          <p:cNvPr id="161" name="Google Shape;161;p1"/>
          <p:cNvSpPr txBox="1"/>
          <p:nvPr/>
        </p:nvSpPr>
        <p:spPr>
          <a:xfrm>
            <a:off x="76200" y="6337500"/>
            <a:ext cx="11256000" cy="520500"/>
          </a:xfrm>
          <a:prstGeom prst="rect">
            <a:avLst/>
          </a:prstGeom>
          <a:noFill/>
          <a:ln>
            <a:noFill/>
          </a:ln>
        </p:spPr>
        <p:txBody>
          <a:bodyPr anchorCtr="0" anchor="ctr"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1000"/>
              <a:buFont typeface="Arial"/>
              <a:buNone/>
            </a:pPr>
            <a:r>
              <a:rPr b="1" lang="en-IN" sz="1000">
                <a:solidFill>
                  <a:srgbClr val="666666"/>
                </a:solidFill>
                <a:latin typeface="Helvetica Neue"/>
                <a:ea typeface="Helvetica Neue"/>
                <a:cs typeface="Helvetica Neue"/>
                <a:sym typeface="Helvetica Neue"/>
              </a:rPr>
              <a:t>TEAM</a:t>
            </a:r>
            <a:r>
              <a:rPr b="1" i="0" lang="en-IN" sz="1000" u="none" cap="none" strike="noStrike">
                <a:solidFill>
                  <a:srgbClr val="666666"/>
                </a:solidFill>
                <a:latin typeface="Helvetica Neue"/>
                <a:ea typeface="Helvetica Neue"/>
                <a:cs typeface="Helvetica Neue"/>
                <a:sym typeface="Helvetica Neue"/>
              </a:rPr>
              <a:t>: </a:t>
            </a:r>
            <a:r>
              <a:rPr lang="en-IN" sz="1000">
                <a:solidFill>
                  <a:srgbClr val="666666"/>
                </a:solidFill>
                <a:latin typeface="Helvetica Neue"/>
                <a:ea typeface="Helvetica Neue"/>
                <a:cs typeface="Helvetica Neue"/>
                <a:sym typeface="Helvetica Neue"/>
              </a:rPr>
              <a:t>Anubha Mahajan, Jessica Hernandez, Hang Xu, Joseph Mathew Aerathu, Jiayi Li, Han-Syun Shih, Kiana-Karla Layam, Sharmista Debnath, Shivam Patel</a:t>
            </a:r>
            <a:r>
              <a:rPr b="1" lang="en-IN" sz="1000">
                <a:solidFill>
                  <a:srgbClr val="666666"/>
                </a:solidFill>
                <a:latin typeface="Helvetica Neue"/>
                <a:ea typeface="Helvetica Neue"/>
                <a:cs typeface="Helvetica Neue"/>
                <a:sym typeface="Helvetica Neue"/>
              </a:rPr>
              <a:t> </a:t>
            </a:r>
            <a:r>
              <a:rPr lang="en-IN" sz="1000">
                <a:solidFill>
                  <a:srgbClr val="666666"/>
                </a:solidFill>
                <a:latin typeface="Helvetica Neue"/>
                <a:ea typeface="Helvetica Neue"/>
                <a:cs typeface="Helvetica Neue"/>
                <a:sym typeface="Helvetica Neue"/>
              </a:rPr>
              <a:t>(Guided by Prof. Patrick Kastner)</a:t>
            </a:r>
            <a:endParaRPr i="1" sz="800" u="none" cap="none" strike="noStrike">
              <a:solidFill>
                <a:srgbClr val="666666"/>
              </a:solidFill>
              <a:latin typeface="Helvetica Neue"/>
              <a:ea typeface="Helvetica Neue"/>
              <a:cs typeface="Helvetica Neue"/>
              <a:sym typeface="Helvetica Neue"/>
            </a:endParaRPr>
          </a:p>
        </p:txBody>
      </p:sp>
      <p:sp>
        <p:nvSpPr>
          <p:cNvPr id="162" name="Google Shape;162;p1"/>
          <p:cNvSpPr txBox="1"/>
          <p:nvPr/>
        </p:nvSpPr>
        <p:spPr>
          <a:xfrm>
            <a:off x="415600" y="1383175"/>
            <a:ext cx="5481300" cy="4372800"/>
          </a:xfrm>
          <a:prstGeom prst="rect">
            <a:avLst/>
          </a:prstGeom>
          <a:noFill/>
          <a:ln>
            <a:noFill/>
          </a:ln>
        </p:spPr>
        <p:txBody>
          <a:bodyPr anchorCtr="0" anchor="ctr" bIns="91425" lIns="91425" spcFirstLastPara="1" rIns="91425" wrap="square" tIns="91425">
            <a:normAutofit/>
          </a:bodyPr>
          <a:lstStyle/>
          <a:p>
            <a:pPr indent="0" lvl="0" marL="0" marR="0" rtl="0" algn="l">
              <a:lnSpc>
                <a:spcPct val="115000"/>
              </a:lnSpc>
              <a:spcBef>
                <a:spcPts val="0"/>
              </a:spcBef>
              <a:spcAft>
                <a:spcPts val="0"/>
              </a:spcAft>
              <a:buClr>
                <a:srgbClr val="000000"/>
              </a:buClr>
              <a:buSzPts val="3600"/>
              <a:buFont typeface="Arial"/>
              <a:buNone/>
            </a:pPr>
            <a:r>
              <a:rPr b="1" lang="en-IN" sz="3600">
                <a:solidFill>
                  <a:srgbClr val="54266B"/>
                </a:solidFill>
                <a:latin typeface="Helvetica Neue"/>
                <a:ea typeface="Helvetica Neue"/>
                <a:cs typeface="Helvetica Neue"/>
                <a:sym typeface="Helvetica Neue"/>
              </a:rPr>
              <a:t>VIP-SMUR</a:t>
            </a:r>
            <a:endParaRPr b="1" i="0" sz="3600" u="none" cap="none" strike="noStrike">
              <a:solidFill>
                <a:srgbClr val="54266B"/>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3500"/>
              <a:buFont typeface="Arial"/>
              <a:buNone/>
            </a:pPr>
            <a:r>
              <a:rPr b="1" lang="en-IN" sz="2000">
                <a:solidFill>
                  <a:srgbClr val="7F7F7F"/>
                </a:solidFill>
                <a:latin typeface="Helvetica Neue"/>
                <a:ea typeface="Helvetica Neue"/>
                <a:cs typeface="Helvetica Neue"/>
                <a:sym typeface="Helvetica Neue"/>
              </a:rPr>
              <a:t>Optimizing Building Energy Consumption: Game Based Approach to Teaching Surrogate Modeling</a:t>
            </a:r>
            <a:endParaRPr b="1" sz="2000">
              <a:solidFill>
                <a:srgbClr val="7F7F7F"/>
              </a:solidFill>
              <a:latin typeface="Helvetica Neue"/>
              <a:ea typeface="Helvetica Neue"/>
              <a:cs typeface="Helvetica Neue"/>
              <a:sym typeface="Helvetica Neue"/>
            </a:endParaRPr>
          </a:p>
        </p:txBody>
      </p:sp>
      <p:sp>
        <p:nvSpPr>
          <p:cNvPr id="163" name="Google Shape;163;p1"/>
          <p:cNvSpPr txBox="1"/>
          <p:nvPr/>
        </p:nvSpPr>
        <p:spPr>
          <a:xfrm>
            <a:off x="76200" y="76200"/>
            <a:ext cx="3018300" cy="520500"/>
          </a:xfrm>
          <a:prstGeom prst="rect">
            <a:avLst/>
          </a:prstGeom>
          <a:noFill/>
          <a:ln>
            <a:noFill/>
          </a:ln>
        </p:spPr>
        <p:txBody>
          <a:bodyPr anchorCtr="0" anchor="ctr"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1000"/>
              <a:buFont typeface="Arial"/>
              <a:buNone/>
            </a:pPr>
            <a:r>
              <a:rPr b="1" lang="en-IN" sz="1000">
                <a:solidFill>
                  <a:srgbClr val="666666"/>
                </a:solidFill>
                <a:latin typeface="Helvetica Neue"/>
                <a:ea typeface="Helvetica Neue"/>
                <a:cs typeface="Helvetica Neue"/>
                <a:sym typeface="Helvetica Neue"/>
              </a:rPr>
              <a:t>Georgia Undergraduate Research Conference (GURC) 2024</a:t>
            </a:r>
            <a:endParaRPr b="1" i="0" sz="1000" u="none" cap="none" strike="noStrike">
              <a:solidFill>
                <a:srgbClr val="666666"/>
              </a:solidFill>
              <a:latin typeface="Helvetica Neue"/>
              <a:ea typeface="Helvetica Neue"/>
              <a:cs typeface="Helvetica Neue"/>
              <a:sym typeface="Helvetica Neue"/>
            </a:endParaRPr>
          </a:p>
        </p:txBody>
      </p:sp>
      <p:pic>
        <p:nvPicPr>
          <p:cNvPr id="164" name="Google Shape;164;p1"/>
          <p:cNvPicPr preferRelativeResize="0"/>
          <p:nvPr/>
        </p:nvPicPr>
        <p:blipFill rotWithShape="1">
          <a:blip r:embed="rId3">
            <a:alphaModFix/>
          </a:blip>
          <a:srcRect b="-940" l="-35330" r="-35347" t="940"/>
          <a:stretch/>
        </p:blipFill>
        <p:spPr>
          <a:xfrm>
            <a:off x="4026800" y="1457837"/>
            <a:ext cx="8572500" cy="4018524"/>
          </a:xfrm>
          <a:prstGeom prst="rect">
            <a:avLst/>
          </a:prstGeom>
          <a:noFill/>
          <a:ln>
            <a:noFill/>
          </a:ln>
        </p:spPr>
      </p:pic>
      <p:pic>
        <p:nvPicPr>
          <p:cNvPr id="165" name="Google Shape;165;p1"/>
          <p:cNvPicPr preferRelativeResize="0"/>
          <p:nvPr/>
        </p:nvPicPr>
        <p:blipFill>
          <a:blip r:embed="rId4">
            <a:alphaModFix/>
          </a:blip>
          <a:stretch>
            <a:fillRect/>
          </a:stretch>
        </p:blipFill>
        <p:spPr>
          <a:xfrm>
            <a:off x="9261125" y="76200"/>
            <a:ext cx="2881225" cy="1025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31a90b77d9f_0_16"/>
          <p:cNvSpPr txBox="1"/>
          <p:nvPr/>
        </p:nvSpPr>
        <p:spPr>
          <a:xfrm>
            <a:off x="696375" y="168875"/>
            <a:ext cx="9107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1" lang="en-IN" sz="2400">
                <a:solidFill>
                  <a:srgbClr val="54266B"/>
                </a:solidFill>
                <a:latin typeface="Helvetica Neue"/>
                <a:ea typeface="Helvetica Neue"/>
                <a:cs typeface="Helvetica Neue"/>
                <a:sym typeface="Helvetica Neue"/>
              </a:rPr>
              <a:t>Our Solution</a:t>
            </a:r>
            <a:endParaRPr b="1" i="0" sz="2400" u="none" cap="none" strike="noStrike">
              <a:solidFill>
                <a:srgbClr val="54266B"/>
              </a:solidFill>
              <a:latin typeface="Helvetica Neue"/>
              <a:ea typeface="Helvetica Neue"/>
              <a:cs typeface="Helvetica Neue"/>
              <a:sym typeface="Helvetica Neue"/>
            </a:endParaRPr>
          </a:p>
        </p:txBody>
      </p:sp>
      <p:sp>
        <p:nvSpPr>
          <p:cNvPr id="314" name="Google Shape;314;g31a90b77d9f_0_16"/>
          <p:cNvSpPr txBox="1"/>
          <p:nvPr/>
        </p:nvSpPr>
        <p:spPr>
          <a:xfrm>
            <a:off x="73200" y="404262"/>
            <a:ext cx="623100" cy="623100"/>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400"/>
              <a:buFont typeface="Arial"/>
              <a:buNone/>
            </a:pPr>
            <a:r>
              <a:rPr b="1" lang="en-IN">
                <a:solidFill>
                  <a:srgbClr val="999999"/>
                </a:solidFill>
                <a:latin typeface="Helvetica Neue"/>
                <a:ea typeface="Helvetica Neue"/>
                <a:cs typeface="Helvetica Neue"/>
                <a:sym typeface="Helvetica Neue"/>
              </a:rPr>
              <a:t>6</a:t>
            </a:r>
            <a:endParaRPr b="1" i="0" sz="1400" u="none" cap="none" strike="noStrike">
              <a:solidFill>
                <a:srgbClr val="999999"/>
              </a:solidFill>
              <a:latin typeface="Helvetica Neue"/>
              <a:ea typeface="Helvetica Neue"/>
              <a:cs typeface="Helvetica Neue"/>
              <a:sym typeface="Helvetica Neue"/>
            </a:endParaRPr>
          </a:p>
        </p:txBody>
      </p:sp>
      <p:sp>
        <p:nvSpPr>
          <p:cNvPr id="315" name="Google Shape;315;g31a90b77d9f_0_16"/>
          <p:cNvSpPr txBox="1"/>
          <p:nvPr/>
        </p:nvSpPr>
        <p:spPr>
          <a:xfrm>
            <a:off x="696375" y="717775"/>
            <a:ext cx="11150700" cy="6231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400"/>
              <a:buFont typeface="Arial"/>
              <a:buNone/>
            </a:pPr>
            <a:r>
              <a:rPr i="1" lang="en-IN">
                <a:solidFill>
                  <a:srgbClr val="999999"/>
                </a:solidFill>
                <a:latin typeface="Helvetica Neue"/>
                <a:ea typeface="Helvetica Neue"/>
                <a:cs typeface="Helvetica Neue"/>
                <a:sym typeface="Helvetica Neue"/>
              </a:rPr>
              <a:t>Updated datasets with 3 more features</a:t>
            </a:r>
            <a:endParaRPr i="1">
              <a:solidFill>
                <a:srgbClr val="999999"/>
              </a:solidFill>
              <a:latin typeface="Helvetica Neue"/>
              <a:ea typeface="Helvetica Neue"/>
              <a:cs typeface="Helvetica Neue"/>
              <a:sym typeface="Helvetica Neue"/>
            </a:endParaRPr>
          </a:p>
        </p:txBody>
      </p:sp>
      <p:pic>
        <p:nvPicPr>
          <p:cNvPr id="316" name="Google Shape;316;g31a90b77d9f_0_16"/>
          <p:cNvPicPr preferRelativeResize="0"/>
          <p:nvPr/>
        </p:nvPicPr>
        <p:blipFill>
          <a:blip r:embed="rId3">
            <a:alphaModFix/>
          </a:blip>
          <a:stretch>
            <a:fillRect/>
          </a:stretch>
        </p:blipFill>
        <p:spPr>
          <a:xfrm>
            <a:off x="10172500" y="82125"/>
            <a:ext cx="1096218" cy="591950"/>
          </a:xfrm>
          <a:prstGeom prst="rect">
            <a:avLst/>
          </a:prstGeom>
          <a:noFill/>
          <a:ln>
            <a:noFill/>
          </a:ln>
        </p:spPr>
      </p:pic>
      <p:pic>
        <p:nvPicPr>
          <p:cNvPr id="317" name="Google Shape;317;g31a90b77d9f_0_16"/>
          <p:cNvPicPr preferRelativeResize="0"/>
          <p:nvPr/>
        </p:nvPicPr>
        <p:blipFill>
          <a:blip r:embed="rId4">
            <a:alphaModFix/>
          </a:blip>
          <a:stretch>
            <a:fillRect/>
          </a:stretch>
        </p:blipFill>
        <p:spPr>
          <a:xfrm>
            <a:off x="1618250" y="2094151"/>
            <a:ext cx="7824598" cy="2669700"/>
          </a:xfrm>
          <a:prstGeom prst="rect">
            <a:avLst/>
          </a:prstGeom>
          <a:noFill/>
          <a:ln>
            <a:noFill/>
          </a:ln>
        </p:spPr>
      </p:pic>
      <p:sp>
        <p:nvSpPr>
          <p:cNvPr id="318" name="Google Shape;318;g31a90b77d9f_0_16"/>
          <p:cNvSpPr/>
          <p:nvPr/>
        </p:nvSpPr>
        <p:spPr>
          <a:xfrm>
            <a:off x="1544350" y="3952500"/>
            <a:ext cx="2454000" cy="386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31a90b77d9f_0_48"/>
          <p:cNvSpPr txBox="1"/>
          <p:nvPr/>
        </p:nvSpPr>
        <p:spPr>
          <a:xfrm>
            <a:off x="696375" y="168875"/>
            <a:ext cx="9107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1" lang="en-IN" sz="2400">
                <a:solidFill>
                  <a:srgbClr val="54266B"/>
                </a:solidFill>
                <a:latin typeface="Helvetica Neue"/>
                <a:ea typeface="Helvetica Neue"/>
                <a:cs typeface="Helvetica Neue"/>
                <a:sym typeface="Helvetica Neue"/>
              </a:rPr>
              <a:t>Our Solution</a:t>
            </a:r>
            <a:endParaRPr b="1" i="0" sz="2400" u="none" cap="none" strike="noStrike">
              <a:solidFill>
                <a:srgbClr val="54266B"/>
              </a:solidFill>
              <a:latin typeface="Helvetica Neue"/>
              <a:ea typeface="Helvetica Neue"/>
              <a:cs typeface="Helvetica Neue"/>
              <a:sym typeface="Helvetica Neue"/>
            </a:endParaRPr>
          </a:p>
        </p:txBody>
      </p:sp>
      <p:sp>
        <p:nvSpPr>
          <p:cNvPr id="325" name="Google Shape;325;g31a90b77d9f_0_48"/>
          <p:cNvSpPr txBox="1"/>
          <p:nvPr/>
        </p:nvSpPr>
        <p:spPr>
          <a:xfrm>
            <a:off x="73200" y="404262"/>
            <a:ext cx="623100" cy="623100"/>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400"/>
              <a:buFont typeface="Arial"/>
              <a:buNone/>
            </a:pPr>
            <a:r>
              <a:rPr b="1" lang="en-IN">
                <a:solidFill>
                  <a:srgbClr val="999999"/>
                </a:solidFill>
                <a:latin typeface="Helvetica Neue"/>
                <a:ea typeface="Helvetica Neue"/>
                <a:cs typeface="Helvetica Neue"/>
                <a:sym typeface="Helvetica Neue"/>
              </a:rPr>
              <a:t>7</a:t>
            </a:r>
            <a:endParaRPr b="1" i="0" sz="1400" u="none" cap="none" strike="noStrike">
              <a:solidFill>
                <a:srgbClr val="999999"/>
              </a:solidFill>
              <a:latin typeface="Helvetica Neue"/>
              <a:ea typeface="Helvetica Neue"/>
              <a:cs typeface="Helvetica Neue"/>
              <a:sym typeface="Helvetica Neue"/>
            </a:endParaRPr>
          </a:p>
        </p:txBody>
      </p:sp>
      <p:sp>
        <p:nvSpPr>
          <p:cNvPr id="326" name="Google Shape;326;g31a90b77d9f_0_48"/>
          <p:cNvSpPr txBox="1"/>
          <p:nvPr/>
        </p:nvSpPr>
        <p:spPr>
          <a:xfrm>
            <a:off x="696375" y="717775"/>
            <a:ext cx="11150700" cy="6231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400"/>
              <a:buFont typeface="Arial"/>
              <a:buNone/>
            </a:pPr>
            <a:r>
              <a:rPr i="1" lang="en-IN">
                <a:solidFill>
                  <a:srgbClr val="999999"/>
                </a:solidFill>
                <a:latin typeface="Helvetica Neue"/>
                <a:ea typeface="Helvetica Neue"/>
                <a:cs typeface="Helvetica Neue"/>
                <a:sym typeface="Helvetica Neue"/>
              </a:rPr>
              <a:t>Updated datasets with 3 more features</a:t>
            </a:r>
            <a:endParaRPr i="1">
              <a:solidFill>
                <a:srgbClr val="999999"/>
              </a:solidFill>
              <a:latin typeface="Helvetica Neue"/>
              <a:ea typeface="Helvetica Neue"/>
              <a:cs typeface="Helvetica Neue"/>
              <a:sym typeface="Helvetica Neue"/>
            </a:endParaRPr>
          </a:p>
        </p:txBody>
      </p:sp>
      <p:pic>
        <p:nvPicPr>
          <p:cNvPr id="327" name="Google Shape;327;g31a90b77d9f_0_48"/>
          <p:cNvPicPr preferRelativeResize="0"/>
          <p:nvPr/>
        </p:nvPicPr>
        <p:blipFill>
          <a:blip r:embed="rId3">
            <a:alphaModFix/>
          </a:blip>
          <a:stretch>
            <a:fillRect/>
          </a:stretch>
        </p:blipFill>
        <p:spPr>
          <a:xfrm>
            <a:off x="10306575" y="4368350"/>
            <a:ext cx="1784850" cy="1221600"/>
          </a:xfrm>
          <a:prstGeom prst="rect">
            <a:avLst/>
          </a:prstGeom>
          <a:noFill/>
          <a:ln>
            <a:noFill/>
          </a:ln>
        </p:spPr>
      </p:pic>
      <p:pic>
        <p:nvPicPr>
          <p:cNvPr id="328" name="Google Shape;328;g31a90b77d9f_0_48"/>
          <p:cNvPicPr preferRelativeResize="0"/>
          <p:nvPr/>
        </p:nvPicPr>
        <p:blipFill>
          <a:blip r:embed="rId4">
            <a:alphaModFix/>
          </a:blip>
          <a:stretch>
            <a:fillRect/>
          </a:stretch>
        </p:blipFill>
        <p:spPr>
          <a:xfrm>
            <a:off x="865725" y="1691925"/>
            <a:ext cx="4480651" cy="2069975"/>
          </a:xfrm>
          <a:prstGeom prst="rect">
            <a:avLst/>
          </a:prstGeom>
          <a:noFill/>
          <a:ln>
            <a:noFill/>
          </a:ln>
        </p:spPr>
      </p:pic>
      <p:pic>
        <p:nvPicPr>
          <p:cNvPr id="329" name="Google Shape;329;g31a90b77d9f_0_48"/>
          <p:cNvPicPr preferRelativeResize="0"/>
          <p:nvPr/>
        </p:nvPicPr>
        <p:blipFill>
          <a:blip r:embed="rId5">
            <a:alphaModFix/>
          </a:blip>
          <a:stretch>
            <a:fillRect/>
          </a:stretch>
        </p:blipFill>
        <p:spPr>
          <a:xfrm>
            <a:off x="774075" y="3926873"/>
            <a:ext cx="4572300" cy="1918327"/>
          </a:xfrm>
          <a:prstGeom prst="rect">
            <a:avLst/>
          </a:prstGeom>
          <a:noFill/>
          <a:ln>
            <a:noFill/>
          </a:ln>
        </p:spPr>
      </p:pic>
      <p:pic>
        <p:nvPicPr>
          <p:cNvPr id="330" name="Google Shape;330;g31a90b77d9f_0_48"/>
          <p:cNvPicPr preferRelativeResize="0"/>
          <p:nvPr/>
        </p:nvPicPr>
        <p:blipFill>
          <a:blip r:embed="rId6">
            <a:alphaModFix/>
          </a:blip>
          <a:stretch>
            <a:fillRect/>
          </a:stretch>
        </p:blipFill>
        <p:spPr>
          <a:xfrm>
            <a:off x="5433325" y="1691925"/>
            <a:ext cx="4498626" cy="2069975"/>
          </a:xfrm>
          <a:prstGeom prst="rect">
            <a:avLst/>
          </a:prstGeom>
          <a:noFill/>
          <a:ln>
            <a:noFill/>
          </a:ln>
        </p:spPr>
      </p:pic>
      <p:pic>
        <p:nvPicPr>
          <p:cNvPr id="331" name="Google Shape;331;g31a90b77d9f_0_48"/>
          <p:cNvPicPr preferRelativeResize="0"/>
          <p:nvPr/>
        </p:nvPicPr>
        <p:blipFill>
          <a:blip r:embed="rId7">
            <a:alphaModFix/>
          </a:blip>
          <a:stretch>
            <a:fillRect/>
          </a:stretch>
        </p:blipFill>
        <p:spPr>
          <a:xfrm>
            <a:off x="5498775" y="3914300"/>
            <a:ext cx="4655401" cy="1916380"/>
          </a:xfrm>
          <a:prstGeom prst="rect">
            <a:avLst/>
          </a:prstGeom>
          <a:noFill/>
          <a:ln>
            <a:noFill/>
          </a:ln>
        </p:spPr>
      </p:pic>
      <p:pic>
        <p:nvPicPr>
          <p:cNvPr id="332" name="Google Shape;332;g31a90b77d9f_0_48"/>
          <p:cNvPicPr preferRelativeResize="0"/>
          <p:nvPr/>
        </p:nvPicPr>
        <p:blipFill>
          <a:blip r:embed="rId8">
            <a:alphaModFix/>
          </a:blip>
          <a:stretch>
            <a:fillRect/>
          </a:stretch>
        </p:blipFill>
        <p:spPr>
          <a:xfrm>
            <a:off x="4795151" y="4417150"/>
            <a:ext cx="317003" cy="1315325"/>
          </a:xfrm>
          <a:prstGeom prst="rect">
            <a:avLst/>
          </a:prstGeom>
          <a:noFill/>
          <a:ln>
            <a:noFill/>
          </a:ln>
        </p:spPr>
      </p:pic>
      <p:pic>
        <p:nvPicPr>
          <p:cNvPr id="333" name="Google Shape;333;g31a90b77d9f_0_48"/>
          <p:cNvPicPr preferRelativeResize="0"/>
          <p:nvPr/>
        </p:nvPicPr>
        <p:blipFill>
          <a:blip r:embed="rId9">
            <a:alphaModFix/>
          </a:blip>
          <a:stretch>
            <a:fillRect/>
          </a:stretch>
        </p:blipFill>
        <p:spPr>
          <a:xfrm>
            <a:off x="3304600" y="4417150"/>
            <a:ext cx="317000" cy="1315325"/>
          </a:xfrm>
          <a:prstGeom prst="rect">
            <a:avLst/>
          </a:prstGeom>
          <a:noFill/>
          <a:ln>
            <a:noFill/>
          </a:ln>
        </p:spPr>
      </p:pic>
      <p:pic>
        <p:nvPicPr>
          <p:cNvPr id="334" name="Google Shape;334;g31a90b77d9f_0_48"/>
          <p:cNvPicPr preferRelativeResize="0"/>
          <p:nvPr/>
        </p:nvPicPr>
        <p:blipFill>
          <a:blip r:embed="rId10">
            <a:alphaModFix/>
          </a:blip>
          <a:stretch>
            <a:fillRect/>
          </a:stretch>
        </p:blipFill>
        <p:spPr>
          <a:xfrm>
            <a:off x="8062026" y="4417150"/>
            <a:ext cx="342924" cy="1315325"/>
          </a:xfrm>
          <a:prstGeom prst="rect">
            <a:avLst/>
          </a:prstGeom>
          <a:noFill/>
          <a:ln>
            <a:noFill/>
          </a:ln>
        </p:spPr>
      </p:pic>
      <p:pic>
        <p:nvPicPr>
          <p:cNvPr id="335" name="Google Shape;335;g31a90b77d9f_0_48"/>
          <p:cNvPicPr preferRelativeResize="0"/>
          <p:nvPr/>
        </p:nvPicPr>
        <p:blipFill>
          <a:blip r:embed="rId11">
            <a:alphaModFix/>
          </a:blip>
          <a:stretch>
            <a:fillRect/>
          </a:stretch>
        </p:blipFill>
        <p:spPr>
          <a:xfrm>
            <a:off x="9573651" y="4417150"/>
            <a:ext cx="292295" cy="1315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g2b3ffdedf32_2_12"/>
          <p:cNvSpPr/>
          <p:nvPr/>
        </p:nvSpPr>
        <p:spPr>
          <a:xfrm>
            <a:off x="8370500" y="1660662"/>
            <a:ext cx="2537400" cy="1285500"/>
          </a:xfrm>
          <a:prstGeom prst="rect">
            <a:avLst/>
          </a:prstGeom>
          <a:noFill/>
          <a:ln cap="flat" cmpd="sng" w="2857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2" name="Google Shape;342;g2b3ffdedf32_2_12"/>
          <p:cNvSpPr/>
          <p:nvPr/>
        </p:nvSpPr>
        <p:spPr>
          <a:xfrm>
            <a:off x="8398600" y="3362750"/>
            <a:ext cx="2537400" cy="1110900"/>
          </a:xfrm>
          <a:prstGeom prst="rect">
            <a:avLst/>
          </a:prstGeom>
          <a:noFill/>
          <a:ln cap="flat" cmpd="sng" w="2857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3" name="Google Shape;343;g2b3ffdedf32_2_12"/>
          <p:cNvSpPr/>
          <p:nvPr/>
        </p:nvSpPr>
        <p:spPr>
          <a:xfrm>
            <a:off x="8398600" y="4890249"/>
            <a:ext cx="2537400" cy="1192500"/>
          </a:xfrm>
          <a:prstGeom prst="rect">
            <a:avLst/>
          </a:prstGeom>
          <a:noFill/>
          <a:ln cap="flat" cmpd="sng" w="2857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4" name="Google Shape;344;g2b3ffdedf32_2_12"/>
          <p:cNvSpPr/>
          <p:nvPr/>
        </p:nvSpPr>
        <p:spPr>
          <a:xfrm>
            <a:off x="532150" y="3359826"/>
            <a:ext cx="2558700" cy="1192500"/>
          </a:xfrm>
          <a:prstGeom prst="rect">
            <a:avLst/>
          </a:prstGeom>
          <a:noFill/>
          <a:ln cap="flat" cmpd="sng" w="2857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5" name="Google Shape;345;g2b3ffdedf32_2_12"/>
          <p:cNvSpPr/>
          <p:nvPr/>
        </p:nvSpPr>
        <p:spPr>
          <a:xfrm>
            <a:off x="519300" y="5133111"/>
            <a:ext cx="2590500" cy="973800"/>
          </a:xfrm>
          <a:prstGeom prst="rect">
            <a:avLst/>
          </a:prstGeom>
          <a:noFill/>
          <a:ln cap="flat" cmpd="sng" w="2857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6" name="Google Shape;346;g2b3ffdedf32_2_12"/>
          <p:cNvSpPr txBox="1"/>
          <p:nvPr/>
        </p:nvSpPr>
        <p:spPr>
          <a:xfrm>
            <a:off x="73200" y="404262"/>
            <a:ext cx="623100" cy="623100"/>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400"/>
              <a:buFont typeface="Arial"/>
              <a:buNone/>
            </a:pPr>
            <a:r>
              <a:rPr b="1" lang="en-IN">
                <a:solidFill>
                  <a:srgbClr val="999999"/>
                </a:solidFill>
                <a:latin typeface="Helvetica Neue"/>
                <a:ea typeface="Helvetica Neue"/>
                <a:cs typeface="Helvetica Neue"/>
                <a:sym typeface="Helvetica Neue"/>
              </a:rPr>
              <a:t>9</a:t>
            </a:r>
            <a:endParaRPr b="1" i="0" sz="1400" u="none" cap="none" strike="noStrike">
              <a:solidFill>
                <a:srgbClr val="999999"/>
              </a:solidFill>
              <a:latin typeface="Helvetica Neue"/>
              <a:ea typeface="Helvetica Neue"/>
              <a:cs typeface="Helvetica Neue"/>
              <a:sym typeface="Helvetica Neue"/>
            </a:endParaRPr>
          </a:p>
        </p:txBody>
      </p:sp>
      <p:sp>
        <p:nvSpPr>
          <p:cNvPr id="347" name="Google Shape;347;g2b3ffdedf32_2_12"/>
          <p:cNvSpPr txBox="1"/>
          <p:nvPr/>
        </p:nvSpPr>
        <p:spPr>
          <a:xfrm>
            <a:off x="696375" y="168875"/>
            <a:ext cx="9107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1" lang="en-IN" sz="2400">
                <a:solidFill>
                  <a:srgbClr val="54266B"/>
                </a:solidFill>
                <a:latin typeface="Helvetica Neue"/>
                <a:ea typeface="Helvetica Neue"/>
                <a:cs typeface="Helvetica Neue"/>
                <a:sym typeface="Helvetica Neue"/>
              </a:rPr>
              <a:t>Final Product - Tech Stack</a:t>
            </a:r>
            <a:endParaRPr b="1" i="0" sz="2400" u="none" cap="none" strike="noStrike">
              <a:solidFill>
                <a:srgbClr val="54266B"/>
              </a:solidFill>
              <a:latin typeface="Helvetica Neue"/>
              <a:ea typeface="Helvetica Neue"/>
              <a:cs typeface="Helvetica Neue"/>
              <a:sym typeface="Helvetica Neue"/>
            </a:endParaRPr>
          </a:p>
        </p:txBody>
      </p:sp>
      <p:sp>
        <p:nvSpPr>
          <p:cNvPr id="348" name="Google Shape;348;g2b3ffdedf32_2_12"/>
          <p:cNvSpPr txBox="1"/>
          <p:nvPr/>
        </p:nvSpPr>
        <p:spPr>
          <a:xfrm>
            <a:off x="696375" y="717775"/>
            <a:ext cx="3966900" cy="4602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400"/>
              <a:buFont typeface="Arial"/>
              <a:buNone/>
            </a:pPr>
            <a:r>
              <a:rPr i="1" lang="en-IN">
                <a:solidFill>
                  <a:srgbClr val="999999"/>
                </a:solidFill>
                <a:latin typeface="Helvetica Neue"/>
                <a:ea typeface="Helvetica Neue"/>
                <a:cs typeface="Helvetica Neue"/>
                <a:sym typeface="Helvetica Neue"/>
              </a:rPr>
              <a:t>Energy Predictor Game, Development Process</a:t>
            </a:r>
            <a:endParaRPr b="0" i="1" sz="1400" u="none" cap="none" strike="noStrike">
              <a:solidFill>
                <a:srgbClr val="999999"/>
              </a:solidFill>
              <a:latin typeface="Helvetica Neue"/>
              <a:ea typeface="Helvetica Neue"/>
              <a:cs typeface="Helvetica Neue"/>
              <a:sym typeface="Helvetica Neue"/>
            </a:endParaRPr>
          </a:p>
        </p:txBody>
      </p:sp>
      <p:pic>
        <p:nvPicPr>
          <p:cNvPr id="349" name="Google Shape;349;g2b3ffdedf32_2_12"/>
          <p:cNvPicPr preferRelativeResize="0"/>
          <p:nvPr/>
        </p:nvPicPr>
        <p:blipFill>
          <a:blip r:embed="rId3">
            <a:alphaModFix/>
          </a:blip>
          <a:stretch>
            <a:fillRect/>
          </a:stretch>
        </p:blipFill>
        <p:spPr>
          <a:xfrm>
            <a:off x="9221050" y="1712449"/>
            <a:ext cx="694775" cy="903291"/>
          </a:xfrm>
          <a:prstGeom prst="rect">
            <a:avLst/>
          </a:prstGeom>
          <a:noFill/>
          <a:ln>
            <a:noFill/>
          </a:ln>
        </p:spPr>
      </p:pic>
      <p:pic>
        <p:nvPicPr>
          <p:cNvPr id="350" name="Google Shape;350;g2b3ffdedf32_2_12"/>
          <p:cNvPicPr preferRelativeResize="0"/>
          <p:nvPr/>
        </p:nvPicPr>
        <p:blipFill>
          <a:blip r:embed="rId4">
            <a:alphaModFix/>
          </a:blip>
          <a:stretch>
            <a:fillRect/>
          </a:stretch>
        </p:blipFill>
        <p:spPr>
          <a:xfrm>
            <a:off x="1054805" y="5301598"/>
            <a:ext cx="1204156" cy="282624"/>
          </a:xfrm>
          <a:prstGeom prst="rect">
            <a:avLst/>
          </a:prstGeom>
          <a:noFill/>
          <a:ln>
            <a:noFill/>
          </a:ln>
        </p:spPr>
      </p:pic>
      <p:pic>
        <p:nvPicPr>
          <p:cNvPr id="351" name="Google Shape;351;g2b3ffdedf32_2_12"/>
          <p:cNvPicPr preferRelativeResize="0"/>
          <p:nvPr/>
        </p:nvPicPr>
        <p:blipFill>
          <a:blip r:embed="rId5">
            <a:alphaModFix/>
          </a:blip>
          <a:stretch>
            <a:fillRect/>
          </a:stretch>
        </p:blipFill>
        <p:spPr>
          <a:xfrm>
            <a:off x="9044645" y="4983569"/>
            <a:ext cx="899292" cy="496105"/>
          </a:xfrm>
          <a:prstGeom prst="rect">
            <a:avLst/>
          </a:prstGeom>
          <a:noFill/>
          <a:ln>
            <a:noFill/>
          </a:ln>
        </p:spPr>
      </p:pic>
      <p:pic>
        <p:nvPicPr>
          <p:cNvPr id="352" name="Google Shape;352;g2b3ffdedf32_2_12"/>
          <p:cNvPicPr preferRelativeResize="0"/>
          <p:nvPr/>
        </p:nvPicPr>
        <p:blipFill>
          <a:blip r:embed="rId6">
            <a:alphaModFix/>
          </a:blip>
          <a:stretch>
            <a:fillRect/>
          </a:stretch>
        </p:blipFill>
        <p:spPr>
          <a:xfrm>
            <a:off x="1348283" y="3438822"/>
            <a:ext cx="926460" cy="500274"/>
          </a:xfrm>
          <a:prstGeom prst="rect">
            <a:avLst/>
          </a:prstGeom>
          <a:noFill/>
          <a:ln>
            <a:noFill/>
          </a:ln>
        </p:spPr>
      </p:pic>
      <p:pic>
        <p:nvPicPr>
          <p:cNvPr id="353" name="Google Shape;353;g2b3ffdedf32_2_12"/>
          <p:cNvPicPr preferRelativeResize="0"/>
          <p:nvPr/>
        </p:nvPicPr>
        <p:blipFill>
          <a:blip r:embed="rId7">
            <a:alphaModFix/>
          </a:blip>
          <a:stretch>
            <a:fillRect/>
          </a:stretch>
        </p:blipFill>
        <p:spPr>
          <a:xfrm>
            <a:off x="9012803" y="3421093"/>
            <a:ext cx="1254750" cy="634311"/>
          </a:xfrm>
          <a:prstGeom prst="rect">
            <a:avLst/>
          </a:prstGeom>
          <a:noFill/>
          <a:ln>
            <a:noFill/>
          </a:ln>
        </p:spPr>
      </p:pic>
      <p:sp>
        <p:nvSpPr>
          <p:cNvPr id="354" name="Google Shape;354;g2b3ffdedf32_2_12"/>
          <p:cNvSpPr/>
          <p:nvPr/>
        </p:nvSpPr>
        <p:spPr>
          <a:xfrm>
            <a:off x="4663396" y="4935575"/>
            <a:ext cx="2288400" cy="1110900"/>
          </a:xfrm>
          <a:prstGeom prst="cube">
            <a:avLst>
              <a:gd fmla="val 59783" name="adj"/>
            </a:avLst>
          </a:prstGeom>
          <a:solidFill>
            <a:srgbClr val="B9AEC9"/>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5" name="Google Shape;355;g2b3ffdedf32_2_12"/>
          <p:cNvSpPr/>
          <p:nvPr/>
        </p:nvSpPr>
        <p:spPr>
          <a:xfrm>
            <a:off x="4663400" y="4230161"/>
            <a:ext cx="2288400" cy="1110900"/>
          </a:xfrm>
          <a:prstGeom prst="cube">
            <a:avLst>
              <a:gd fmla="val 59783" name="adj"/>
            </a:avLst>
          </a:prstGeom>
          <a:solidFill>
            <a:srgbClr val="B9AEC9"/>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6" name="Google Shape;356;g2b3ffdedf32_2_12"/>
          <p:cNvSpPr/>
          <p:nvPr/>
        </p:nvSpPr>
        <p:spPr>
          <a:xfrm>
            <a:off x="4710802" y="3404216"/>
            <a:ext cx="2288400" cy="1110900"/>
          </a:xfrm>
          <a:prstGeom prst="cube">
            <a:avLst>
              <a:gd fmla="val 59783" name="adj"/>
            </a:avLst>
          </a:prstGeom>
          <a:solidFill>
            <a:srgbClr val="B9AEC9"/>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7" name="Google Shape;357;g2b3ffdedf32_2_12"/>
          <p:cNvSpPr/>
          <p:nvPr/>
        </p:nvSpPr>
        <p:spPr>
          <a:xfrm>
            <a:off x="4757057" y="2660829"/>
            <a:ext cx="2288400" cy="1110900"/>
          </a:xfrm>
          <a:prstGeom prst="cube">
            <a:avLst>
              <a:gd fmla="val 59783" name="adj"/>
            </a:avLst>
          </a:prstGeom>
          <a:solidFill>
            <a:srgbClr val="54266B"/>
          </a:solidFill>
          <a:ln cap="flat" cmpd="sng" w="9525">
            <a:solidFill>
              <a:srgbClr val="B9AEC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8" name="Google Shape;358;g2b3ffdedf32_2_12"/>
          <p:cNvSpPr txBox="1"/>
          <p:nvPr/>
        </p:nvSpPr>
        <p:spPr>
          <a:xfrm>
            <a:off x="700960" y="5607488"/>
            <a:ext cx="2019300" cy="331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lang="en-IN">
                <a:solidFill>
                  <a:schemeClr val="dk1"/>
                </a:solidFill>
                <a:latin typeface="Roboto Slab"/>
                <a:ea typeface="Roboto Slab"/>
                <a:cs typeface="Roboto Slab"/>
                <a:sym typeface="Roboto Slab"/>
              </a:rPr>
              <a:t>Default Geometries</a:t>
            </a:r>
            <a:endParaRPr>
              <a:solidFill>
                <a:schemeClr val="dk1"/>
              </a:solidFill>
              <a:latin typeface="Roboto Slab"/>
              <a:ea typeface="Roboto Slab"/>
              <a:cs typeface="Roboto Slab"/>
              <a:sym typeface="Roboto Slab"/>
            </a:endParaRPr>
          </a:p>
        </p:txBody>
      </p:sp>
      <p:sp>
        <p:nvSpPr>
          <p:cNvPr id="359" name="Google Shape;359;g2b3ffdedf32_2_12"/>
          <p:cNvSpPr txBox="1"/>
          <p:nvPr/>
        </p:nvSpPr>
        <p:spPr>
          <a:xfrm>
            <a:off x="412493" y="3939095"/>
            <a:ext cx="2804100" cy="331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lang="en-IN">
                <a:solidFill>
                  <a:schemeClr val="dk1"/>
                </a:solidFill>
                <a:latin typeface="Roboto Slab"/>
                <a:ea typeface="Roboto Slab"/>
                <a:cs typeface="Roboto Slab"/>
                <a:sym typeface="Roboto Slab"/>
              </a:rPr>
              <a:t>Converted GB Model into SAV format</a:t>
            </a:r>
            <a:endParaRPr>
              <a:solidFill>
                <a:schemeClr val="dk1"/>
              </a:solidFill>
              <a:latin typeface="Roboto Slab"/>
              <a:ea typeface="Roboto Slab"/>
              <a:cs typeface="Roboto Slab"/>
              <a:sym typeface="Roboto Slab"/>
            </a:endParaRPr>
          </a:p>
        </p:txBody>
      </p:sp>
      <p:pic>
        <p:nvPicPr>
          <p:cNvPr id="360" name="Google Shape;360;g2b3ffdedf32_2_12"/>
          <p:cNvPicPr preferRelativeResize="0"/>
          <p:nvPr/>
        </p:nvPicPr>
        <p:blipFill>
          <a:blip r:embed="rId8">
            <a:alphaModFix/>
          </a:blip>
          <a:stretch>
            <a:fillRect/>
          </a:stretch>
        </p:blipFill>
        <p:spPr>
          <a:xfrm>
            <a:off x="1141109" y="1954396"/>
            <a:ext cx="1031564" cy="331669"/>
          </a:xfrm>
          <a:prstGeom prst="rect">
            <a:avLst/>
          </a:prstGeom>
          <a:noFill/>
          <a:ln>
            <a:noFill/>
          </a:ln>
        </p:spPr>
      </p:pic>
      <p:sp>
        <p:nvSpPr>
          <p:cNvPr id="361" name="Google Shape;361;g2b3ffdedf32_2_12"/>
          <p:cNvSpPr/>
          <p:nvPr/>
        </p:nvSpPr>
        <p:spPr>
          <a:xfrm>
            <a:off x="4710789" y="1872866"/>
            <a:ext cx="2288400" cy="1110900"/>
          </a:xfrm>
          <a:prstGeom prst="cube">
            <a:avLst>
              <a:gd fmla="val 59783" name="adj"/>
            </a:avLst>
          </a:prstGeom>
          <a:solidFill>
            <a:srgbClr val="54266B"/>
          </a:solidFill>
          <a:ln cap="flat" cmpd="sng" w="9525">
            <a:solidFill>
              <a:srgbClr val="B9AEC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2" name="Google Shape;362;g2b3ffdedf32_2_12"/>
          <p:cNvSpPr/>
          <p:nvPr/>
        </p:nvSpPr>
        <p:spPr>
          <a:xfrm>
            <a:off x="4710807" y="1091492"/>
            <a:ext cx="2288400" cy="1110900"/>
          </a:xfrm>
          <a:prstGeom prst="cube">
            <a:avLst>
              <a:gd fmla="val 59783" name="adj"/>
            </a:avLst>
          </a:prstGeom>
          <a:solidFill>
            <a:srgbClr val="54266B"/>
          </a:solidFill>
          <a:ln cap="flat" cmpd="sng" w="9525">
            <a:solidFill>
              <a:srgbClr val="B9AEC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3" name="Google Shape;363;g2b3ffdedf32_2_12"/>
          <p:cNvSpPr/>
          <p:nvPr/>
        </p:nvSpPr>
        <p:spPr>
          <a:xfrm>
            <a:off x="500262" y="1812438"/>
            <a:ext cx="2558700" cy="981900"/>
          </a:xfrm>
          <a:prstGeom prst="rect">
            <a:avLst/>
          </a:prstGeom>
          <a:noFill/>
          <a:ln cap="flat" cmpd="sng" w="2857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4" name="Google Shape;364;g2b3ffdedf32_2_12"/>
          <p:cNvSpPr txBox="1"/>
          <p:nvPr/>
        </p:nvSpPr>
        <p:spPr>
          <a:xfrm>
            <a:off x="8398599" y="5456962"/>
            <a:ext cx="2468100" cy="328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lang="en-IN">
                <a:solidFill>
                  <a:schemeClr val="dk1"/>
                </a:solidFill>
                <a:latin typeface="Roboto Slab"/>
                <a:ea typeface="Roboto Slab"/>
                <a:cs typeface="Roboto Slab"/>
                <a:sym typeface="Roboto Slab"/>
              </a:rPr>
              <a:t>Integrated Backend with frontend</a:t>
            </a:r>
            <a:endParaRPr>
              <a:solidFill>
                <a:schemeClr val="dk1"/>
              </a:solidFill>
              <a:latin typeface="Roboto Slab"/>
              <a:ea typeface="Roboto Slab"/>
              <a:cs typeface="Roboto Slab"/>
              <a:sym typeface="Roboto Slab"/>
            </a:endParaRPr>
          </a:p>
        </p:txBody>
      </p:sp>
      <p:sp>
        <p:nvSpPr>
          <p:cNvPr id="365" name="Google Shape;365;g2b3ffdedf32_2_12"/>
          <p:cNvSpPr txBox="1"/>
          <p:nvPr/>
        </p:nvSpPr>
        <p:spPr>
          <a:xfrm>
            <a:off x="535187" y="2323813"/>
            <a:ext cx="2488800" cy="331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lang="en-IN">
                <a:solidFill>
                  <a:schemeClr val="dk1"/>
                </a:solidFill>
                <a:latin typeface="Roboto Slab"/>
                <a:ea typeface="Roboto Slab"/>
                <a:cs typeface="Roboto Slab"/>
                <a:sym typeface="Roboto Slab"/>
              </a:rPr>
              <a:t>API Requests</a:t>
            </a:r>
            <a:endParaRPr>
              <a:solidFill>
                <a:schemeClr val="dk1"/>
              </a:solidFill>
              <a:latin typeface="Roboto Slab"/>
              <a:ea typeface="Roboto Slab"/>
              <a:cs typeface="Roboto Slab"/>
              <a:sym typeface="Roboto Slab"/>
            </a:endParaRPr>
          </a:p>
        </p:txBody>
      </p:sp>
      <p:sp>
        <p:nvSpPr>
          <p:cNvPr id="366" name="Google Shape;366;g2b3ffdedf32_2_12"/>
          <p:cNvSpPr txBox="1"/>
          <p:nvPr/>
        </p:nvSpPr>
        <p:spPr>
          <a:xfrm>
            <a:off x="8284175" y="2524013"/>
            <a:ext cx="2712000" cy="328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lang="en-IN">
                <a:solidFill>
                  <a:schemeClr val="dk1"/>
                </a:solidFill>
                <a:latin typeface="Roboto Slab"/>
                <a:ea typeface="Roboto Slab"/>
                <a:cs typeface="Roboto Slab"/>
                <a:sym typeface="Roboto Slab"/>
              </a:rPr>
              <a:t>Designed Building Footprints</a:t>
            </a:r>
            <a:endParaRPr>
              <a:solidFill>
                <a:schemeClr val="dk1"/>
              </a:solidFill>
              <a:latin typeface="Roboto Slab"/>
              <a:ea typeface="Roboto Slab"/>
              <a:cs typeface="Roboto Slab"/>
              <a:sym typeface="Roboto Slab"/>
            </a:endParaRPr>
          </a:p>
        </p:txBody>
      </p:sp>
      <p:sp>
        <p:nvSpPr>
          <p:cNvPr id="367" name="Google Shape;367;g2b3ffdedf32_2_12"/>
          <p:cNvSpPr txBox="1"/>
          <p:nvPr/>
        </p:nvSpPr>
        <p:spPr>
          <a:xfrm>
            <a:off x="8657624" y="4061813"/>
            <a:ext cx="2019300" cy="328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lang="en-IN">
                <a:solidFill>
                  <a:schemeClr val="dk1"/>
                </a:solidFill>
                <a:latin typeface="Roboto Slab"/>
                <a:ea typeface="Roboto Slab"/>
                <a:cs typeface="Roboto Slab"/>
                <a:sym typeface="Roboto Slab"/>
              </a:rPr>
              <a:t>Previewer</a:t>
            </a:r>
            <a:endParaRPr>
              <a:solidFill>
                <a:schemeClr val="dk1"/>
              </a:solidFill>
              <a:latin typeface="Roboto Slab"/>
              <a:ea typeface="Roboto Slab"/>
              <a:cs typeface="Roboto Slab"/>
              <a:sym typeface="Roboto Slab"/>
            </a:endParaRPr>
          </a:p>
        </p:txBody>
      </p:sp>
      <p:cxnSp>
        <p:nvCxnSpPr>
          <p:cNvPr id="368" name="Google Shape;368;g2b3ffdedf32_2_12"/>
          <p:cNvCxnSpPr>
            <a:stCxn id="344" idx="3"/>
            <a:endCxn id="357" idx="2"/>
          </p:cNvCxnSpPr>
          <p:nvPr/>
        </p:nvCxnSpPr>
        <p:spPr>
          <a:xfrm flipH="1" rot="10800000">
            <a:off x="3090850" y="3548376"/>
            <a:ext cx="1666200" cy="407700"/>
          </a:xfrm>
          <a:prstGeom prst="curvedConnector3">
            <a:avLst>
              <a:gd fmla="val 50000" name="adj1"/>
            </a:avLst>
          </a:prstGeom>
          <a:noFill/>
          <a:ln cap="flat" cmpd="sng" w="9525">
            <a:solidFill>
              <a:schemeClr val="dk2"/>
            </a:solidFill>
            <a:prstDash val="solid"/>
            <a:round/>
            <a:headEnd len="med" w="med" type="none"/>
            <a:tailEnd len="med" w="med" type="none"/>
          </a:ln>
        </p:spPr>
      </p:cxnSp>
      <p:cxnSp>
        <p:nvCxnSpPr>
          <p:cNvPr id="369" name="Google Shape;369;g2b3ffdedf32_2_12"/>
          <p:cNvCxnSpPr>
            <a:stCxn id="361" idx="5"/>
            <a:endCxn id="341" idx="1"/>
          </p:cNvCxnSpPr>
          <p:nvPr/>
        </p:nvCxnSpPr>
        <p:spPr>
          <a:xfrm>
            <a:off x="6999189" y="2096251"/>
            <a:ext cx="1371300" cy="207300"/>
          </a:xfrm>
          <a:prstGeom prst="curvedConnector3">
            <a:avLst>
              <a:gd fmla="val 50000" name="adj1"/>
            </a:avLst>
          </a:prstGeom>
          <a:noFill/>
          <a:ln cap="flat" cmpd="sng" w="9525">
            <a:solidFill>
              <a:schemeClr val="dk2"/>
            </a:solidFill>
            <a:prstDash val="solid"/>
            <a:round/>
            <a:headEnd len="med" w="med" type="none"/>
            <a:tailEnd len="med" w="med" type="none"/>
          </a:ln>
        </p:spPr>
      </p:cxnSp>
      <p:cxnSp>
        <p:nvCxnSpPr>
          <p:cNvPr id="370" name="Google Shape;370;g2b3ffdedf32_2_12"/>
          <p:cNvCxnSpPr>
            <a:stCxn id="354" idx="5"/>
            <a:endCxn id="343" idx="1"/>
          </p:cNvCxnSpPr>
          <p:nvPr/>
        </p:nvCxnSpPr>
        <p:spPr>
          <a:xfrm>
            <a:off x="6951796" y="5158961"/>
            <a:ext cx="1446900" cy="327600"/>
          </a:xfrm>
          <a:prstGeom prst="curvedConnector3">
            <a:avLst>
              <a:gd fmla="val 49997" name="adj1"/>
            </a:avLst>
          </a:prstGeom>
          <a:noFill/>
          <a:ln cap="flat" cmpd="sng" w="9525">
            <a:solidFill>
              <a:schemeClr val="dk2"/>
            </a:solidFill>
            <a:prstDash val="solid"/>
            <a:round/>
            <a:headEnd len="med" w="med" type="none"/>
            <a:tailEnd len="med" w="med" type="none"/>
          </a:ln>
        </p:spPr>
      </p:cxnSp>
      <p:cxnSp>
        <p:nvCxnSpPr>
          <p:cNvPr id="371" name="Google Shape;371;g2b3ffdedf32_2_12"/>
          <p:cNvCxnSpPr>
            <a:stCxn id="363" idx="3"/>
            <a:endCxn id="362" idx="2"/>
          </p:cNvCxnSpPr>
          <p:nvPr/>
        </p:nvCxnSpPr>
        <p:spPr>
          <a:xfrm flipH="1" rot="10800000">
            <a:off x="3058962" y="1979088"/>
            <a:ext cx="1651800" cy="324300"/>
          </a:xfrm>
          <a:prstGeom prst="curvedConnector3">
            <a:avLst>
              <a:gd fmla="val 50001" name="adj1"/>
            </a:avLst>
          </a:prstGeom>
          <a:noFill/>
          <a:ln cap="flat" cmpd="sng" w="9525">
            <a:solidFill>
              <a:schemeClr val="dk2"/>
            </a:solidFill>
            <a:prstDash val="solid"/>
            <a:round/>
            <a:headEnd len="med" w="med" type="none"/>
            <a:tailEnd len="med" w="med" type="none"/>
          </a:ln>
        </p:spPr>
      </p:cxnSp>
      <p:cxnSp>
        <p:nvCxnSpPr>
          <p:cNvPr id="372" name="Google Shape;372;g2b3ffdedf32_2_12"/>
          <p:cNvCxnSpPr>
            <a:stCxn id="345" idx="3"/>
            <a:endCxn id="355" idx="2"/>
          </p:cNvCxnSpPr>
          <p:nvPr/>
        </p:nvCxnSpPr>
        <p:spPr>
          <a:xfrm flipH="1" rot="10800000">
            <a:off x="3109800" y="5117811"/>
            <a:ext cx="1553700" cy="502200"/>
          </a:xfrm>
          <a:prstGeom prst="curvedConnector3">
            <a:avLst>
              <a:gd fmla="val 49997" name="adj1"/>
            </a:avLst>
          </a:prstGeom>
          <a:noFill/>
          <a:ln cap="flat" cmpd="sng" w="9525">
            <a:solidFill>
              <a:schemeClr val="dk2"/>
            </a:solidFill>
            <a:prstDash val="solid"/>
            <a:round/>
            <a:headEnd len="med" w="med" type="none"/>
            <a:tailEnd len="med" w="med" type="none"/>
          </a:ln>
        </p:spPr>
      </p:cxnSp>
      <p:cxnSp>
        <p:nvCxnSpPr>
          <p:cNvPr id="373" name="Google Shape;373;g2b3ffdedf32_2_12"/>
          <p:cNvCxnSpPr>
            <a:stCxn id="356" idx="5"/>
            <a:endCxn id="342" idx="1"/>
          </p:cNvCxnSpPr>
          <p:nvPr/>
        </p:nvCxnSpPr>
        <p:spPr>
          <a:xfrm>
            <a:off x="6999202" y="3627601"/>
            <a:ext cx="1399500" cy="290700"/>
          </a:xfrm>
          <a:prstGeom prst="curvedConnector3">
            <a:avLst>
              <a:gd fmla="val 49996" name="adj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g2b3df17e96a_3_331"/>
          <p:cNvSpPr txBox="1"/>
          <p:nvPr/>
        </p:nvSpPr>
        <p:spPr>
          <a:xfrm>
            <a:off x="696375" y="168875"/>
            <a:ext cx="9107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1" lang="en-IN" sz="2400">
                <a:solidFill>
                  <a:srgbClr val="54266B"/>
                </a:solidFill>
                <a:latin typeface="Helvetica Neue"/>
                <a:ea typeface="Helvetica Neue"/>
                <a:cs typeface="Helvetica Neue"/>
                <a:sym typeface="Helvetica Neue"/>
              </a:rPr>
              <a:t>Experiments</a:t>
            </a:r>
            <a:endParaRPr b="1" i="0" sz="2400" u="none" cap="none" strike="noStrike">
              <a:solidFill>
                <a:srgbClr val="54266B"/>
              </a:solidFill>
              <a:latin typeface="Helvetica Neue"/>
              <a:ea typeface="Helvetica Neue"/>
              <a:cs typeface="Helvetica Neue"/>
              <a:sym typeface="Helvetica Neue"/>
            </a:endParaRPr>
          </a:p>
        </p:txBody>
      </p:sp>
      <p:sp>
        <p:nvSpPr>
          <p:cNvPr id="380" name="Google Shape;380;g2b3df17e96a_3_331"/>
          <p:cNvSpPr txBox="1"/>
          <p:nvPr/>
        </p:nvSpPr>
        <p:spPr>
          <a:xfrm>
            <a:off x="696375" y="717775"/>
            <a:ext cx="110673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1400"/>
              <a:buFont typeface="Arial"/>
              <a:buNone/>
            </a:pPr>
            <a:r>
              <a:rPr i="1" lang="en-IN">
                <a:solidFill>
                  <a:srgbClr val="999999"/>
                </a:solidFill>
                <a:latin typeface="Helvetica Neue"/>
                <a:ea typeface="Helvetica Neue"/>
                <a:cs typeface="Helvetica Neue"/>
                <a:sym typeface="Helvetica Neue"/>
              </a:rPr>
              <a:t>Energy Predictor Game</a:t>
            </a:r>
            <a:endParaRPr b="0" i="1" sz="1400" u="none" cap="none" strike="noStrike">
              <a:solidFill>
                <a:srgbClr val="999999"/>
              </a:solidFill>
              <a:latin typeface="Helvetica Neue"/>
              <a:ea typeface="Helvetica Neue"/>
              <a:cs typeface="Helvetica Neue"/>
              <a:sym typeface="Helvetica Neue"/>
            </a:endParaRPr>
          </a:p>
        </p:txBody>
      </p:sp>
      <p:sp>
        <p:nvSpPr>
          <p:cNvPr id="381" name="Google Shape;381;g2b3df17e96a_3_331"/>
          <p:cNvSpPr txBox="1"/>
          <p:nvPr/>
        </p:nvSpPr>
        <p:spPr>
          <a:xfrm>
            <a:off x="73200" y="404262"/>
            <a:ext cx="623100" cy="623100"/>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400"/>
              <a:buFont typeface="Arial"/>
              <a:buNone/>
            </a:pPr>
            <a:r>
              <a:rPr b="1" lang="en-IN">
                <a:solidFill>
                  <a:srgbClr val="999999"/>
                </a:solidFill>
                <a:latin typeface="Helvetica Neue"/>
                <a:ea typeface="Helvetica Neue"/>
                <a:cs typeface="Helvetica Neue"/>
                <a:sym typeface="Helvetica Neue"/>
              </a:rPr>
              <a:t>10</a:t>
            </a:r>
            <a:endParaRPr b="1" i="0" sz="1400" u="none" cap="none" strike="noStrike">
              <a:solidFill>
                <a:srgbClr val="999999"/>
              </a:solidFill>
              <a:latin typeface="Helvetica Neue"/>
              <a:ea typeface="Helvetica Neue"/>
              <a:cs typeface="Helvetica Neue"/>
              <a:sym typeface="Helvetica Neue"/>
            </a:endParaRPr>
          </a:p>
        </p:txBody>
      </p:sp>
      <p:sp>
        <p:nvSpPr>
          <p:cNvPr id="382" name="Google Shape;382;g2b3df17e96a_3_331"/>
          <p:cNvSpPr txBox="1"/>
          <p:nvPr/>
        </p:nvSpPr>
        <p:spPr>
          <a:xfrm>
            <a:off x="872325" y="1721875"/>
            <a:ext cx="44937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600"/>
              </a:spcBef>
              <a:spcAft>
                <a:spcPts val="0"/>
              </a:spcAft>
              <a:buClr>
                <a:srgbClr val="000000"/>
              </a:buClr>
              <a:buSzPts val="1600"/>
              <a:buFont typeface="Arial"/>
              <a:buNone/>
            </a:pPr>
            <a:r>
              <a:rPr b="1" lang="en-IN" sz="1600">
                <a:solidFill>
                  <a:srgbClr val="3F3F3F"/>
                </a:solidFill>
                <a:latin typeface="Helvetica Neue"/>
                <a:ea typeface="Helvetica Neue"/>
                <a:cs typeface="Helvetica Neue"/>
                <a:sym typeface="Helvetica Neue"/>
              </a:rPr>
              <a:t>Persona I (Architect):</a:t>
            </a:r>
            <a:endParaRPr b="1" sz="1600">
              <a:solidFill>
                <a:srgbClr val="3F3F3F"/>
              </a:solidFill>
              <a:latin typeface="Helvetica Neue"/>
              <a:ea typeface="Helvetica Neue"/>
              <a:cs typeface="Helvetica Neue"/>
              <a:sym typeface="Helvetica Neue"/>
            </a:endParaRPr>
          </a:p>
          <a:p>
            <a:pPr indent="0" lvl="0" marL="0" marR="0" rtl="0" algn="l">
              <a:lnSpc>
                <a:spcPct val="115000"/>
              </a:lnSpc>
              <a:spcBef>
                <a:spcPts val="1600"/>
              </a:spcBef>
              <a:spcAft>
                <a:spcPts val="0"/>
              </a:spcAft>
              <a:buClr>
                <a:srgbClr val="000000"/>
              </a:buClr>
              <a:buSzPts val="1600"/>
              <a:buFont typeface="Arial"/>
              <a:buNone/>
            </a:pPr>
            <a:r>
              <a:t/>
            </a:r>
            <a:endParaRPr sz="1600">
              <a:solidFill>
                <a:srgbClr val="3F3F3F"/>
              </a:solidFill>
              <a:latin typeface="Helvetica Neue"/>
              <a:ea typeface="Helvetica Neue"/>
              <a:cs typeface="Helvetica Neue"/>
              <a:sym typeface="Helvetica Neue"/>
            </a:endParaRPr>
          </a:p>
          <a:p>
            <a:pPr indent="0" lvl="0" marL="0" marR="0" rtl="0" algn="l">
              <a:lnSpc>
                <a:spcPct val="115000"/>
              </a:lnSpc>
              <a:spcBef>
                <a:spcPts val="1600"/>
              </a:spcBef>
              <a:spcAft>
                <a:spcPts val="1600"/>
              </a:spcAft>
              <a:buClr>
                <a:srgbClr val="000000"/>
              </a:buClr>
              <a:buSzPts val="1600"/>
              <a:buFont typeface="Arial"/>
              <a:buNone/>
            </a:pPr>
            <a:r>
              <a:rPr lang="en-IN" sz="1600">
                <a:solidFill>
                  <a:srgbClr val="3F3F3F"/>
                </a:solidFill>
                <a:latin typeface="Helvetica Neue"/>
                <a:ea typeface="Helvetica Neue"/>
                <a:cs typeface="Helvetica Neue"/>
                <a:sym typeface="Helvetica Neue"/>
              </a:rPr>
              <a:t> </a:t>
            </a:r>
            <a:endParaRPr sz="1600">
              <a:solidFill>
                <a:srgbClr val="3F3F3F"/>
              </a:solidFill>
              <a:latin typeface="Helvetica Neue"/>
              <a:ea typeface="Helvetica Neue"/>
              <a:cs typeface="Helvetica Neue"/>
              <a:sym typeface="Helvetica Neue"/>
            </a:endParaRPr>
          </a:p>
        </p:txBody>
      </p:sp>
      <p:sp>
        <p:nvSpPr>
          <p:cNvPr id="383" name="Google Shape;383;g2b3df17e96a_3_331"/>
          <p:cNvSpPr txBox="1"/>
          <p:nvPr/>
        </p:nvSpPr>
        <p:spPr>
          <a:xfrm>
            <a:off x="6695575" y="1721875"/>
            <a:ext cx="4493700" cy="483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600"/>
              </a:spcBef>
              <a:spcAft>
                <a:spcPts val="0"/>
              </a:spcAft>
              <a:buClr>
                <a:srgbClr val="000000"/>
              </a:buClr>
              <a:buSzPts val="1600"/>
              <a:buFont typeface="Arial"/>
              <a:buNone/>
            </a:pPr>
            <a:r>
              <a:rPr b="1" lang="en-IN" sz="1600">
                <a:solidFill>
                  <a:srgbClr val="3F3F3F"/>
                </a:solidFill>
                <a:latin typeface="Helvetica Neue"/>
                <a:ea typeface="Helvetica Neue"/>
                <a:cs typeface="Helvetica Neue"/>
                <a:sym typeface="Helvetica Neue"/>
              </a:rPr>
              <a:t>Persona II (ESG Consultant):</a:t>
            </a:r>
            <a:endParaRPr sz="1600">
              <a:solidFill>
                <a:srgbClr val="3F3F3F"/>
              </a:solidFill>
              <a:latin typeface="Helvetica Neue"/>
              <a:ea typeface="Helvetica Neue"/>
              <a:cs typeface="Helvetica Neue"/>
              <a:sym typeface="Helvetica Neue"/>
            </a:endParaRPr>
          </a:p>
          <a:p>
            <a:pPr indent="0" lvl="0" marL="0" marR="0" rtl="0" algn="l">
              <a:lnSpc>
                <a:spcPct val="115000"/>
              </a:lnSpc>
              <a:spcBef>
                <a:spcPts val="1600"/>
              </a:spcBef>
              <a:spcAft>
                <a:spcPts val="1600"/>
              </a:spcAft>
              <a:buClr>
                <a:srgbClr val="000000"/>
              </a:buClr>
              <a:buSzPts val="1600"/>
              <a:buFont typeface="Arial"/>
              <a:buNone/>
            </a:pPr>
            <a:r>
              <a:rPr lang="en-IN" sz="1600">
                <a:solidFill>
                  <a:srgbClr val="3F3F3F"/>
                </a:solidFill>
                <a:latin typeface="Helvetica Neue"/>
                <a:ea typeface="Helvetica Neue"/>
                <a:cs typeface="Helvetica Neue"/>
                <a:sym typeface="Helvetica Neue"/>
              </a:rPr>
              <a:t> </a:t>
            </a:r>
            <a:endParaRPr sz="1600">
              <a:solidFill>
                <a:srgbClr val="3F3F3F"/>
              </a:solidFill>
              <a:latin typeface="Helvetica Neue"/>
              <a:ea typeface="Helvetica Neue"/>
              <a:cs typeface="Helvetica Neue"/>
              <a:sym typeface="Helvetica Neue"/>
            </a:endParaRPr>
          </a:p>
        </p:txBody>
      </p:sp>
      <p:pic>
        <p:nvPicPr>
          <p:cNvPr id="384" name="Google Shape;384;g2b3df17e96a_3_331"/>
          <p:cNvPicPr preferRelativeResize="0"/>
          <p:nvPr/>
        </p:nvPicPr>
        <p:blipFill>
          <a:blip r:embed="rId3">
            <a:alphaModFix/>
          </a:blip>
          <a:stretch>
            <a:fillRect/>
          </a:stretch>
        </p:blipFill>
        <p:spPr>
          <a:xfrm>
            <a:off x="504250" y="1740375"/>
            <a:ext cx="402650" cy="402650"/>
          </a:xfrm>
          <a:prstGeom prst="rect">
            <a:avLst/>
          </a:prstGeom>
          <a:noFill/>
          <a:ln>
            <a:noFill/>
          </a:ln>
        </p:spPr>
      </p:pic>
      <p:pic>
        <p:nvPicPr>
          <p:cNvPr id="385" name="Google Shape;385;g2b3df17e96a_3_331"/>
          <p:cNvPicPr preferRelativeResize="0"/>
          <p:nvPr/>
        </p:nvPicPr>
        <p:blipFill>
          <a:blip r:embed="rId4">
            <a:alphaModFix/>
          </a:blip>
          <a:stretch>
            <a:fillRect/>
          </a:stretch>
        </p:blipFill>
        <p:spPr>
          <a:xfrm>
            <a:off x="6343075" y="1740375"/>
            <a:ext cx="402650" cy="402650"/>
          </a:xfrm>
          <a:prstGeom prst="rect">
            <a:avLst/>
          </a:prstGeom>
          <a:noFill/>
          <a:ln>
            <a:noFill/>
          </a:ln>
        </p:spPr>
      </p:pic>
      <p:pic>
        <p:nvPicPr>
          <p:cNvPr id="386" name="Google Shape;386;g2b3df17e96a_3_331" title="Untitled video - Made with Clipchamp (2).mp4">
            <a:hlinkClick r:id="rId5"/>
          </p:cNvPr>
          <p:cNvPicPr preferRelativeResize="0"/>
          <p:nvPr/>
        </p:nvPicPr>
        <p:blipFill>
          <a:blip r:embed="rId6">
            <a:alphaModFix/>
          </a:blip>
          <a:stretch>
            <a:fillRect/>
          </a:stretch>
        </p:blipFill>
        <p:spPr>
          <a:xfrm>
            <a:off x="6530350" y="2528214"/>
            <a:ext cx="4970124" cy="3727593"/>
          </a:xfrm>
          <a:prstGeom prst="rect">
            <a:avLst/>
          </a:prstGeom>
          <a:noFill/>
          <a:ln>
            <a:noFill/>
          </a:ln>
        </p:spPr>
      </p:pic>
      <p:pic>
        <p:nvPicPr>
          <p:cNvPr id="387" name="Google Shape;387;g2b3df17e96a_3_331" title="Untitled video - Made with Clipchamp (1).mp4">
            <a:hlinkClick r:id="rId7"/>
          </p:cNvPr>
          <p:cNvPicPr preferRelativeResize="0"/>
          <p:nvPr/>
        </p:nvPicPr>
        <p:blipFill>
          <a:blip r:embed="rId8">
            <a:alphaModFix/>
          </a:blip>
          <a:stretch>
            <a:fillRect/>
          </a:stretch>
        </p:blipFill>
        <p:spPr>
          <a:xfrm>
            <a:off x="691525" y="2528208"/>
            <a:ext cx="4970135" cy="3727601"/>
          </a:xfrm>
          <a:prstGeom prst="rect">
            <a:avLst/>
          </a:prstGeom>
          <a:noFill/>
          <a:ln>
            <a:noFill/>
          </a:ln>
        </p:spPr>
      </p:pic>
      <p:sp>
        <p:nvSpPr>
          <p:cNvPr id="388" name="Google Shape;388;g2b3df17e96a_3_331"/>
          <p:cNvSpPr txBox="1"/>
          <p:nvPr/>
        </p:nvSpPr>
        <p:spPr>
          <a:xfrm>
            <a:off x="1088700" y="2052350"/>
            <a:ext cx="4577700" cy="46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IN">
                <a:solidFill>
                  <a:schemeClr val="dk1"/>
                </a:solidFill>
                <a:latin typeface="Helvetica Neue"/>
                <a:ea typeface="Helvetica Neue"/>
                <a:cs typeface="Helvetica Neue"/>
                <a:sym typeface="Helvetica Neue"/>
              </a:rPr>
              <a:t>Prioritize shape and form, height and WWR</a:t>
            </a:r>
            <a:endParaRPr>
              <a:solidFill>
                <a:srgbClr val="3F3F3F"/>
              </a:solidFill>
              <a:latin typeface="Helvetica Neue"/>
              <a:ea typeface="Helvetica Neue"/>
              <a:cs typeface="Helvetica Neue"/>
              <a:sym typeface="Helvetica Neue"/>
            </a:endParaRPr>
          </a:p>
        </p:txBody>
      </p:sp>
      <p:sp>
        <p:nvSpPr>
          <p:cNvPr id="389" name="Google Shape;389;g2b3df17e96a_3_331"/>
          <p:cNvSpPr txBox="1"/>
          <p:nvPr/>
        </p:nvSpPr>
        <p:spPr>
          <a:xfrm>
            <a:off x="6927575" y="2052350"/>
            <a:ext cx="4577700" cy="46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IN">
                <a:solidFill>
                  <a:schemeClr val="dk1"/>
                </a:solidFill>
                <a:latin typeface="Helvetica Neue"/>
                <a:ea typeface="Helvetica Neue"/>
                <a:cs typeface="Helvetica Neue"/>
                <a:sym typeface="Helvetica Neue"/>
              </a:rPr>
              <a:t>Minimize energy demand</a:t>
            </a:r>
            <a:endParaRPr>
              <a:solidFill>
                <a:srgbClr val="3F3F3F"/>
              </a:solidFill>
              <a:latin typeface="Helvetica Neue"/>
              <a:ea typeface="Helvetica Neue"/>
              <a:cs typeface="Helvetica Neue"/>
              <a:sym typeface="Helvetica Neue"/>
            </a:endParaRPr>
          </a:p>
        </p:txBody>
      </p:sp>
      <p:sp>
        <p:nvSpPr>
          <p:cNvPr id="390" name="Google Shape;390;g2b3df17e96a_3_331"/>
          <p:cNvSpPr txBox="1"/>
          <p:nvPr/>
        </p:nvSpPr>
        <p:spPr>
          <a:xfrm>
            <a:off x="805075" y="1202250"/>
            <a:ext cx="88314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IN" sz="1600">
                <a:solidFill>
                  <a:schemeClr val="dk1"/>
                </a:solidFill>
                <a:latin typeface="Helvetica Neue"/>
                <a:ea typeface="Helvetica Neue"/>
                <a:cs typeface="Helvetica Neue"/>
                <a:sym typeface="Helvetica Neue"/>
              </a:rPr>
              <a:t>Game Overview:</a:t>
            </a:r>
            <a:r>
              <a:rPr lang="en-IN" sz="1600">
                <a:solidFill>
                  <a:schemeClr val="dk1"/>
                </a:solidFill>
                <a:latin typeface="Helvetica Neue"/>
                <a:ea typeface="Helvetica Neue"/>
                <a:cs typeface="Helvetica Neue"/>
                <a:sym typeface="Helvetica Neue"/>
              </a:rPr>
              <a:t> Simulate the early building design phase, optimizing based on role priorities</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000"/>
                                        <p:tgtEl>
                                          <p:spTgt spid="3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3133000b176_0_4"/>
          <p:cNvSpPr txBox="1"/>
          <p:nvPr/>
        </p:nvSpPr>
        <p:spPr>
          <a:xfrm>
            <a:off x="696375" y="168875"/>
            <a:ext cx="9107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1" lang="en-IN" sz="2400">
                <a:solidFill>
                  <a:srgbClr val="54266B"/>
                </a:solidFill>
                <a:latin typeface="Helvetica Neue"/>
                <a:ea typeface="Helvetica Neue"/>
                <a:cs typeface="Helvetica Neue"/>
                <a:sym typeface="Helvetica Neue"/>
              </a:rPr>
              <a:t>Experiments</a:t>
            </a:r>
            <a:endParaRPr b="1" i="0" sz="2400" u="none" cap="none" strike="noStrike">
              <a:solidFill>
                <a:srgbClr val="54266B"/>
              </a:solidFill>
              <a:latin typeface="Helvetica Neue"/>
              <a:ea typeface="Helvetica Neue"/>
              <a:cs typeface="Helvetica Neue"/>
              <a:sym typeface="Helvetica Neue"/>
            </a:endParaRPr>
          </a:p>
        </p:txBody>
      </p:sp>
      <p:sp>
        <p:nvSpPr>
          <p:cNvPr id="397" name="Google Shape;397;g3133000b176_0_4"/>
          <p:cNvSpPr txBox="1"/>
          <p:nvPr/>
        </p:nvSpPr>
        <p:spPr>
          <a:xfrm>
            <a:off x="696375" y="717775"/>
            <a:ext cx="110673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1400"/>
              <a:buFont typeface="Arial"/>
              <a:buNone/>
            </a:pPr>
            <a:r>
              <a:rPr i="1" lang="en-IN">
                <a:solidFill>
                  <a:srgbClr val="999999"/>
                </a:solidFill>
                <a:latin typeface="Helvetica Neue"/>
                <a:ea typeface="Helvetica Neue"/>
                <a:cs typeface="Helvetica Neue"/>
                <a:sym typeface="Helvetica Neue"/>
              </a:rPr>
              <a:t>Energy Predictor Game</a:t>
            </a:r>
            <a:endParaRPr b="0" i="1" sz="1400" u="none" cap="none" strike="noStrike">
              <a:solidFill>
                <a:srgbClr val="999999"/>
              </a:solidFill>
              <a:latin typeface="Helvetica Neue"/>
              <a:ea typeface="Helvetica Neue"/>
              <a:cs typeface="Helvetica Neue"/>
              <a:sym typeface="Helvetica Neue"/>
            </a:endParaRPr>
          </a:p>
        </p:txBody>
      </p:sp>
      <p:sp>
        <p:nvSpPr>
          <p:cNvPr id="398" name="Google Shape;398;g3133000b176_0_4"/>
          <p:cNvSpPr txBox="1"/>
          <p:nvPr/>
        </p:nvSpPr>
        <p:spPr>
          <a:xfrm>
            <a:off x="73200" y="404262"/>
            <a:ext cx="623100" cy="623100"/>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400"/>
              <a:buFont typeface="Arial"/>
              <a:buNone/>
            </a:pPr>
            <a:r>
              <a:rPr b="1" lang="en-IN">
                <a:solidFill>
                  <a:srgbClr val="999999"/>
                </a:solidFill>
                <a:latin typeface="Helvetica Neue"/>
                <a:ea typeface="Helvetica Neue"/>
                <a:cs typeface="Helvetica Neue"/>
                <a:sym typeface="Helvetica Neue"/>
              </a:rPr>
              <a:t>11</a:t>
            </a:r>
            <a:endParaRPr b="1" i="0" sz="1400" u="none" cap="none" strike="noStrike">
              <a:solidFill>
                <a:srgbClr val="999999"/>
              </a:solidFill>
              <a:latin typeface="Helvetica Neue"/>
              <a:ea typeface="Helvetica Neue"/>
              <a:cs typeface="Helvetica Neue"/>
              <a:sym typeface="Helvetica Neue"/>
            </a:endParaRPr>
          </a:p>
        </p:txBody>
      </p:sp>
      <p:pic>
        <p:nvPicPr>
          <p:cNvPr id="399" name="Google Shape;399;g3133000b176_0_4"/>
          <p:cNvPicPr preferRelativeResize="0"/>
          <p:nvPr/>
        </p:nvPicPr>
        <p:blipFill rotWithShape="1">
          <a:blip r:embed="rId3">
            <a:alphaModFix/>
          </a:blip>
          <a:srcRect b="0" l="0" r="1312" t="2276"/>
          <a:stretch/>
        </p:blipFill>
        <p:spPr>
          <a:xfrm>
            <a:off x="364249" y="2277250"/>
            <a:ext cx="5202575" cy="2844125"/>
          </a:xfrm>
          <a:prstGeom prst="rect">
            <a:avLst/>
          </a:prstGeom>
          <a:noFill/>
          <a:ln>
            <a:noFill/>
          </a:ln>
        </p:spPr>
      </p:pic>
      <p:pic>
        <p:nvPicPr>
          <p:cNvPr id="400" name="Google Shape;400;g3133000b176_0_4"/>
          <p:cNvPicPr preferRelativeResize="0"/>
          <p:nvPr/>
        </p:nvPicPr>
        <p:blipFill>
          <a:blip r:embed="rId4">
            <a:alphaModFix/>
          </a:blip>
          <a:stretch>
            <a:fillRect/>
          </a:stretch>
        </p:blipFill>
        <p:spPr>
          <a:xfrm>
            <a:off x="6275939" y="2277250"/>
            <a:ext cx="5105086" cy="2844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g2b3ffdedf32_2_0"/>
          <p:cNvSpPr txBox="1"/>
          <p:nvPr/>
        </p:nvSpPr>
        <p:spPr>
          <a:xfrm>
            <a:off x="696375" y="168875"/>
            <a:ext cx="9107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1" lang="en-IN" sz="2400">
                <a:solidFill>
                  <a:srgbClr val="54266B"/>
                </a:solidFill>
                <a:latin typeface="Helvetica Neue"/>
                <a:ea typeface="Helvetica Neue"/>
                <a:cs typeface="Helvetica Neue"/>
                <a:sym typeface="Helvetica Neue"/>
              </a:rPr>
              <a:t>Conclusion &amp; Way Forward</a:t>
            </a:r>
            <a:endParaRPr b="1" i="0" sz="2400" u="none" cap="none" strike="noStrike">
              <a:solidFill>
                <a:srgbClr val="54266B"/>
              </a:solidFill>
              <a:latin typeface="Helvetica Neue"/>
              <a:ea typeface="Helvetica Neue"/>
              <a:cs typeface="Helvetica Neue"/>
              <a:sym typeface="Helvetica Neue"/>
            </a:endParaRPr>
          </a:p>
        </p:txBody>
      </p:sp>
      <p:sp>
        <p:nvSpPr>
          <p:cNvPr id="407" name="Google Shape;407;g2b3ffdedf32_2_0"/>
          <p:cNvSpPr txBox="1"/>
          <p:nvPr/>
        </p:nvSpPr>
        <p:spPr>
          <a:xfrm>
            <a:off x="73200" y="404262"/>
            <a:ext cx="623100" cy="623100"/>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400"/>
              <a:buFont typeface="Arial"/>
              <a:buNone/>
            </a:pPr>
            <a:r>
              <a:rPr b="1" lang="en-IN">
                <a:solidFill>
                  <a:srgbClr val="999999"/>
                </a:solidFill>
                <a:latin typeface="Helvetica Neue"/>
                <a:ea typeface="Helvetica Neue"/>
                <a:cs typeface="Helvetica Neue"/>
                <a:sym typeface="Helvetica Neue"/>
              </a:rPr>
              <a:t>12</a:t>
            </a:r>
            <a:endParaRPr b="1" i="0" sz="1400" u="none" cap="none" strike="noStrike">
              <a:solidFill>
                <a:srgbClr val="999999"/>
              </a:solidFill>
              <a:latin typeface="Helvetica Neue"/>
              <a:ea typeface="Helvetica Neue"/>
              <a:cs typeface="Helvetica Neue"/>
              <a:sym typeface="Helvetica Neue"/>
            </a:endParaRPr>
          </a:p>
        </p:txBody>
      </p:sp>
      <p:sp>
        <p:nvSpPr>
          <p:cNvPr id="408" name="Google Shape;408;g2b3ffdedf32_2_0"/>
          <p:cNvSpPr txBox="1"/>
          <p:nvPr/>
        </p:nvSpPr>
        <p:spPr>
          <a:xfrm>
            <a:off x="696375" y="717775"/>
            <a:ext cx="110673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1400"/>
              <a:buFont typeface="Arial"/>
              <a:buNone/>
            </a:pPr>
            <a:r>
              <a:rPr i="1" lang="en-IN">
                <a:solidFill>
                  <a:srgbClr val="999999"/>
                </a:solidFill>
                <a:latin typeface="Helvetica Neue"/>
                <a:ea typeface="Helvetica Neue"/>
                <a:cs typeface="Helvetica Neue"/>
                <a:sym typeface="Helvetica Neue"/>
              </a:rPr>
              <a:t>Target Audience, Future Applications of this game, f</a:t>
            </a:r>
            <a:r>
              <a:rPr i="1" lang="en-IN">
                <a:solidFill>
                  <a:srgbClr val="999999"/>
                </a:solidFill>
                <a:latin typeface="Helvetica Neue"/>
                <a:ea typeface="Helvetica Neue"/>
                <a:cs typeface="Helvetica Neue"/>
                <a:sym typeface="Helvetica Neue"/>
              </a:rPr>
              <a:t>eatures and ways to further optimize model</a:t>
            </a:r>
            <a:endParaRPr b="0" i="1" sz="1400" u="none" cap="none" strike="noStrike">
              <a:solidFill>
                <a:srgbClr val="999999"/>
              </a:solidFill>
              <a:latin typeface="Helvetica Neue"/>
              <a:ea typeface="Helvetica Neue"/>
              <a:cs typeface="Helvetica Neue"/>
              <a:sym typeface="Helvetica Neue"/>
            </a:endParaRPr>
          </a:p>
        </p:txBody>
      </p:sp>
      <p:sp>
        <p:nvSpPr>
          <p:cNvPr id="409" name="Google Shape;409;g2b3ffdedf32_2_0"/>
          <p:cNvSpPr txBox="1"/>
          <p:nvPr/>
        </p:nvSpPr>
        <p:spPr>
          <a:xfrm>
            <a:off x="587350" y="1340875"/>
            <a:ext cx="10794600" cy="16137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b="1" lang="en-IN" sz="1600">
                <a:solidFill>
                  <a:srgbClr val="3F3F3F"/>
                </a:solidFill>
                <a:latin typeface="Helvetica Neue"/>
                <a:ea typeface="Helvetica Neue"/>
                <a:cs typeface="Helvetica Neue"/>
                <a:sym typeface="Helvetica Neue"/>
              </a:rPr>
              <a:t>Target Market:</a:t>
            </a:r>
            <a:r>
              <a:rPr lang="en-IN" sz="1600">
                <a:solidFill>
                  <a:srgbClr val="3F3F3F"/>
                </a:solidFill>
                <a:latin typeface="Helvetica Neue"/>
                <a:ea typeface="Helvetica Neue"/>
                <a:cs typeface="Helvetica Neue"/>
                <a:sym typeface="Helvetica Neue"/>
              </a:rPr>
              <a:t> Students, support pilot tests for ECM/EEM strategies, real-time energy consumption tracking</a:t>
            </a:r>
            <a:endParaRPr sz="1600">
              <a:solidFill>
                <a:srgbClr val="3F3F3F"/>
              </a:solidFill>
              <a:latin typeface="Helvetica Neue"/>
              <a:ea typeface="Helvetica Neue"/>
              <a:cs typeface="Helvetica Neue"/>
              <a:sym typeface="Helvetica Neue"/>
            </a:endParaRPr>
          </a:p>
          <a:p>
            <a:pPr indent="-298450" lvl="0" marL="457200" rtl="0" algn="l">
              <a:lnSpc>
                <a:spcPct val="115000"/>
              </a:lnSpc>
              <a:spcBef>
                <a:spcPts val="0"/>
              </a:spcBef>
              <a:spcAft>
                <a:spcPts val="0"/>
              </a:spcAft>
              <a:buClr>
                <a:schemeClr val="dk1"/>
              </a:buClr>
              <a:buSzPts val="1100"/>
              <a:buChar char="●"/>
            </a:pPr>
            <a:r>
              <a:rPr b="1" lang="en-IN" sz="1600">
                <a:solidFill>
                  <a:srgbClr val="3F3F3F"/>
                </a:solidFill>
                <a:latin typeface="Helvetica Neue"/>
                <a:ea typeface="Helvetica Neue"/>
                <a:cs typeface="Helvetica Neue"/>
                <a:sym typeface="Helvetica Neue"/>
              </a:rPr>
              <a:t>Future features: </a:t>
            </a:r>
            <a:r>
              <a:rPr lang="en-IN" sz="1600">
                <a:solidFill>
                  <a:srgbClr val="3F3F3F"/>
                </a:solidFill>
                <a:latin typeface="Helvetica Neue"/>
                <a:ea typeface="Helvetica Neue"/>
                <a:cs typeface="Helvetica Neue"/>
                <a:sym typeface="Helvetica Neue"/>
              </a:rPr>
              <a:t>Model learning over time, suggest “best combination” scenarios, energy performance trends</a:t>
            </a:r>
            <a:endParaRPr sz="1600">
              <a:solidFill>
                <a:srgbClr val="3F3F3F"/>
              </a:solidFill>
              <a:latin typeface="Helvetica Neue"/>
              <a:ea typeface="Helvetica Neue"/>
              <a:cs typeface="Helvetica Neue"/>
              <a:sym typeface="Helvetica Neue"/>
            </a:endParaRPr>
          </a:p>
          <a:p>
            <a:pPr indent="-298450" lvl="0" marL="457200" rtl="0" algn="l">
              <a:lnSpc>
                <a:spcPct val="115000"/>
              </a:lnSpc>
              <a:spcBef>
                <a:spcPts val="0"/>
              </a:spcBef>
              <a:spcAft>
                <a:spcPts val="0"/>
              </a:spcAft>
              <a:buClr>
                <a:schemeClr val="dk1"/>
              </a:buClr>
              <a:buSzPts val="1100"/>
              <a:buChar char="●"/>
            </a:pPr>
            <a:r>
              <a:rPr b="1" lang="en-IN" sz="1600">
                <a:solidFill>
                  <a:srgbClr val="3F3F3F"/>
                </a:solidFill>
                <a:latin typeface="Helvetica Neue"/>
                <a:ea typeface="Helvetica Neue"/>
                <a:cs typeface="Helvetica Neue"/>
                <a:sym typeface="Helvetica Neue"/>
              </a:rPr>
              <a:t>UI enhancements: </a:t>
            </a:r>
            <a:r>
              <a:rPr lang="en-IN" sz="1600">
                <a:solidFill>
                  <a:srgbClr val="3F3F3F"/>
                </a:solidFill>
                <a:latin typeface="Helvetica Neue"/>
                <a:ea typeface="Helvetica Neue"/>
                <a:cs typeface="Helvetica Neue"/>
                <a:sym typeface="Helvetica Neue"/>
              </a:rPr>
              <a:t>Sandbox experience to facilitate wider use in academic and industrial communities</a:t>
            </a:r>
            <a:endParaRPr sz="1600">
              <a:solidFill>
                <a:srgbClr val="3F3F3F"/>
              </a:solidFill>
              <a:latin typeface="Helvetica Neue"/>
              <a:ea typeface="Helvetica Neue"/>
              <a:cs typeface="Helvetica Neue"/>
              <a:sym typeface="Helvetica Neue"/>
            </a:endParaRPr>
          </a:p>
        </p:txBody>
      </p:sp>
      <p:pic>
        <p:nvPicPr>
          <p:cNvPr id="410" name="Google Shape;410;g2b3ffdedf32_2_0"/>
          <p:cNvPicPr preferRelativeResize="0"/>
          <p:nvPr/>
        </p:nvPicPr>
        <p:blipFill rotWithShape="1">
          <a:blip r:embed="rId3">
            <a:alphaModFix/>
          </a:blip>
          <a:srcRect b="0" l="1312" r="0" t="1748"/>
          <a:stretch/>
        </p:blipFill>
        <p:spPr>
          <a:xfrm>
            <a:off x="3075150" y="2565125"/>
            <a:ext cx="5819000" cy="3757674"/>
          </a:xfrm>
          <a:prstGeom prst="rect">
            <a:avLst/>
          </a:prstGeom>
          <a:noFill/>
          <a:ln cap="flat" cmpd="sng" w="9525">
            <a:solidFill>
              <a:srgbClr val="EFEFEF"/>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g2d56744500d_1_0"/>
          <p:cNvSpPr txBox="1"/>
          <p:nvPr/>
        </p:nvSpPr>
        <p:spPr>
          <a:xfrm>
            <a:off x="696375" y="168875"/>
            <a:ext cx="9107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1" lang="en-IN" sz="2400">
                <a:solidFill>
                  <a:srgbClr val="54266B"/>
                </a:solidFill>
                <a:latin typeface="Helvetica Neue"/>
                <a:ea typeface="Helvetica Neue"/>
                <a:cs typeface="Helvetica Neue"/>
                <a:sym typeface="Helvetica Neue"/>
              </a:rPr>
              <a:t>Team</a:t>
            </a:r>
            <a:endParaRPr b="1" i="0" sz="2400" u="none" cap="none" strike="noStrike">
              <a:solidFill>
                <a:srgbClr val="54266B"/>
              </a:solidFill>
              <a:latin typeface="Helvetica Neue"/>
              <a:ea typeface="Helvetica Neue"/>
              <a:cs typeface="Helvetica Neue"/>
              <a:sym typeface="Helvetica Neue"/>
            </a:endParaRPr>
          </a:p>
        </p:txBody>
      </p:sp>
      <p:sp>
        <p:nvSpPr>
          <p:cNvPr id="417" name="Google Shape;417;g2d56744500d_1_0"/>
          <p:cNvSpPr txBox="1"/>
          <p:nvPr/>
        </p:nvSpPr>
        <p:spPr>
          <a:xfrm>
            <a:off x="73200" y="404262"/>
            <a:ext cx="623100" cy="623100"/>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400"/>
              <a:buFont typeface="Arial"/>
              <a:buNone/>
            </a:pPr>
            <a:r>
              <a:rPr b="1" lang="en-IN">
                <a:solidFill>
                  <a:srgbClr val="999999"/>
                </a:solidFill>
                <a:latin typeface="Helvetica Neue"/>
                <a:ea typeface="Helvetica Neue"/>
                <a:cs typeface="Helvetica Neue"/>
                <a:sym typeface="Helvetica Neue"/>
              </a:rPr>
              <a:t>13</a:t>
            </a:r>
            <a:endParaRPr b="1" i="0" sz="1400" u="none" cap="none" strike="noStrike">
              <a:solidFill>
                <a:srgbClr val="999999"/>
              </a:solidFill>
              <a:latin typeface="Helvetica Neue"/>
              <a:ea typeface="Helvetica Neue"/>
              <a:cs typeface="Helvetica Neue"/>
              <a:sym typeface="Helvetica Neue"/>
            </a:endParaRPr>
          </a:p>
        </p:txBody>
      </p:sp>
      <p:pic>
        <p:nvPicPr>
          <p:cNvPr id="418" name="Google Shape;418;g2d56744500d_1_0"/>
          <p:cNvPicPr preferRelativeResize="0"/>
          <p:nvPr/>
        </p:nvPicPr>
        <p:blipFill>
          <a:blip r:embed="rId3">
            <a:alphaModFix/>
          </a:blip>
          <a:stretch>
            <a:fillRect/>
          </a:stretch>
        </p:blipFill>
        <p:spPr>
          <a:xfrm>
            <a:off x="7185150" y="1409313"/>
            <a:ext cx="1750400" cy="1753126"/>
          </a:xfrm>
          <a:prstGeom prst="rect">
            <a:avLst/>
          </a:prstGeom>
          <a:noFill/>
          <a:ln>
            <a:noFill/>
          </a:ln>
        </p:spPr>
      </p:pic>
      <p:sp>
        <p:nvSpPr>
          <p:cNvPr id="419" name="Google Shape;419;g2d56744500d_1_0"/>
          <p:cNvSpPr txBox="1"/>
          <p:nvPr/>
        </p:nvSpPr>
        <p:spPr>
          <a:xfrm>
            <a:off x="7620850" y="3118675"/>
            <a:ext cx="766200" cy="50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IN" sz="1100">
                <a:solidFill>
                  <a:schemeClr val="dk2"/>
                </a:solidFill>
              </a:rPr>
              <a:t>Jiayi Li</a:t>
            </a:r>
            <a:endParaRPr sz="1100">
              <a:solidFill>
                <a:schemeClr val="dk2"/>
              </a:solidFill>
            </a:endParaRPr>
          </a:p>
        </p:txBody>
      </p:sp>
      <p:pic>
        <p:nvPicPr>
          <p:cNvPr id="420" name="Google Shape;420;g2d56744500d_1_0"/>
          <p:cNvPicPr preferRelativeResize="0"/>
          <p:nvPr/>
        </p:nvPicPr>
        <p:blipFill rotWithShape="1">
          <a:blip r:embed="rId4">
            <a:alphaModFix/>
          </a:blip>
          <a:srcRect b="0" l="79" r="79" t="0"/>
          <a:stretch/>
        </p:blipFill>
        <p:spPr>
          <a:xfrm>
            <a:off x="5151463" y="3678400"/>
            <a:ext cx="1750400" cy="1753126"/>
          </a:xfrm>
          <a:prstGeom prst="rect">
            <a:avLst/>
          </a:prstGeom>
          <a:noFill/>
          <a:ln>
            <a:noFill/>
          </a:ln>
        </p:spPr>
      </p:pic>
      <p:sp>
        <p:nvSpPr>
          <p:cNvPr id="421" name="Google Shape;421;g2d56744500d_1_0"/>
          <p:cNvSpPr txBox="1"/>
          <p:nvPr/>
        </p:nvSpPr>
        <p:spPr>
          <a:xfrm>
            <a:off x="4807563" y="5431525"/>
            <a:ext cx="2438400" cy="50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IN" sz="1100">
                <a:solidFill>
                  <a:schemeClr val="dk2"/>
                </a:solidFill>
              </a:rPr>
              <a:t>Joseph Mathew Aerathu</a:t>
            </a:r>
            <a:endParaRPr sz="1100">
              <a:solidFill>
                <a:schemeClr val="dk2"/>
              </a:solidFill>
            </a:endParaRPr>
          </a:p>
        </p:txBody>
      </p:sp>
      <p:pic>
        <p:nvPicPr>
          <p:cNvPr id="422" name="Google Shape;422;g2d56744500d_1_0"/>
          <p:cNvPicPr preferRelativeResize="0"/>
          <p:nvPr/>
        </p:nvPicPr>
        <p:blipFill rotWithShape="1">
          <a:blip r:embed="rId5">
            <a:alphaModFix/>
          </a:blip>
          <a:srcRect b="0" l="16703" r="16696" t="0"/>
          <a:stretch/>
        </p:blipFill>
        <p:spPr>
          <a:xfrm>
            <a:off x="7245963" y="3678363"/>
            <a:ext cx="1750500" cy="1753200"/>
          </a:xfrm>
          <a:prstGeom prst="ellipse">
            <a:avLst/>
          </a:prstGeom>
          <a:noFill/>
          <a:ln>
            <a:noFill/>
          </a:ln>
        </p:spPr>
      </p:pic>
      <p:sp>
        <p:nvSpPr>
          <p:cNvPr id="423" name="Google Shape;423;g2d56744500d_1_0"/>
          <p:cNvSpPr txBox="1"/>
          <p:nvPr/>
        </p:nvSpPr>
        <p:spPr>
          <a:xfrm>
            <a:off x="6902013" y="5431525"/>
            <a:ext cx="2438400" cy="50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IN" sz="1100">
                <a:solidFill>
                  <a:schemeClr val="dk2"/>
                </a:solidFill>
              </a:rPr>
              <a:t>Han-Syun Shih</a:t>
            </a:r>
            <a:endParaRPr sz="1100">
              <a:solidFill>
                <a:schemeClr val="dk2"/>
              </a:solidFill>
            </a:endParaRPr>
          </a:p>
        </p:txBody>
      </p:sp>
      <p:pic>
        <p:nvPicPr>
          <p:cNvPr id="424" name="Google Shape;424;g2d56744500d_1_0"/>
          <p:cNvPicPr preferRelativeResize="0"/>
          <p:nvPr/>
        </p:nvPicPr>
        <p:blipFill>
          <a:blip r:embed="rId6">
            <a:alphaModFix/>
          </a:blip>
          <a:stretch>
            <a:fillRect/>
          </a:stretch>
        </p:blipFill>
        <p:spPr>
          <a:xfrm>
            <a:off x="3255500" y="1500063"/>
            <a:ext cx="1750500" cy="1665600"/>
          </a:xfrm>
          <a:prstGeom prst="ellipse">
            <a:avLst/>
          </a:prstGeom>
          <a:noFill/>
          <a:ln>
            <a:noFill/>
          </a:ln>
        </p:spPr>
      </p:pic>
      <p:sp>
        <p:nvSpPr>
          <p:cNvPr id="425" name="Google Shape;425;g2d56744500d_1_0"/>
          <p:cNvSpPr txBox="1"/>
          <p:nvPr/>
        </p:nvSpPr>
        <p:spPr>
          <a:xfrm>
            <a:off x="2848475" y="3118675"/>
            <a:ext cx="2438400" cy="50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IN" sz="1100">
                <a:solidFill>
                  <a:schemeClr val="dk2"/>
                </a:solidFill>
              </a:rPr>
              <a:t>Anubha Mahajan</a:t>
            </a:r>
            <a:endParaRPr sz="1100">
              <a:solidFill>
                <a:schemeClr val="dk2"/>
              </a:solidFill>
            </a:endParaRPr>
          </a:p>
        </p:txBody>
      </p:sp>
      <p:pic>
        <p:nvPicPr>
          <p:cNvPr id="426" name="Google Shape;426;g2d56744500d_1_0"/>
          <p:cNvPicPr preferRelativeResize="0"/>
          <p:nvPr/>
        </p:nvPicPr>
        <p:blipFill>
          <a:blip r:embed="rId7">
            <a:alphaModFix/>
          </a:blip>
          <a:stretch>
            <a:fillRect/>
          </a:stretch>
        </p:blipFill>
        <p:spPr>
          <a:xfrm>
            <a:off x="5231288" y="1453088"/>
            <a:ext cx="1665600" cy="1665600"/>
          </a:xfrm>
          <a:prstGeom prst="ellipse">
            <a:avLst/>
          </a:prstGeom>
          <a:noFill/>
          <a:ln>
            <a:noFill/>
          </a:ln>
        </p:spPr>
      </p:pic>
      <p:sp>
        <p:nvSpPr>
          <p:cNvPr id="427" name="Google Shape;427;g2d56744500d_1_0"/>
          <p:cNvSpPr txBox="1"/>
          <p:nvPr/>
        </p:nvSpPr>
        <p:spPr>
          <a:xfrm>
            <a:off x="4943025" y="3118675"/>
            <a:ext cx="2438400" cy="50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IN" sz="1100">
                <a:solidFill>
                  <a:schemeClr val="dk2"/>
                </a:solidFill>
              </a:rPr>
              <a:t>Jessica Hernandez</a:t>
            </a:r>
            <a:endParaRPr sz="1100">
              <a:solidFill>
                <a:schemeClr val="dk2"/>
              </a:solidFill>
            </a:endParaRPr>
          </a:p>
        </p:txBody>
      </p:sp>
      <p:pic>
        <p:nvPicPr>
          <p:cNvPr id="428" name="Google Shape;428;g2d56744500d_1_0"/>
          <p:cNvPicPr preferRelativeResize="0"/>
          <p:nvPr/>
        </p:nvPicPr>
        <p:blipFill rotWithShape="1">
          <a:blip r:embed="rId8">
            <a:alphaModFix/>
          </a:blip>
          <a:srcRect b="5068" l="0" r="0" t="5068"/>
          <a:stretch/>
        </p:blipFill>
        <p:spPr>
          <a:xfrm>
            <a:off x="1279688" y="3678375"/>
            <a:ext cx="1750500" cy="1753200"/>
          </a:xfrm>
          <a:prstGeom prst="ellipse">
            <a:avLst/>
          </a:prstGeom>
          <a:noFill/>
          <a:ln>
            <a:noFill/>
          </a:ln>
        </p:spPr>
      </p:pic>
      <p:sp>
        <p:nvSpPr>
          <p:cNvPr id="429" name="Google Shape;429;g2d56744500d_1_0"/>
          <p:cNvSpPr txBox="1"/>
          <p:nvPr/>
        </p:nvSpPr>
        <p:spPr>
          <a:xfrm>
            <a:off x="756988" y="5431500"/>
            <a:ext cx="2438400" cy="50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IN" sz="1100">
                <a:solidFill>
                  <a:schemeClr val="dk2"/>
                </a:solidFill>
              </a:rPr>
              <a:t>Hang Xu</a:t>
            </a:r>
            <a:endParaRPr sz="1100">
              <a:solidFill>
                <a:schemeClr val="dk2"/>
              </a:solidFill>
            </a:endParaRPr>
          </a:p>
        </p:txBody>
      </p:sp>
      <p:pic>
        <p:nvPicPr>
          <p:cNvPr id="430" name="Google Shape;430;g2d56744500d_1_0"/>
          <p:cNvPicPr preferRelativeResize="0"/>
          <p:nvPr/>
        </p:nvPicPr>
        <p:blipFill>
          <a:blip r:embed="rId9">
            <a:alphaModFix/>
          </a:blip>
          <a:stretch>
            <a:fillRect/>
          </a:stretch>
        </p:blipFill>
        <p:spPr>
          <a:xfrm>
            <a:off x="3192475" y="3724399"/>
            <a:ext cx="1750400" cy="1661168"/>
          </a:xfrm>
          <a:prstGeom prst="rect">
            <a:avLst/>
          </a:prstGeom>
          <a:noFill/>
          <a:ln>
            <a:noFill/>
          </a:ln>
        </p:spPr>
      </p:pic>
      <p:sp>
        <p:nvSpPr>
          <p:cNvPr id="431" name="Google Shape;431;g2d56744500d_1_0"/>
          <p:cNvSpPr txBox="1"/>
          <p:nvPr/>
        </p:nvSpPr>
        <p:spPr>
          <a:xfrm>
            <a:off x="2753313" y="5484550"/>
            <a:ext cx="2438400" cy="50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IN" sz="1100">
                <a:solidFill>
                  <a:schemeClr val="dk2"/>
                </a:solidFill>
              </a:rPr>
              <a:t>Sharmista Debnath</a:t>
            </a:r>
            <a:endParaRPr sz="1100">
              <a:solidFill>
                <a:schemeClr val="dk2"/>
              </a:solidFill>
            </a:endParaRPr>
          </a:p>
        </p:txBody>
      </p:sp>
      <p:pic>
        <p:nvPicPr>
          <p:cNvPr id="432" name="Google Shape;432;g2d56744500d_1_0"/>
          <p:cNvPicPr preferRelativeResize="0"/>
          <p:nvPr/>
        </p:nvPicPr>
        <p:blipFill rotWithShape="1">
          <a:blip r:embed="rId10">
            <a:alphaModFix/>
          </a:blip>
          <a:srcRect b="16514" l="0" r="0" t="16514"/>
          <a:stretch/>
        </p:blipFill>
        <p:spPr>
          <a:xfrm>
            <a:off x="9111000" y="1456275"/>
            <a:ext cx="1750500" cy="1753200"/>
          </a:xfrm>
          <a:prstGeom prst="ellipse">
            <a:avLst/>
          </a:prstGeom>
          <a:noFill/>
          <a:ln>
            <a:noFill/>
          </a:ln>
        </p:spPr>
      </p:pic>
      <p:sp>
        <p:nvSpPr>
          <p:cNvPr id="433" name="Google Shape;433;g2d56744500d_1_0"/>
          <p:cNvSpPr txBox="1"/>
          <p:nvPr/>
        </p:nvSpPr>
        <p:spPr>
          <a:xfrm>
            <a:off x="9410700" y="3118675"/>
            <a:ext cx="1151100" cy="50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IN" sz="1100">
                <a:solidFill>
                  <a:schemeClr val="dk2"/>
                </a:solidFill>
              </a:rPr>
              <a:t>Shivam Patel</a:t>
            </a:r>
            <a:endParaRPr sz="1100">
              <a:solidFill>
                <a:schemeClr val="dk2"/>
              </a:solidFill>
            </a:endParaRPr>
          </a:p>
        </p:txBody>
      </p:sp>
      <p:pic>
        <p:nvPicPr>
          <p:cNvPr id="434" name="Google Shape;434;g2d56744500d_1_0"/>
          <p:cNvPicPr preferRelativeResize="0"/>
          <p:nvPr/>
        </p:nvPicPr>
        <p:blipFill rotWithShape="1">
          <a:blip r:embed="rId11">
            <a:alphaModFix/>
          </a:blip>
          <a:srcRect b="31518" l="34177" r="23690" t="36840"/>
          <a:stretch/>
        </p:blipFill>
        <p:spPr>
          <a:xfrm>
            <a:off x="9197688" y="3678363"/>
            <a:ext cx="1750500" cy="1753200"/>
          </a:xfrm>
          <a:prstGeom prst="ellipse">
            <a:avLst/>
          </a:prstGeom>
          <a:noFill/>
          <a:ln>
            <a:noFill/>
          </a:ln>
        </p:spPr>
      </p:pic>
      <p:sp>
        <p:nvSpPr>
          <p:cNvPr id="435" name="Google Shape;435;g2d56744500d_1_0"/>
          <p:cNvSpPr txBox="1"/>
          <p:nvPr/>
        </p:nvSpPr>
        <p:spPr>
          <a:xfrm>
            <a:off x="8858138" y="5431525"/>
            <a:ext cx="2438400" cy="50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IN" sz="1100">
                <a:solidFill>
                  <a:schemeClr val="dk2"/>
                </a:solidFill>
              </a:rPr>
              <a:t>Kiana-Karla Layam</a:t>
            </a:r>
            <a:endParaRPr sz="1100">
              <a:solidFill>
                <a:schemeClr val="dk2"/>
              </a:solidFill>
            </a:endParaRPr>
          </a:p>
        </p:txBody>
      </p:sp>
      <p:sp>
        <p:nvSpPr>
          <p:cNvPr id="436" name="Google Shape;436;g2d56744500d_1_0"/>
          <p:cNvSpPr txBox="1"/>
          <p:nvPr/>
        </p:nvSpPr>
        <p:spPr>
          <a:xfrm>
            <a:off x="935750" y="3118700"/>
            <a:ext cx="2438400" cy="50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IN" sz="1100">
                <a:solidFill>
                  <a:schemeClr val="dk2"/>
                </a:solidFill>
              </a:rPr>
              <a:t>Dr. Patrick Kastner</a:t>
            </a:r>
            <a:endParaRPr sz="1100">
              <a:solidFill>
                <a:schemeClr val="dk2"/>
              </a:solidFill>
            </a:endParaRPr>
          </a:p>
        </p:txBody>
      </p:sp>
      <p:pic>
        <p:nvPicPr>
          <p:cNvPr id="437" name="Google Shape;437;g2d56744500d_1_0"/>
          <p:cNvPicPr preferRelativeResize="0"/>
          <p:nvPr/>
        </p:nvPicPr>
        <p:blipFill rotWithShape="1">
          <a:blip r:embed="rId12">
            <a:alphaModFix/>
          </a:blip>
          <a:srcRect b="0" l="12173" r="10629" t="0"/>
          <a:stretch/>
        </p:blipFill>
        <p:spPr>
          <a:xfrm>
            <a:off x="1279700" y="1475925"/>
            <a:ext cx="1750500" cy="1713900"/>
          </a:xfrm>
          <a:prstGeom prst="ellipse">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g310dbab9904_0_21"/>
          <p:cNvSpPr/>
          <p:nvPr/>
        </p:nvSpPr>
        <p:spPr>
          <a:xfrm flipH="1" rot="10800000">
            <a:off x="306726" y="1655198"/>
            <a:ext cx="495725" cy="144264"/>
          </a:xfrm>
          <a:custGeom>
            <a:rect b="b" l="l" r="r" t="t"/>
            <a:pathLst>
              <a:path extrusionOk="0" h="588834" w="550806">
                <a:moveTo>
                  <a:pt x="550806" y="588834"/>
                </a:moveTo>
                <a:lnTo>
                  <a:pt x="0" y="588834"/>
                </a:lnTo>
                <a:lnTo>
                  <a:pt x="0" y="0"/>
                </a:lnTo>
              </a:path>
            </a:pathLst>
          </a:custGeom>
          <a:no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3" name="Google Shape;443;g310dbab9904_0_21"/>
          <p:cNvSpPr txBox="1"/>
          <p:nvPr/>
        </p:nvSpPr>
        <p:spPr>
          <a:xfrm>
            <a:off x="76194" y="6337500"/>
            <a:ext cx="11682900" cy="5205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Clr>
                <a:schemeClr val="dk1"/>
              </a:buClr>
              <a:buSzPts val="1000"/>
              <a:buFont typeface="Arial"/>
              <a:buNone/>
            </a:pPr>
            <a:r>
              <a:rPr b="1" lang="en-IN" sz="1000">
                <a:solidFill>
                  <a:srgbClr val="666666"/>
                </a:solidFill>
                <a:latin typeface="Helvetica Neue"/>
                <a:ea typeface="Helvetica Neue"/>
                <a:cs typeface="Helvetica Neue"/>
                <a:sym typeface="Helvetica Neue"/>
              </a:rPr>
              <a:t>TEAM: </a:t>
            </a:r>
            <a:r>
              <a:rPr lang="en-IN" sz="1000">
                <a:solidFill>
                  <a:srgbClr val="666666"/>
                </a:solidFill>
                <a:latin typeface="Helvetica Neue"/>
                <a:ea typeface="Helvetica Neue"/>
                <a:cs typeface="Helvetica Neue"/>
                <a:sym typeface="Helvetica Neue"/>
              </a:rPr>
              <a:t>Anubha Mahajan, Jessica Hernandez, Hang Xu, Joseph Mathew Aerathu, Jiayi Li, Han-Syun Shih, Kiana-Karla Layam, Sharmista Debnath, Shivam Patel</a:t>
            </a:r>
            <a:r>
              <a:rPr b="1" lang="en-IN" sz="1000">
                <a:solidFill>
                  <a:srgbClr val="666666"/>
                </a:solidFill>
                <a:latin typeface="Helvetica Neue"/>
                <a:ea typeface="Helvetica Neue"/>
                <a:cs typeface="Helvetica Neue"/>
                <a:sym typeface="Helvetica Neue"/>
              </a:rPr>
              <a:t> </a:t>
            </a:r>
            <a:r>
              <a:rPr lang="en-IN" sz="1000">
                <a:solidFill>
                  <a:srgbClr val="666666"/>
                </a:solidFill>
                <a:latin typeface="Helvetica Neue"/>
                <a:ea typeface="Helvetica Neue"/>
                <a:cs typeface="Helvetica Neue"/>
                <a:sym typeface="Helvetica Neue"/>
              </a:rPr>
              <a:t>(Guided by Prof. Patrick Kastner)</a:t>
            </a:r>
            <a:endParaRPr b="0" i="1" sz="800" u="none" cap="none" strike="noStrike">
              <a:solidFill>
                <a:srgbClr val="666666"/>
              </a:solidFill>
              <a:latin typeface="Helvetica Neue Light"/>
              <a:ea typeface="Helvetica Neue Light"/>
              <a:cs typeface="Helvetica Neue Light"/>
              <a:sym typeface="Helvetica Neue Light"/>
            </a:endParaRPr>
          </a:p>
        </p:txBody>
      </p:sp>
      <p:cxnSp>
        <p:nvCxnSpPr>
          <p:cNvPr id="444" name="Google Shape;444;g310dbab9904_0_21"/>
          <p:cNvCxnSpPr/>
          <p:nvPr/>
        </p:nvCxnSpPr>
        <p:spPr>
          <a:xfrm>
            <a:off x="11332225" y="154651"/>
            <a:ext cx="0" cy="407400"/>
          </a:xfrm>
          <a:prstGeom prst="straightConnector1">
            <a:avLst/>
          </a:prstGeom>
          <a:noFill/>
          <a:ln cap="flat" cmpd="sng" w="9525">
            <a:solidFill>
              <a:srgbClr val="D9D9D9"/>
            </a:solidFill>
            <a:prstDash val="solid"/>
            <a:round/>
            <a:headEnd len="sm" w="sm" type="none"/>
            <a:tailEnd len="sm" w="sm" type="none"/>
          </a:ln>
        </p:spPr>
      </p:cxnSp>
      <p:sp>
        <p:nvSpPr>
          <p:cNvPr id="445" name="Google Shape;445;g310dbab9904_0_21"/>
          <p:cNvSpPr txBox="1"/>
          <p:nvPr/>
        </p:nvSpPr>
        <p:spPr>
          <a:xfrm>
            <a:off x="11335539" y="76200"/>
            <a:ext cx="856500" cy="520500"/>
          </a:xfrm>
          <a:prstGeom prst="rect">
            <a:avLst/>
          </a:prstGeom>
          <a:noFill/>
          <a:ln>
            <a:noFill/>
          </a:ln>
        </p:spPr>
        <p:txBody>
          <a:bodyPr anchorCtr="0" anchor="ctr"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1000"/>
              <a:buFont typeface="Arial"/>
              <a:buNone/>
            </a:pPr>
            <a:r>
              <a:rPr b="1" lang="en-IN" sz="1000">
                <a:solidFill>
                  <a:srgbClr val="666666"/>
                </a:solidFill>
                <a:latin typeface="Helvetica Neue"/>
                <a:ea typeface="Helvetica Neue"/>
                <a:cs typeface="Helvetica Neue"/>
                <a:sym typeface="Helvetica Neue"/>
              </a:rPr>
              <a:t>VIP-SMUR</a:t>
            </a:r>
            <a:endParaRPr b="1" i="0" sz="1000" u="none" cap="none" strike="noStrike">
              <a:solidFill>
                <a:srgbClr val="666666"/>
              </a:solidFill>
              <a:latin typeface="Helvetica Neue"/>
              <a:ea typeface="Helvetica Neue"/>
              <a:cs typeface="Helvetica Neue"/>
              <a:sym typeface="Helvetica Neue"/>
            </a:endParaRPr>
          </a:p>
        </p:txBody>
      </p:sp>
      <p:sp>
        <p:nvSpPr>
          <p:cNvPr id="446" name="Google Shape;446;g310dbab9904_0_21"/>
          <p:cNvSpPr txBox="1"/>
          <p:nvPr/>
        </p:nvSpPr>
        <p:spPr>
          <a:xfrm>
            <a:off x="415600" y="1383175"/>
            <a:ext cx="4464300" cy="3472200"/>
          </a:xfrm>
          <a:prstGeom prst="rect">
            <a:avLst/>
          </a:prstGeom>
          <a:noFill/>
          <a:ln>
            <a:noFill/>
          </a:ln>
        </p:spPr>
        <p:txBody>
          <a:bodyPr anchorCtr="0" anchor="ctr" bIns="91425" lIns="91425" spcFirstLastPara="1" rIns="91425" wrap="square" tIns="91425">
            <a:normAutofit/>
          </a:bodyPr>
          <a:lstStyle/>
          <a:p>
            <a:pPr indent="0" lvl="0" marL="0" marR="0" rtl="0" algn="l">
              <a:lnSpc>
                <a:spcPct val="115000"/>
              </a:lnSpc>
              <a:spcBef>
                <a:spcPts val="0"/>
              </a:spcBef>
              <a:spcAft>
                <a:spcPts val="0"/>
              </a:spcAft>
              <a:buClr>
                <a:srgbClr val="000000"/>
              </a:buClr>
              <a:buSzPts val="3600"/>
              <a:buFont typeface="Arial"/>
              <a:buNone/>
            </a:pPr>
            <a:r>
              <a:rPr b="1" lang="en-IN" sz="3600">
                <a:solidFill>
                  <a:srgbClr val="54266B"/>
                </a:solidFill>
                <a:latin typeface="Helvetica Neue"/>
                <a:ea typeface="Helvetica Neue"/>
                <a:cs typeface="Helvetica Neue"/>
                <a:sym typeface="Helvetica Neue"/>
              </a:rPr>
              <a:t>VIP-SMUR</a:t>
            </a:r>
            <a:endParaRPr b="1" i="0" sz="3600" u="none" cap="none" strike="noStrike">
              <a:solidFill>
                <a:srgbClr val="54266B"/>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3500"/>
              <a:buFont typeface="Arial"/>
              <a:buNone/>
            </a:pPr>
            <a:r>
              <a:rPr b="1" lang="en-IN" sz="3500">
                <a:solidFill>
                  <a:srgbClr val="7F7F7F"/>
                </a:solidFill>
                <a:latin typeface="Helvetica Neue"/>
                <a:ea typeface="Helvetica Neue"/>
                <a:cs typeface="Helvetica Neue"/>
                <a:sym typeface="Helvetica Neue"/>
              </a:rPr>
              <a:t>Energy Predictor</a:t>
            </a:r>
            <a:endParaRPr b="1" sz="3500">
              <a:solidFill>
                <a:srgbClr val="7F7F7F"/>
              </a:solidFill>
              <a:latin typeface="Helvetica Neue"/>
              <a:ea typeface="Helvetica Neue"/>
              <a:cs typeface="Helvetica Neue"/>
              <a:sym typeface="Helvetica Neue"/>
            </a:endParaRPr>
          </a:p>
        </p:txBody>
      </p:sp>
      <p:sp>
        <p:nvSpPr>
          <p:cNvPr id="447" name="Google Shape;447;g310dbab9904_0_21"/>
          <p:cNvSpPr txBox="1"/>
          <p:nvPr/>
        </p:nvSpPr>
        <p:spPr>
          <a:xfrm>
            <a:off x="76200" y="76200"/>
            <a:ext cx="3018300" cy="520500"/>
          </a:xfrm>
          <a:prstGeom prst="rect">
            <a:avLst/>
          </a:prstGeom>
          <a:noFill/>
          <a:ln>
            <a:noFill/>
          </a:ln>
        </p:spPr>
        <p:txBody>
          <a:bodyPr anchorCtr="0" anchor="ctr"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1000"/>
              <a:buFont typeface="Arial"/>
              <a:buNone/>
            </a:pPr>
            <a:r>
              <a:rPr b="1" i="0" lang="en-IN" sz="1000" u="none" cap="none" strike="noStrike">
                <a:solidFill>
                  <a:srgbClr val="666666"/>
                </a:solidFill>
                <a:latin typeface="Helvetica Neue"/>
                <a:ea typeface="Helvetica Neue"/>
                <a:cs typeface="Helvetica Neue"/>
                <a:sym typeface="Helvetica Neue"/>
              </a:rPr>
              <a:t>PRESENTATION</a:t>
            </a:r>
            <a:endParaRPr b="1" i="0" sz="1000" u="none" cap="none" strike="noStrike">
              <a:solidFill>
                <a:srgbClr val="666666"/>
              </a:solidFill>
              <a:latin typeface="Helvetica Neue"/>
              <a:ea typeface="Helvetica Neue"/>
              <a:cs typeface="Helvetica Neue"/>
              <a:sym typeface="Helvetica Neue"/>
            </a:endParaRPr>
          </a:p>
        </p:txBody>
      </p:sp>
      <p:pic>
        <p:nvPicPr>
          <p:cNvPr id="448" name="Google Shape;448;g310dbab9904_0_21"/>
          <p:cNvPicPr preferRelativeResize="0"/>
          <p:nvPr/>
        </p:nvPicPr>
        <p:blipFill rotWithShape="1">
          <a:blip r:embed="rId3">
            <a:alphaModFix/>
          </a:blip>
          <a:srcRect b="21203" l="0" r="0" t="0"/>
          <a:stretch/>
        </p:blipFill>
        <p:spPr>
          <a:xfrm>
            <a:off x="5443700" y="1508875"/>
            <a:ext cx="5361100" cy="2995902"/>
          </a:xfrm>
          <a:prstGeom prst="rect">
            <a:avLst/>
          </a:prstGeom>
          <a:noFill/>
          <a:ln>
            <a:noFill/>
          </a:ln>
        </p:spPr>
      </p:pic>
      <p:pic>
        <p:nvPicPr>
          <p:cNvPr id="449" name="Google Shape;449;g310dbab9904_0_21"/>
          <p:cNvPicPr preferRelativeResize="0"/>
          <p:nvPr/>
        </p:nvPicPr>
        <p:blipFill>
          <a:blip r:embed="rId4">
            <a:alphaModFix/>
          </a:blip>
          <a:stretch>
            <a:fillRect/>
          </a:stretch>
        </p:blipFill>
        <p:spPr>
          <a:xfrm>
            <a:off x="555272" y="5125350"/>
            <a:ext cx="1182575" cy="1212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4" name="Shape 454"/>
        <p:cNvGrpSpPr/>
        <p:nvPr/>
      </p:nvGrpSpPr>
      <p:grpSpPr>
        <a:xfrm>
          <a:off x="0" y="0"/>
          <a:ext cx="0" cy="0"/>
          <a:chOff x="0" y="0"/>
          <a:chExt cx="0" cy="0"/>
        </a:xfrm>
      </p:grpSpPr>
      <p:sp>
        <p:nvSpPr>
          <p:cNvPr id="455" name="Google Shape;455;g2b3df17e96a_3_388"/>
          <p:cNvSpPr txBox="1"/>
          <p:nvPr/>
        </p:nvSpPr>
        <p:spPr>
          <a:xfrm>
            <a:off x="696375" y="168875"/>
            <a:ext cx="9107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1" lang="en-IN" sz="2400">
                <a:solidFill>
                  <a:srgbClr val="54266B"/>
                </a:solidFill>
                <a:latin typeface="Helvetica Neue"/>
                <a:ea typeface="Helvetica Neue"/>
                <a:cs typeface="Helvetica Neue"/>
                <a:sym typeface="Helvetica Neue"/>
              </a:rPr>
              <a:t>References</a:t>
            </a:r>
            <a:endParaRPr b="1" i="0" sz="2400" u="none" cap="none" strike="noStrike">
              <a:solidFill>
                <a:srgbClr val="54266B"/>
              </a:solidFill>
              <a:latin typeface="Helvetica Neue"/>
              <a:ea typeface="Helvetica Neue"/>
              <a:cs typeface="Helvetica Neue"/>
              <a:sym typeface="Helvetica Neue"/>
            </a:endParaRPr>
          </a:p>
        </p:txBody>
      </p:sp>
      <p:sp>
        <p:nvSpPr>
          <p:cNvPr id="456" name="Google Shape;456;g2b3df17e96a_3_388"/>
          <p:cNvSpPr txBox="1"/>
          <p:nvPr/>
        </p:nvSpPr>
        <p:spPr>
          <a:xfrm>
            <a:off x="73200" y="404262"/>
            <a:ext cx="623100" cy="623100"/>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400"/>
              <a:buFont typeface="Arial"/>
              <a:buNone/>
            </a:pPr>
            <a:r>
              <a:rPr b="1" lang="en-IN">
                <a:solidFill>
                  <a:srgbClr val="999999"/>
                </a:solidFill>
                <a:latin typeface="Helvetica Neue"/>
                <a:ea typeface="Helvetica Neue"/>
                <a:cs typeface="Helvetica Neue"/>
                <a:sym typeface="Helvetica Neue"/>
              </a:rPr>
              <a:t>13</a:t>
            </a:r>
            <a:endParaRPr b="1" i="0" sz="1400" u="none" cap="none" strike="noStrike">
              <a:solidFill>
                <a:srgbClr val="999999"/>
              </a:solidFill>
              <a:latin typeface="Helvetica Neue"/>
              <a:ea typeface="Helvetica Neue"/>
              <a:cs typeface="Helvetica Neue"/>
              <a:sym typeface="Helvetica Neue"/>
            </a:endParaRPr>
          </a:p>
        </p:txBody>
      </p:sp>
      <p:sp>
        <p:nvSpPr>
          <p:cNvPr id="457" name="Google Shape;457;g2b3df17e96a_3_388"/>
          <p:cNvSpPr txBox="1"/>
          <p:nvPr/>
        </p:nvSpPr>
        <p:spPr>
          <a:xfrm>
            <a:off x="609600" y="1340875"/>
            <a:ext cx="10980600" cy="49899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1600"/>
              </a:spcBef>
              <a:spcAft>
                <a:spcPts val="0"/>
              </a:spcAft>
              <a:buClr>
                <a:srgbClr val="3F3F3F"/>
              </a:buClr>
              <a:buSzPts val="1600"/>
              <a:buFont typeface="Helvetica Neue"/>
              <a:buAutoNum type="arabicPeriod"/>
            </a:pPr>
            <a:r>
              <a:rPr lang="en-IN" sz="1600">
                <a:solidFill>
                  <a:srgbClr val="3F3F3F"/>
                </a:solidFill>
                <a:latin typeface="Helvetica Neue"/>
                <a:ea typeface="Helvetica Neue"/>
                <a:cs typeface="Helvetica Neue"/>
                <a:sym typeface="Helvetica Neue"/>
              </a:rPr>
              <a:t>Reinhart, C. F., Dogan, T., Ibarra, D., &amp; Samuelson, H. W. (2012). Learning by playing – teaching energy simulation as a game. Journal of Building Performance Simulation, 5(6), 359–368. https://doi.org/10.1080/19401493.2011.619668</a:t>
            </a:r>
            <a:endParaRPr sz="1600">
              <a:solidFill>
                <a:srgbClr val="3F3F3F"/>
              </a:solidFill>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2" name="Shape 462"/>
        <p:cNvGrpSpPr/>
        <p:nvPr/>
      </p:nvGrpSpPr>
      <p:grpSpPr>
        <a:xfrm>
          <a:off x="0" y="0"/>
          <a:ext cx="0" cy="0"/>
          <a:chOff x="0" y="0"/>
          <a:chExt cx="0" cy="0"/>
        </a:xfrm>
      </p:grpSpPr>
      <p:sp>
        <p:nvSpPr>
          <p:cNvPr id="463" name="Google Shape;463;g315b7c3cc30_0_9"/>
          <p:cNvSpPr txBox="1"/>
          <p:nvPr/>
        </p:nvSpPr>
        <p:spPr>
          <a:xfrm>
            <a:off x="73200" y="404262"/>
            <a:ext cx="623100" cy="623100"/>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400"/>
              <a:buFont typeface="Arial"/>
              <a:buNone/>
            </a:pPr>
            <a:r>
              <a:rPr b="1" lang="en-IN">
                <a:solidFill>
                  <a:srgbClr val="999999"/>
                </a:solidFill>
                <a:latin typeface="Helvetica Neue"/>
                <a:ea typeface="Helvetica Neue"/>
                <a:cs typeface="Helvetica Neue"/>
                <a:sym typeface="Helvetica Neue"/>
              </a:rPr>
              <a:t>10</a:t>
            </a:r>
            <a:endParaRPr b="1" i="0" sz="1400" u="none" cap="none" strike="noStrike">
              <a:solidFill>
                <a:srgbClr val="999999"/>
              </a:solidFill>
              <a:latin typeface="Helvetica Neue"/>
              <a:ea typeface="Helvetica Neue"/>
              <a:cs typeface="Helvetica Neue"/>
              <a:sym typeface="Helvetica Neue"/>
            </a:endParaRPr>
          </a:p>
        </p:txBody>
      </p:sp>
      <p:sp>
        <p:nvSpPr>
          <p:cNvPr id="464" name="Google Shape;464;g315b7c3cc30_0_9"/>
          <p:cNvSpPr txBox="1"/>
          <p:nvPr/>
        </p:nvSpPr>
        <p:spPr>
          <a:xfrm>
            <a:off x="696375" y="168875"/>
            <a:ext cx="9107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1" lang="en-IN" sz="2400">
                <a:solidFill>
                  <a:srgbClr val="54266B"/>
                </a:solidFill>
                <a:latin typeface="Helvetica Neue"/>
                <a:ea typeface="Helvetica Neue"/>
                <a:cs typeface="Helvetica Neue"/>
                <a:sym typeface="Helvetica Neue"/>
              </a:rPr>
              <a:t>Final Product</a:t>
            </a:r>
            <a:endParaRPr b="1" i="0" sz="2400" u="none" cap="none" strike="noStrike">
              <a:solidFill>
                <a:srgbClr val="54266B"/>
              </a:solidFill>
              <a:latin typeface="Helvetica Neue"/>
              <a:ea typeface="Helvetica Neue"/>
              <a:cs typeface="Helvetica Neue"/>
              <a:sym typeface="Helvetica Neue"/>
            </a:endParaRPr>
          </a:p>
        </p:txBody>
      </p:sp>
      <p:sp>
        <p:nvSpPr>
          <p:cNvPr id="465" name="Google Shape;465;g315b7c3cc30_0_9"/>
          <p:cNvSpPr txBox="1"/>
          <p:nvPr/>
        </p:nvSpPr>
        <p:spPr>
          <a:xfrm>
            <a:off x="696375" y="717775"/>
            <a:ext cx="11067300" cy="6231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400"/>
              <a:buFont typeface="Arial"/>
              <a:buNone/>
            </a:pPr>
            <a:r>
              <a:rPr i="1" lang="en-IN">
                <a:solidFill>
                  <a:srgbClr val="999999"/>
                </a:solidFill>
                <a:latin typeface="Helvetica Neue"/>
                <a:ea typeface="Helvetica Neue"/>
                <a:cs typeface="Helvetica Neue"/>
                <a:sym typeface="Helvetica Neue"/>
              </a:rPr>
              <a:t>Energy Predictor Game, Development Process</a:t>
            </a:r>
            <a:endParaRPr b="0" i="1" sz="1400" u="none" cap="none" strike="noStrike">
              <a:solidFill>
                <a:srgbClr val="999999"/>
              </a:solidFill>
              <a:latin typeface="Helvetica Neue"/>
              <a:ea typeface="Helvetica Neue"/>
              <a:cs typeface="Helvetica Neue"/>
              <a:sym typeface="Helvetica Neue"/>
            </a:endParaRPr>
          </a:p>
        </p:txBody>
      </p:sp>
      <p:pic>
        <p:nvPicPr>
          <p:cNvPr id="466" name="Google Shape;466;g315b7c3cc30_0_9" title="demo.mp4">
            <a:hlinkClick r:id="rId3"/>
          </p:cNvPr>
          <p:cNvPicPr preferRelativeResize="0"/>
          <p:nvPr/>
        </p:nvPicPr>
        <p:blipFill>
          <a:blip r:embed="rId4">
            <a:alphaModFix/>
          </a:blip>
          <a:stretch>
            <a:fillRect/>
          </a:stretch>
        </p:blipFill>
        <p:spPr>
          <a:xfrm>
            <a:off x="2279050" y="1465225"/>
            <a:ext cx="7625050" cy="42890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1000"/>
                                        <p:tgtEl>
                                          <p:spTgt spid="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3115b49b8cd_0_0"/>
          <p:cNvSpPr txBox="1"/>
          <p:nvPr/>
        </p:nvSpPr>
        <p:spPr>
          <a:xfrm>
            <a:off x="696375" y="168875"/>
            <a:ext cx="9107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1" lang="en-IN" sz="2400">
                <a:solidFill>
                  <a:srgbClr val="54266B"/>
                </a:solidFill>
                <a:latin typeface="Helvetica Neue"/>
                <a:ea typeface="Helvetica Neue"/>
                <a:cs typeface="Helvetica Neue"/>
                <a:sym typeface="Helvetica Neue"/>
              </a:rPr>
              <a:t>Background</a:t>
            </a:r>
            <a:endParaRPr b="1" i="0" sz="2400" u="none" cap="none" strike="noStrike">
              <a:solidFill>
                <a:srgbClr val="54266B"/>
              </a:solidFill>
              <a:latin typeface="Helvetica Neue"/>
              <a:ea typeface="Helvetica Neue"/>
              <a:cs typeface="Helvetica Neue"/>
              <a:sym typeface="Helvetica Neue"/>
            </a:endParaRPr>
          </a:p>
        </p:txBody>
      </p:sp>
      <p:sp>
        <p:nvSpPr>
          <p:cNvPr id="172" name="Google Shape;172;g3115b49b8cd_0_0"/>
          <p:cNvSpPr txBox="1"/>
          <p:nvPr/>
        </p:nvSpPr>
        <p:spPr>
          <a:xfrm>
            <a:off x="696377" y="717775"/>
            <a:ext cx="11096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1400"/>
              <a:buFont typeface="Arial"/>
              <a:buNone/>
            </a:pPr>
            <a:r>
              <a:rPr i="1" lang="en-IN">
                <a:solidFill>
                  <a:srgbClr val="999999"/>
                </a:solidFill>
                <a:latin typeface="Helvetica Neue"/>
                <a:ea typeface="Helvetica Neue"/>
                <a:cs typeface="Helvetica Neue"/>
                <a:sym typeface="Helvetica Neue"/>
              </a:rPr>
              <a:t>Vision &amp; Mission of VIP-SMUR @ GT</a:t>
            </a:r>
            <a:endParaRPr b="0" i="1" sz="1400" u="none" cap="none" strike="noStrike">
              <a:solidFill>
                <a:srgbClr val="999999"/>
              </a:solidFill>
              <a:latin typeface="Helvetica Neue"/>
              <a:ea typeface="Helvetica Neue"/>
              <a:cs typeface="Helvetica Neue"/>
              <a:sym typeface="Helvetica Neue"/>
            </a:endParaRPr>
          </a:p>
        </p:txBody>
      </p:sp>
      <p:sp>
        <p:nvSpPr>
          <p:cNvPr id="173" name="Google Shape;173;g3115b49b8cd_0_0"/>
          <p:cNvSpPr txBox="1"/>
          <p:nvPr/>
        </p:nvSpPr>
        <p:spPr>
          <a:xfrm>
            <a:off x="73200" y="404262"/>
            <a:ext cx="623100" cy="623100"/>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400"/>
              <a:buFont typeface="Arial"/>
              <a:buNone/>
            </a:pPr>
            <a:r>
              <a:rPr b="1" i="0" lang="en-IN" sz="1400" u="none" cap="none" strike="noStrike">
                <a:solidFill>
                  <a:srgbClr val="999999"/>
                </a:solidFill>
                <a:latin typeface="Helvetica Neue"/>
                <a:ea typeface="Helvetica Neue"/>
                <a:cs typeface="Helvetica Neue"/>
                <a:sym typeface="Helvetica Neue"/>
              </a:rPr>
              <a:t>1</a:t>
            </a:r>
            <a:endParaRPr b="1" i="0" sz="1400" u="none" cap="none" strike="noStrike">
              <a:solidFill>
                <a:srgbClr val="999999"/>
              </a:solidFill>
              <a:latin typeface="Helvetica Neue"/>
              <a:ea typeface="Helvetica Neue"/>
              <a:cs typeface="Helvetica Neue"/>
              <a:sym typeface="Helvetica Neue"/>
            </a:endParaRPr>
          </a:p>
        </p:txBody>
      </p:sp>
      <p:sp>
        <p:nvSpPr>
          <p:cNvPr id="174" name="Google Shape;174;g3115b49b8cd_0_0"/>
          <p:cNvSpPr txBox="1"/>
          <p:nvPr/>
        </p:nvSpPr>
        <p:spPr>
          <a:xfrm>
            <a:off x="609600" y="1340875"/>
            <a:ext cx="11291400" cy="134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b="1" lang="en-IN" sz="1600">
                <a:solidFill>
                  <a:srgbClr val="3F3F3F"/>
                </a:solidFill>
                <a:latin typeface="Helvetica Neue"/>
                <a:ea typeface="Helvetica Neue"/>
                <a:cs typeface="Helvetica Neue"/>
                <a:sym typeface="Helvetica Neue"/>
              </a:rPr>
              <a:t>Surrogate Models for Urban Regeneration</a:t>
            </a:r>
            <a:r>
              <a:rPr b="1" lang="en-IN" sz="1600">
                <a:solidFill>
                  <a:srgbClr val="3F3F3F"/>
                </a:solidFill>
                <a:latin typeface="Helvetica Neue"/>
                <a:ea typeface="Helvetica Neue"/>
                <a:cs typeface="Helvetica Neue"/>
                <a:sym typeface="Helvetica Neue"/>
              </a:rPr>
              <a:t>:</a:t>
            </a:r>
            <a:endParaRPr sz="1600">
              <a:solidFill>
                <a:srgbClr val="3F3F3F"/>
              </a:solidFill>
              <a:latin typeface="Helvetica Neue"/>
              <a:ea typeface="Helvetica Neue"/>
              <a:cs typeface="Helvetica Neue"/>
              <a:sym typeface="Helvetica Neue"/>
            </a:endParaRPr>
          </a:p>
          <a:p>
            <a:pPr indent="-317500" lvl="0" marL="457200" rtl="0" algn="l">
              <a:lnSpc>
                <a:spcPct val="115000"/>
              </a:lnSpc>
              <a:spcBef>
                <a:spcPts val="1600"/>
              </a:spcBef>
              <a:spcAft>
                <a:spcPts val="0"/>
              </a:spcAft>
              <a:buClr>
                <a:srgbClr val="3F3F3F"/>
              </a:buClr>
              <a:buSzPts val="1400"/>
              <a:buFont typeface="Helvetica Neue"/>
              <a:buChar char="●"/>
            </a:pPr>
            <a:r>
              <a:rPr lang="en-IN">
                <a:solidFill>
                  <a:srgbClr val="3F3F3F"/>
                </a:solidFill>
                <a:latin typeface="Helvetica Neue"/>
                <a:ea typeface="Helvetica Neue"/>
                <a:cs typeface="Helvetica Neue"/>
                <a:sym typeface="Helvetica Neue"/>
              </a:rPr>
              <a:t>Machine learning-based surrogate models to accelerate environmental simulations</a:t>
            </a:r>
            <a:endParaRPr>
              <a:solidFill>
                <a:srgbClr val="3F3F3F"/>
              </a:solidFill>
              <a:latin typeface="Helvetica Neue"/>
              <a:ea typeface="Helvetica Neue"/>
              <a:cs typeface="Helvetica Neue"/>
              <a:sym typeface="Helvetica Neue"/>
            </a:endParaRPr>
          </a:p>
          <a:p>
            <a:pPr indent="-317500" lvl="0" marL="457200" rtl="0" algn="l">
              <a:lnSpc>
                <a:spcPct val="115000"/>
              </a:lnSpc>
              <a:spcBef>
                <a:spcPts val="0"/>
              </a:spcBef>
              <a:spcAft>
                <a:spcPts val="0"/>
              </a:spcAft>
              <a:buClr>
                <a:srgbClr val="3F3F3F"/>
              </a:buClr>
              <a:buSzPts val="1400"/>
              <a:buFont typeface="Helvetica Neue"/>
              <a:buChar char="●"/>
            </a:pPr>
            <a:r>
              <a:rPr lang="en-IN">
                <a:solidFill>
                  <a:srgbClr val="3F3F3F"/>
                </a:solidFill>
                <a:latin typeface="Helvetica Neue"/>
                <a:ea typeface="Helvetica Neue"/>
                <a:cs typeface="Helvetica Neue"/>
                <a:sym typeface="Helvetica Neue"/>
              </a:rPr>
              <a:t>Real-time feedback for urban decision-makers</a:t>
            </a:r>
            <a:endParaRPr>
              <a:solidFill>
                <a:srgbClr val="3F3F3F"/>
              </a:solidFill>
              <a:latin typeface="Helvetica Neue"/>
              <a:ea typeface="Helvetica Neue"/>
              <a:cs typeface="Helvetica Neue"/>
              <a:sym typeface="Helvetica Neue"/>
            </a:endParaRPr>
          </a:p>
        </p:txBody>
      </p:sp>
      <p:pic>
        <p:nvPicPr>
          <p:cNvPr id="175" name="Google Shape;175;g3115b49b8cd_0_0"/>
          <p:cNvPicPr preferRelativeResize="0"/>
          <p:nvPr/>
        </p:nvPicPr>
        <p:blipFill rotWithShape="1">
          <a:blip r:embed="rId3">
            <a:alphaModFix/>
          </a:blip>
          <a:srcRect b="30601" l="5853" r="21525" t="17889"/>
          <a:stretch/>
        </p:blipFill>
        <p:spPr>
          <a:xfrm>
            <a:off x="696376" y="2688175"/>
            <a:ext cx="6506760" cy="3461724"/>
          </a:xfrm>
          <a:prstGeom prst="rect">
            <a:avLst/>
          </a:prstGeom>
          <a:noFill/>
          <a:ln>
            <a:noFill/>
          </a:ln>
        </p:spPr>
      </p:pic>
      <p:pic>
        <p:nvPicPr>
          <p:cNvPr id="176" name="Google Shape;176;g3115b49b8cd_0_0"/>
          <p:cNvPicPr preferRelativeResize="0"/>
          <p:nvPr/>
        </p:nvPicPr>
        <p:blipFill rotWithShape="1">
          <a:blip r:embed="rId3">
            <a:alphaModFix/>
          </a:blip>
          <a:srcRect b="4506" l="6724" r="68489" t="68244"/>
          <a:stretch/>
        </p:blipFill>
        <p:spPr>
          <a:xfrm>
            <a:off x="7050726" y="2649074"/>
            <a:ext cx="2171725" cy="1790775"/>
          </a:xfrm>
          <a:prstGeom prst="rect">
            <a:avLst/>
          </a:prstGeom>
          <a:noFill/>
          <a:ln>
            <a:noFill/>
          </a:ln>
        </p:spPr>
      </p:pic>
      <p:pic>
        <p:nvPicPr>
          <p:cNvPr id="177" name="Google Shape;177;g3115b49b8cd_0_0"/>
          <p:cNvPicPr preferRelativeResize="0"/>
          <p:nvPr/>
        </p:nvPicPr>
        <p:blipFill rotWithShape="1">
          <a:blip r:embed="rId3">
            <a:alphaModFix/>
          </a:blip>
          <a:srcRect b="4506" l="30425" r="44788" t="68244"/>
          <a:stretch/>
        </p:blipFill>
        <p:spPr>
          <a:xfrm>
            <a:off x="7050726" y="4439851"/>
            <a:ext cx="2171725" cy="179074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1" name="Shape 471"/>
        <p:cNvGrpSpPr/>
        <p:nvPr/>
      </p:nvGrpSpPr>
      <p:grpSpPr>
        <a:xfrm>
          <a:off x="0" y="0"/>
          <a:ext cx="0" cy="0"/>
          <a:chOff x="0" y="0"/>
          <a:chExt cx="0" cy="0"/>
        </a:xfrm>
      </p:grpSpPr>
      <p:sp>
        <p:nvSpPr>
          <p:cNvPr id="472" name="Google Shape;472;g312b9bd2b4c_5_0"/>
          <p:cNvSpPr txBox="1"/>
          <p:nvPr/>
        </p:nvSpPr>
        <p:spPr>
          <a:xfrm>
            <a:off x="696375" y="168875"/>
            <a:ext cx="9107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1" lang="en-IN" sz="2400">
                <a:solidFill>
                  <a:srgbClr val="54266B"/>
                </a:solidFill>
                <a:latin typeface="Helvetica Neue"/>
                <a:ea typeface="Helvetica Neue"/>
                <a:cs typeface="Helvetica Neue"/>
                <a:sym typeface="Helvetica Neue"/>
              </a:rPr>
              <a:t>Experiments</a:t>
            </a:r>
            <a:endParaRPr b="1" i="0" sz="2400" u="none" cap="none" strike="noStrike">
              <a:solidFill>
                <a:srgbClr val="54266B"/>
              </a:solidFill>
              <a:latin typeface="Helvetica Neue"/>
              <a:ea typeface="Helvetica Neue"/>
              <a:cs typeface="Helvetica Neue"/>
              <a:sym typeface="Helvetica Neue"/>
            </a:endParaRPr>
          </a:p>
        </p:txBody>
      </p:sp>
      <p:sp>
        <p:nvSpPr>
          <p:cNvPr id="473" name="Google Shape;473;g312b9bd2b4c_5_0"/>
          <p:cNvSpPr txBox="1"/>
          <p:nvPr/>
        </p:nvSpPr>
        <p:spPr>
          <a:xfrm>
            <a:off x="696375" y="717775"/>
            <a:ext cx="110673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1400"/>
              <a:buFont typeface="Arial"/>
              <a:buNone/>
            </a:pPr>
            <a:r>
              <a:rPr i="1" lang="en-IN">
                <a:solidFill>
                  <a:srgbClr val="999999"/>
                </a:solidFill>
                <a:latin typeface="Helvetica Neue"/>
                <a:ea typeface="Helvetica Neue"/>
                <a:cs typeface="Helvetica Neue"/>
                <a:sym typeface="Helvetica Neue"/>
              </a:rPr>
              <a:t>Energy Predictor Game</a:t>
            </a:r>
            <a:endParaRPr b="0" i="1" sz="1400" u="none" cap="none" strike="noStrike">
              <a:solidFill>
                <a:srgbClr val="999999"/>
              </a:solidFill>
              <a:latin typeface="Helvetica Neue"/>
              <a:ea typeface="Helvetica Neue"/>
              <a:cs typeface="Helvetica Neue"/>
              <a:sym typeface="Helvetica Neue"/>
            </a:endParaRPr>
          </a:p>
        </p:txBody>
      </p:sp>
      <p:sp>
        <p:nvSpPr>
          <p:cNvPr id="474" name="Google Shape;474;g312b9bd2b4c_5_0"/>
          <p:cNvSpPr txBox="1"/>
          <p:nvPr/>
        </p:nvSpPr>
        <p:spPr>
          <a:xfrm>
            <a:off x="73200" y="404262"/>
            <a:ext cx="623100" cy="623100"/>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400"/>
              <a:buFont typeface="Arial"/>
              <a:buNone/>
            </a:pPr>
            <a:r>
              <a:rPr b="1" lang="en-IN">
                <a:solidFill>
                  <a:srgbClr val="999999"/>
                </a:solidFill>
                <a:latin typeface="Helvetica Neue"/>
                <a:ea typeface="Helvetica Neue"/>
                <a:cs typeface="Helvetica Neue"/>
                <a:sym typeface="Helvetica Neue"/>
              </a:rPr>
              <a:t>9</a:t>
            </a:r>
            <a:endParaRPr b="1" i="0" sz="1400" u="none" cap="none" strike="noStrike">
              <a:solidFill>
                <a:srgbClr val="999999"/>
              </a:solidFill>
              <a:latin typeface="Helvetica Neue"/>
              <a:ea typeface="Helvetica Neue"/>
              <a:cs typeface="Helvetica Neue"/>
              <a:sym typeface="Helvetica Neue"/>
            </a:endParaRPr>
          </a:p>
        </p:txBody>
      </p:sp>
      <p:sp>
        <p:nvSpPr>
          <p:cNvPr id="475" name="Google Shape;475;g312b9bd2b4c_5_0"/>
          <p:cNvSpPr txBox="1"/>
          <p:nvPr/>
        </p:nvSpPr>
        <p:spPr>
          <a:xfrm>
            <a:off x="696300" y="1382850"/>
            <a:ext cx="10635300" cy="409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IN">
                <a:solidFill>
                  <a:schemeClr val="dk1"/>
                </a:solidFill>
                <a:latin typeface="Helvetica Neue"/>
                <a:ea typeface="Helvetica Neue"/>
                <a:cs typeface="Helvetica Neue"/>
                <a:sym typeface="Helvetica Neue"/>
              </a:rPr>
              <a:t>Game Overview:</a:t>
            </a:r>
            <a:r>
              <a:rPr lang="en-IN">
                <a:solidFill>
                  <a:schemeClr val="dk1"/>
                </a:solidFill>
                <a:latin typeface="Helvetica Neue"/>
                <a:ea typeface="Helvetica Neue"/>
                <a:cs typeface="Helvetica Neue"/>
                <a:sym typeface="Helvetica Neue"/>
              </a:rPr>
              <a:t> Simulate the early building design phase, optimizing based on role priorities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None/>
            </a:pPr>
            <a:r>
              <a:rPr b="1" lang="en-IN">
                <a:solidFill>
                  <a:schemeClr val="dk1"/>
                </a:solidFill>
                <a:latin typeface="Helvetica Neue"/>
                <a:ea typeface="Helvetica Neue"/>
                <a:cs typeface="Helvetica Neue"/>
                <a:sym typeface="Helvetica Neue"/>
              </a:rPr>
              <a:t>Roles and Objectives:</a:t>
            </a:r>
            <a:endParaRPr b="1">
              <a:solidFill>
                <a:schemeClr val="dk1"/>
              </a:solidFill>
              <a:latin typeface="Helvetica Neue"/>
              <a:ea typeface="Helvetica Neue"/>
              <a:cs typeface="Helvetica Neue"/>
              <a:sym typeface="Helvetica Neue"/>
            </a:endParaRPr>
          </a:p>
          <a:p>
            <a:pPr indent="-317500" lvl="0" marL="457200" rtl="0" algn="l">
              <a:lnSpc>
                <a:spcPct val="115000"/>
              </a:lnSpc>
              <a:spcBef>
                <a:spcPts val="1200"/>
              </a:spcBef>
              <a:spcAft>
                <a:spcPts val="0"/>
              </a:spcAft>
              <a:buClr>
                <a:schemeClr val="dk1"/>
              </a:buClr>
              <a:buSzPts val="1400"/>
              <a:buFont typeface="Helvetica Neue"/>
              <a:buChar char="●"/>
            </a:pPr>
            <a:r>
              <a:rPr b="1" lang="en-IN">
                <a:solidFill>
                  <a:schemeClr val="dk1"/>
                </a:solidFill>
                <a:latin typeface="Helvetica Neue"/>
                <a:ea typeface="Helvetica Neue"/>
                <a:cs typeface="Helvetica Neue"/>
                <a:sym typeface="Helvetica Neue"/>
              </a:rPr>
              <a:t>Real Estate Investor:</a:t>
            </a:r>
            <a:r>
              <a:rPr lang="en-IN">
                <a:solidFill>
                  <a:schemeClr val="dk1"/>
                </a:solidFill>
                <a:latin typeface="Helvetica Neue"/>
                <a:ea typeface="Helvetica Neue"/>
                <a:cs typeface="Helvetica Neue"/>
                <a:sym typeface="Helvetica Neue"/>
              </a:rPr>
              <a:t> Focus on cost-effectiveness</a:t>
            </a:r>
            <a:endParaRPr>
              <a:solidFill>
                <a:schemeClr val="dk1"/>
              </a:solidFill>
              <a:latin typeface="Helvetica Neue"/>
              <a:ea typeface="Helvetica Neue"/>
              <a:cs typeface="Helvetica Neue"/>
              <a:sym typeface="Helvetica Neue"/>
            </a:endParaRPr>
          </a:p>
          <a:p>
            <a:pPr indent="-317500" lvl="0" marL="457200" rtl="0" algn="l">
              <a:lnSpc>
                <a:spcPct val="115000"/>
              </a:lnSpc>
              <a:spcBef>
                <a:spcPts val="0"/>
              </a:spcBef>
              <a:spcAft>
                <a:spcPts val="0"/>
              </a:spcAft>
              <a:buClr>
                <a:schemeClr val="dk1"/>
              </a:buClr>
              <a:buSzPts val="1400"/>
              <a:buFont typeface="Helvetica Neue"/>
              <a:buChar char="●"/>
            </a:pPr>
            <a:r>
              <a:rPr b="1" lang="en-IN">
                <a:solidFill>
                  <a:schemeClr val="dk1"/>
                </a:solidFill>
                <a:latin typeface="Helvetica Neue"/>
                <a:ea typeface="Helvetica Neue"/>
                <a:cs typeface="Helvetica Neue"/>
                <a:sym typeface="Helvetica Neue"/>
              </a:rPr>
              <a:t>Architect:</a:t>
            </a:r>
            <a:r>
              <a:rPr lang="en-IN">
                <a:solidFill>
                  <a:schemeClr val="dk1"/>
                </a:solidFill>
                <a:latin typeface="Helvetica Neue"/>
                <a:ea typeface="Helvetica Neue"/>
                <a:cs typeface="Helvetica Neue"/>
                <a:sym typeface="Helvetica Neue"/>
              </a:rPr>
              <a:t> Prioritize shape and form, height and WWR</a:t>
            </a:r>
            <a:endParaRPr>
              <a:solidFill>
                <a:schemeClr val="dk1"/>
              </a:solidFill>
              <a:latin typeface="Helvetica Neue"/>
              <a:ea typeface="Helvetica Neue"/>
              <a:cs typeface="Helvetica Neue"/>
              <a:sym typeface="Helvetica Neue"/>
            </a:endParaRPr>
          </a:p>
          <a:p>
            <a:pPr indent="-317500" lvl="0" marL="457200" rtl="0" algn="l">
              <a:lnSpc>
                <a:spcPct val="115000"/>
              </a:lnSpc>
              <a:spcBef>
                <a:spcPts val="0"/>
              </a:spcBef>
              <a:spcAft>
                <a:spcPts val="0"/>
              </a:spcAft>
              <a:buClr>
                <a:schemeClr val="dk1"/>
              </a:buClr>
              <a:buSzPts val="1400"/>
              <a:buFont typeface="Helvetica Neue"/>
              <a:buChar char="●"/>
            </a:pPr>
            <a:r>
              <a:rPr b="1" lang="en-IN">
                <a:solidFill>
                  <a:schemeClr val="dk1"/>
                </a:solidFill>
                <a:latin typeface="Helvetica Neue"/>
                <a:ea typeface="Helvetica Neue"/>
                <a:cs typeface="Helvetica Neue"/>
                <a:sym typeface="Helvetica Neue"/>
              </a:rPr>
              <a:t>ESG Consultant:</a:t>
            </a:r>
            <a:r>
              <a:rPr lang="en-IN">
                <a:solidFill>
                  <a:schemeClr val="dk1"/>
                </a:solidFill>
                <a:latin typeface="Helvetica Neue"/>
                <a:ea typeface="Helvetica Neue"/>
                <a:cs typeface="Helvetica Neue"/>
                <a:sym typeface="Helvetica Neue"/>
              </a:rPr>
              <a:t> Minimize energy demand</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None/>
            </a:pPr>
            <a:r>
              <a:rPr b="1" lang="en-IN">
                <a:solidFill>
                  <a:schemeClr val="dk1"/>
                </a:solidFill>
                <a:latin typeface="Helvetica Neue"/>
                <a:ea typeface="Helvetica Neue"/>
                <a:cs typeface="Helvetica Neue"/>
                <a:sym typeface="Helvetica Neue"/>
              </a:rPr>
              <a:t>Game Rules:</a:t>
            </a:r>
            <a:endParaRPr b="1">
              <a:solidFill>
                <a:schemeClr val="dk1"/>
              </a:solidFill>
              <a:latin typeface="Helvetica Neue"/>
              <a:ea typeface="Helvetica Neue"/>
              <a:cs typeface="Helvetica Neue"/>
              <a:sym typeface="Helvetica Neue"/>
            </a:endParaRPr>
          </a:p>
          <a:p>
            <a:pPr indent="-317500" lvl="0" marL="457200" rtl="0" algn="l">
              <a:lnSpc>
                <a:spcPct val="115000"/>
              </a:lnSpc>
              <a:spcBef>
                <a:spcPts val="1200"/>
              </a:spcBef>
              <a:spcAft>
                <a:spcPts val="0"/>
              </a:spcAft>
              <a:buClr>
                <a:schemeClr val="dk1"/>
              </a:buClr>
              <a:buSzPts val="1400"/>
              <a:buFont typeface="Helvetica Neue"/>
              <a:buAutoNum type="arabicPeriod"/>
            </a:pPr>
            <a:r>
              <a:rPr b="1" lang="en-IN">
                <a:solidFill>
                  <a:schemeClr val="dk1"/>
                </a:solidFill>
                <a:latin typeface="Helvetica Neue"/>
                <a:ea typeface="Helvetica Neue"/>
                <a:cs typeface="Helvetica Neue"/>
                <a:sym typeface="Helvetica Neue"/>
              </a:rPr>
              <a:t>Select Building Type: </a:t>
            </a:r>
            <a:r>
              <a:rPr lang="en-IN">
                <a:solidFill>
                  <a:schemeClr val="dk1"/>
                </a:solidFill>
                <a:latin typeface="Helvetica Neue"/>
                <a:ea typeface="Helvetica Neue"/>
                <a:cs typeface="Helvetica Neue"/>
                <a:sym typeface="Helvetica Neue"/>
              </a:rPr>
              <a:t>Start with </a:t>
            </a:r>
            <a:r>
              <a:rPr i="1" lang="en-IN">
                <a:solidFill>
                  <a:schemeClr val="dk1"/>
                </a:solidFill>
                <a:latin typeface="Helvetica Neue"/>
                <a:ea typeface="Helvetica Neue"/>
                <a:cs typeface="Helvetica Neue"/>
                <a:sym typeface="Helvetica Neue"/>
              </a:rPr>
              <a:t>Office typology</a:t>
            </a:r>
            <a:endParaRPr i="1">
              <a:solidFill>
                <a:schemeClr val="dk1"/>
              </a:solidFill>
              <a:latin typeface="Helvetica Neue"/>
              <a:ea typeface="Helvetica Neue"/>
              <a:cs typeface="Helvetica Neue"/>
              <a:sym typeface="Helvetica Neue"/>
            </a:endParaRPr>
          </a:p>
          <a:p>
            <a:pPr indent="-317500" lvl="0" marL="457200" rtl="0" algn="l">
              <a:lnSpc>
                <a:spcPct val="115000"/>
              </a:lnSpc>
              <a:spcBef>
                <a:spcPts val="0"/>
              </a:spcBef>
              <a:spcAft>
                <a:spcPts val="0"/>
              </a:spcAft>
              <a:buClr>
                <a:schemeClr val="dk1"/>
              </a:buClr>
              <a:buSzPts val="1400"/>
              <a:buFont typeface="Helvetica Neue"/>
              <a:buAutoNum type="arabicPeriod"/>
            </a:pPr>
            <a:r>
              <a:rPr b="1" lang="en-IN">
                <a:solidFill>
                  <a:schemeClr val="dk1"/>
                </a:solidFill>
                <a:latin typeface="Helvetica Neue"/>
                <a:ea typeface="Helvetica Neue"/>
                <a:cs typeface="Helvetica Neue"/>
                <a:sym typeface="Helvetica Neue"/>
              </a:rPr>
              <a:t>Adjust Parameters:</a:t>
            </a:r>
            <a:r>
              <a:rPr lang="en-IN">
                <a:solidFill>
                  <a:schemeClr val="dk1"/>
                </a:solidFill>
                <a:latin typeface="Helvetica Neue"/>
                <a:ea typeface="Helvetica Neue"/>
                <a:cs typeface="Helvetica Neue"/>
                <a:sym typeface="Helvetica Neue"/>
              </a:rPr>
              <a:t> Customize to meet your roles’ goal. You have five attempts, so choose carefully!</a:t>
            </a:r>
            <a:endParaRPr>
              <a:solidFill>
                <a:schemeClr val="dk1"/>
              </a:solidFill>
              <a:latin typeface="Helvetica Neue"/>
              <a:ea typeface="Helvetica Neue"/>
              <a:cs typeface="Helvetica Neue"/>
              <a:sym typeface="Helvetica Neue"/>
            </a:endParaRPr>
          </a:p>
          <a:p>
            <a:pPr indent="-317500" lvl="0" marL="457200" rtl="0" algn="l">
              <a:lnSpc>
                <a:spcPct val="115000"/>
              </a:lnSpc>
              <a:spcBef>
                <a:spcPts val="0"/>
              </a:spcBef>
              <a:spcAft>
                <a:spcPts val="0"/>
              </a:spcAft>
              <a:buClr>
                <a:schemeClr val="dk1"/>
              </a:buClr>
              <a:buSzPts val="1400"/>
              <a:buFont typeface="Helvetica Neue"/>
              <a:buAutoNum type="arabicPeriod"/>
            </a:pPr>
            <a:r>
              <a:rPr b="1" lang="en-IN">
                <a:solidFill>
                  <a:schemeClr val="dk1"/>
                </a:solidFill>
                <a:latin typeface="Helvetica Neue"/>
                <a:ea typeface="Helvetica Neue"/>
                <a:cs typeface="Helvetica Neue"/>
                <a:sym typeface="Helvetica Neue"/>
              </a:rPr>
              <a:t>Run Simulation:</a:t>
            </a:r>
            <a:r>
              <a:rPr lang="en-IN">
                <a:solidFill>
                  <a:schemeClr val="dk1"/>
                </a:solidFill>
                <a:latin typeface="Helvetica Neue"/>
                <a:ea typeface="Helvetica Neue"/>
                <a:cs typeface="Helvetica Neue"/>
                <a:sym typeface="Helvetica Neue"/>
              </a:rPr>
              <a:t> Click "Run" and "Visualize" for heating/cooling loads</a:t>
            </a:r>
            <a:endParaRPr>
              <a:solidFill>
                <a:schemeClr val="dk1"/>
              </a:solidFill>
              <a:latin typeface="Helvetica Neue"/>
              <a:ea typeface="Helvetica Neue"/>
              <a:cs typeface="Helvetica Neue"/>
              <a:sym typeface="Helvetica Neue"/>
            </a:endParaRPr>
          </a:p>
          <a:p>
            <a:pPr indent="-317500" lvl="0" marL="457200" rtl="0" algn="l">
              <a:lnSpc>
                <a:spcPct val="115000"/>
              </a:lnSpc>
              <a:spcBef>
                <a:spcPts val="0"/>
              </a:spcBef>
              <a:spcAft>
                <a:spcPts val="0"/>
              </a:spcAft>
              <a:buClr>
                <a:schemeClr val="dk1"/>
              </a:buClr>
              <a:buSzPts val="1400"/>
              <a:buFont typeface="Helvetica Neue"/>
              <a:buAutoNum type="arabicPeriod"/>
            </a:pPr>
            <a:r>
              <a:rPr b="1" lang="en-IN">
                <a:solidFill>
                  <a:schemeClr val="dk1"/>
                </a:solidFill>
                <a:latin typeface="Helvetica Neue"/>
                <a:ea typeface="Helvetica Neue"/>
                <a:cs typeface="Helvetica Neue"/>
                <a:sym typeface="Helvetica Neue"/>
              </a:rPr>
              <a:t>Compare Results:</a:t>
            </a:r>
            <a:r>
              <a:rPr lang="en-IN">
                <a:solidFill>
                  <a:schemeClr val="dk1"/>
                </a:solidFill>
                <a:latin typeface="Helvetica Neue"/>
                <a:ea typeface="Helvetica Neue"/>
                <a:cs typeface="Helvetica Neue"/>
                <a:sym typeface="Helvetica Neue"/>
              </a:rPr>
              <a:t> Screenshot your final graph to compare designs</a:t>
            </a:r>
            <a:endParaRPr>
              <a:solidFill>
                <a:srgbClr val="3F3F3F"/>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0" name="Shape 480"/>
        <p:cNvGrpSpPr/>
        <p:nvPr/>
      </p:nvGrpSpPr>
      <p:grpSpPr>
        <a:xfrm>
          <a:off x="0" y="0"/>
          <a:ext cx="0" cy="0"/>
          <a:chOff x="0" y="0"/>
          <a:chExt cx="0" cy="0"/>
        </a:xfrm>
      </p:grpSpPr>
      <p:sp>
        <p:nvSpPr>
          <p:cNvPr id="481" name="Google Shape;481;g3130e92a31c_3_3"/>
          <p:cNvSpPr txBox="1"/>
          <p:nvPr/>
        </p:nvSpPr>
        <p:spPr>
          <a:xfrm>
            <a:off x="696375" y="168875"/>
            <a:ext cx="9107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1" lang="en-IN" sz="2400">
                <a:solidFill>
                  <a:srgbClr val="54266B"/>
                </a:solidFill>
                <a:latin typeface="Helvetica Neue"/>
                <a:ea typeface="Helvetica Neue"/>
                <a:cs typeface="Helvetica Neue"/>
                <a:sym typeface="Helvetica Neue"/>
              </a:rPr>
              <a:t>Game Demo</a:t>
            </a:r>
            <a:endParaRPr b="1" i="0" sz="2400" u="none" cap="none" strike="noStrike">
              <a:solidFill>
                <a:srgbClr val="54266B"/>
              </a:solidFill>
              <a:latin typeface="Helvetica Neue"/>
              <a:ea typeface="Helvetica Neue"/>
              <a:cs typeface="Helvetica Neue"/>
              <a:sym typeface="Helvetica Neue"/>
            </a:endParaRPr>
          </a:p>
        </p:txBody>
      </p:sp>
      <p:sp>
        <p:nvSpPr>
          <p:cNvPr id="482" name="Google Shape;482;g3130e92a31c_3_3"/>
          <p:cNvSpPr txBox="1"/>
          <p:nvPr/>
        </p:nvSpPr>
        <p:spPr>
          <a:xfrm>
            <a:off x="696375" y="717775"/>
            <a:ext cx="110673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1400"/>
              <a:buFont typeface="Arial"/>
              <a:buNone/>
            </a:pPr>
            <a:r>
              <a:rPr i="1" lang="en-IN">
                <a:solidFill>
                  <a:srgbClr val="999999"/>
                </a:solidFill>
                <a:latin typeface="Helvetica Neue"/>
                <a:ea typeface="Helvetica Neue"/>
                <a:cs typeface="Helvetica Neue"/>
                <a:sym typeface="Helvetica Neue"/>
              </a:rPr>
              <a:t>Energy Predictor Game, Development Process</a:t>
            </a:r>
            <a:endParaRPr b="0" i="1" sz="1400" u="none" cap="none" strike="noStrike">
              <a:solidFill>
                <a:srgbClr val="999999"/>
              </a:solidFill>
              <a:latin typeface="Helvetica Neue"/>
              <a:ea typeface="Helvetica Neue"/>
              <a:cs typeface="Helvetica Neue"/>
              <a:sym typeface="Helvetica Neue"/>
            </a:endParaRPr>
          </a:p>
        </p:txBody>
      </p:sp>
      <p:sp>
        <p:nvSpPr>
          <p:cNvPr id="483" name="Google Shape;483;g3130e92a31c_3_3"/>
          <p:cNvSpPr txBox="1"/>
          <p:nvPr/>
        </p:nvSpPr>
        <p:spPr>
          <a:xfrm>
            <a:off x="73200" y="404262"/>
            <a:ext cx="623100" cy="623100"/>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400"/>
              <a:buFont typeface="Arial"/>
              <a:buNone/>
            </a:pPr>
            <a:r>
              <a:rPr b="1" lang="en-IN">
                <a:solidFill>
                  <a:srgbClr val="999999"/>
                </a:solidFill>
                <a:latin typeface="Helvetica Neue"/>
                <a:ea typeface="Helvetica Neue"/>
                <a:cs typeface="Helvetica Neue"/>
                <a:sym typeface="Helvetica Neue"/>
              </a:rPr>
              <a:t>9</a:t>
            </a:r>
            <a:endParaRPr b="1" i="0" sz="1400" u="none" cap="none" strike="noStrike">
              <a:solidFill>
                <a:srgbClr val="999999"/>
              </a:solidFill>
              <a:latin typeface="Helvetica Neue"/>
              <a:ea typeface="Helvetica Neue"/>
              <a:cs typeface="Helvetica Neue"/>
              <a:sym typeface="Helvetica Neue"/>
            </a:endParaRPr>
          </a:p>
        </p:txBody>
      </p:sp>
      <p:sp>
        <p:nvSpPr>
          <p:cNvPr id="484" name="Google Shape;484;g3130e92a31c_3_3"/>
          <p:cNvSpPr txBox="1"/>
          <p:nvPr/>
        </p:nvSpPr>
        <p:spPr>
          <a:xfrm>
            <a:off x="609600" y="1340875"/>
            <a:ext cx="4493700" cy="4989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600"/>
              </a:spcBef>
              <a:spcAft>
                <a:spcPts val="0"/>
              </a:spcAft>
              <a:buClr>
                <a:srgbClr val="000000"/>
              </a:buClr>
              <a:buSzPts val="1600"/>
              <a:buFont typeface="Arial"/>
              <a:buNone/>
            </a:pPr>
            <a:r>
              <a:rPr b="1" lang="en-IN" sz="1600">
                <a:solidFill>
                  <a:srgbClr val="3F3F3F"/>
                </a:solidFill>
                <a:latin typeface="Helvetica Neue"/>
                <a:ea typeface="Helvetica Neue"/>
                <a:cs typeface="Helvetica Neue"/>
                <a:sym typeface="Helvetica Neue"/>
              </a:rPr>
              <a:t>Persona I (Architect):</a:t>
            </a:r>
            <a:endParaRPr b="1" sz="1600">
              <a:solidFill>
                <a:srgbClr val="3F3F3F"/>
              </a:solidFill>
              <a:latin typeface="Helvetica Neue"/>
              <a:ea typeface="Helvetica Neue"/>
              <a:cs typeface="Helvetica Neue"/>
              <a:sym typeface="Helvetica Neue"/>
            </a:endParaRPr>
          </a:p>
          <a:p>
            <a:pPr indent="0" lvl="0" marL="0" marR="0" rtl="0" algn="l">
              <a:lnSpc>
                <a:spcPct val="115000"/>
              </a:lnSpc>
              <a:spcBef>
                <a:spcPts val="1600"/>
              </a:spcBef>
              <a:spcAft>
                <a:spcPts val="0"/>
              </a:spcAft>
              <a:buClr>
                <a:srgbClr val="000000"/>
              </a:buClr>
              <a:buSzPts val="1600"/>
              <a:buFont typeface="Arial"/>
              <a:buNone/>
            </a:pPr>
            <a:r>
              <a:t/>
            </a:r>
            <a:endParaRPr sz="1600">
              <a:solidFill>
                <a:srgbClr val="3F3F3F"/>
              </a:solidFill>
              <a:latin typeface="Helvetica Neue"/>
              <a:ea typeface="Helvetica Neue"/>
              <a:cs typeface="Helvetica Neue"/>
              <a:sym typeface="Helvetica Neue"/>
            </a:endParaRPr>
          </a:p>
          <a:p>
            <a:pPr indent="0" lvl="0" marL="0" marR="0" rtl="0" algn="l">
              <a:lnSpc>
                <a:spcPct val="115000"/>
              </a:lnSpc>
              <a:spcBef>
                <a:spcPts val="1600"/>
              </a:spcBef>
              <a:spcAft>
                <a:spcPts val="1600"/>
              </a:spcAft>
              <a:buClr>
                <a:srgbClr val="000000"/>
              </a:buClr>
              <a:buSzPts val="1600"/>
              <a:buFont typeface="Arial"/>
              <a:buNone/>
            </a:pPr>
            <a:r>
              <a:rPr lang="en-IN" sz="1600">
                <a:solidFill>
                  <a:srgbClr val="3F3F3F"/>
                </a:solidFill>
                <a:latin typeface="Helvetica Neue"/>
                <a:ea typeface="Helvetica Neue"/>
                <a:cs typeface="Helvetica Neue"/>
                <a:sym typeface="Helvetica Neue"/>
              </a:rPr>
              <a:t> </a:t>
            </a:r>
            <a:endParaRPr sz="1600">
              <a:solidFill>
                <a:srgbClr val="3F3F3F"/>
              </a:solidFill>
              <a:latin typeface="Helvetica Neue"/>
              <a:ea typeface="Helvetica Neue"/>
              <a:cs typeface="Helvetica Neue"/>
              <a:sym typeface="Helvetica Neue"/>
            </a:endParaRPr>
          </a:p>
        </p:txBody>
      </p:sp>
      <p:sp>
        <p:nvSpPr>
          <p:cNvPr id="485" name="Google Shape;485;g3130e92a31c_3_3"/>
          <p:cNvSpPr txBox="1"/>
          <p:nvPr/>
        </p:nvSpPr>
        <p:spPr>
          <a:xfrm>
            <a:off x="6540775" y="1340875"/>
            <a:ext cx="4493700" cy="4989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600"/>
              </a:spcBef>
              <a:spcAft>
                <a:spcPts val="0"/>
              </a:spcAft>
              <a:buClr>
                <a:srgbClr val="000000"/>
              </a:buClr>
              <a:buSzPts val="1600"/>
              <a:buFont typeface="Arial"/>
              <a:buNone/>
            </a:pPr>
            <a:r>
              <a:rPr b="1" lang="en-IN" sz="1600">
                <a:solidFill>
                  <a:srgbClr val="3F3F3F"/>
                </a:solidFill>
                <a:latin typeface="Helvetica Neue"/>
                <a:ea typeface="Helvetica Neue"/>
                <a:cs typeface="Helvetica Neue"/>
                <a:sym typeface="Helvetica Neue"/>
              </a:rPr>
              <a:t>Persona II (ESG Consultant):</a:t>
            </a:r>
            <a:endParaRPr sz="1600">
              <a:solidFill>
                <a:srgbClr val="3F3F3F"/>
              </a:solidFill>
              <a:latin typeface="Helvetica Neue"/>
              <a:ea typeface="Helvetica Neue"/>
              <a:cs typeface="Helvetica Neue"/>
              <a:sym typeface="Helvetica Neue"/>
            </a:endParaRPr>
          </a:p>
          <a:p>
            <a:pPr indent="0" lvl="0" marL="0" marR="0" rtl="0" algn="l">
              <a:lnSpc>
                <a:spcPct val="115000"/>
              </a:lnSpc>
              <a:spcBef>
                <a:spcPts val="1600"/>
              </a:spcBef>
              <a:spcAft>
                <a:spcPts val="1600"/>
              </a:spcAft>
              <a:buClr>
                <a:srgbClr val="000000"/>
              </a:buClr>
              <a:buSzPts val="1600"/>
              <a:buFont typeface="Arial"/>
              <a:buNone/>
            </a:pPr>
            <a:r>
              <a:rPr lang="en-IN" sz="1600">
                <a:solidFill>
                  <a:srgbClr val="3F3F3F"/>
                </a:solidFill>
                <a:latin typeface="Helvetica Neue"/>
                <a:ea typeface="Helvetica Neue"/>
                <a:cs typeface="Helvetica Neue"/>
                <a:sym typeface="Helvetica Neue"/>
              </a:rPr>
              <a:t> </a:t>
            </a:r>
            <a:endParaRPr sz="1600">
              <a:solidFill>
                <a:srgbClr val="3F3F3F"/>
              </a:solidFill>
              <a:latin typeface="Helvetica Neue"/>
              <a:ea typeface="Helvetica Neue"/>
              <a:cs typeface="Helvetica Neue"/>
              <a:sym typeface="Helvetica Neue"/>
            </a:endParaRPr>
          </a:p>
        </p:txBody>
      </p:sp>
      <p:pic>
        <p:nvPicPr>
          <p:cNvPr id="486" name="Google Shape;486;g3130e92a31c_3_3"/>
          <p:cNvPicPr preferRelativeResize="0"/>
          <p:nvPr/>
        </p:nvPicPr>
        <p:blipFill>
          <a:blip r:embed="rId3">
            <a:alphaModFix/>
          </a:blip>
          <a:stretch>
            <a:fillRect/>
          </a:stretch>
        </p:blipFill>
        <p:spPr>
          <a:xfrm>
            <a:off x="241525" y="1359375"/>
            <a:ext cx="402650" cy="402650"/>
          </a:xfrm>
          <a:prstGeom prst="rect">
            <a:avLst/>
          </a:prstGeom>
          <a:noFill/>
          <a:ln>
            <a:noFill/>
          </a:ln>
        </p:spPr>
      </p:pic>
      <p:pic>
        <p:nvPicPr>
          <p:cNvPr id="487" name="Google Shape;487;g3130e92a31c_3_3"/>
          <p:cNvPicPr preferRelativeResize="0"/>
          <p:nvPr/>
        </p:nvPicPr>
        <p:blipFill>
          <a:blip r:embed="rId4">
            <a:alphaModFix/>
          </a:blip>
          <a:stretch>
            <a:fillRect/>
          </a:stretch>
        </p:blipFill>
        <p:spPr>
          <a:xfrm>
            <a:off x="6188275" y="1359375"/>
            <a:ext cx="402650" cy="402650"/>
          </a:xfrm>
          <a:prstGeom prst="rect">
            <a:avLst/>
          </a:prstGeom>
          <a:noFill/>
          <a:ln>
            <a:noFill/>
          </a:ln>
        </p:spPr>
      </p:pic>
      <p:pic>
        <p:nvPicPr>
          <p:cNvPr id="488" name="Google Shape;488;g3130e92a31c_3_3" title="Screen Recording 2024-11-07 225954.mp4">
            <a:hlinkClick r:id="rId5"/>
          </p:cNvPr>
          <p:cNvPicPr preferRelativeResize="0"/>
          <p:nvPr/>
        </p:nvPicPr>
        <p:blipFill>
          <a:blip r:embed="rId6">
            <a:alphaModFix/>
          </a:blip>
          <a:stretch>
            <a:fillRect/>
          </a:stretch>
        </p:blipFill>
        <p:spPr>
          <a:xfrm>
            <a:off x="6360275" y="1966900"/>
            <a:ext cx="5259075" cy="4212800"/>
          </a:xfrm>
          <a:prstGeom prst="rect">
            <a:avLst/>
          </a:prstGeom>
          <a:noFill/>
          <a:ln>
            <a:noFill/>
          </a:ln>
        </p:spPr>
      </p:pic>
      <p:pic>
        <p:nvPicPr>
          <p:cNvPr id="489" name="Google Shape;489;g3130e92a31c_3_3" title="Screen Recording 2024-11-07 231008.mp4">
            <a:hlinkClick r:id="rId7"/>
          </p:cNvPr>
          <p:cNvPicPr preferRelativeResize="0"/>
          <p:nvPr/>
        </p:nvPicPr>
        <p:blipFill>
          <a:blip r:embed="rId8">
            <a:alphaModFix/>
          </a:blip>
          <a:stretch>
            <a:fillRect/>
          </a:stretch>
        </p:blipFill>
        <p:spPr>
          <a:xfrm>
            <a:off x="241525" y="1973350"/>
            <a:ext cx="5259076" cy="419989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1000"/>
                                        <p:tgtEl>
                                          <p:spTgt spid="4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1000"/>
                                        <p:tgtEl>
                                          <p:spTgt spid="4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1000"/>
                                        <p:tgtEl>
                                          <p:spTgt spid="4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4" name="Shape 494"/>
        <p:cNvGrpSpPr/>
        <p:nvPr/>
      </p:nvGrpSpPr>
      <p:grpSpPr>
        <a:xfrm>
          <a:off x="0" y="0"/>
          <a:ext cx="0" cy="0"/>
          <a:chOff x="0" y="0"/>
          <a:chExt cx="0" cy="0"/>
        </a:xfrm>
      </p:grpSpPr>
      <p:sp>
        <p:nvSpPr>
          <p:cNvPr id="495" name="Google Shape;495;g315b7c3cc30_0_23"/>
          <p:cNvSpPr txBox="1"/>
          <p:nvPr/>
        </p:nvSpPr>
        <p:spPr>
          <a:xfrm>
            <a:off x="696375" y="168875"/>
            <a:ext cx="9107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1" lang="en-IN" sz="2400">
                <a:solidFill>
                  <a:srgbClr val="54266B"/>
                </a:solidFill>
                <a:latin typeface="Helvetica Neue"/>
                <a:ea typeface="Helvetica Neue"/>
                <a:cs typeface="Helvetica Neue"/>
                <a:sym typeface="Helvetica Neue"/>
              </a:rPr>
              <a:t>Experiments</a:t>
            </a:r>
            <a:endParaRPr b="1" i="0" sz="2400" u="none" cap="none" strike="noStrike">
              <a:solidFill>
                <a:srgbClr val="54266B"/>
              </a:solidFill>
              <a:latin typeface="Helvetica Neue"/>
              <a:ea typeface="Helvetica Neue"/>
              <a:cs typeface="Helvetica Neue"/>
              <a:sym typeface="Helvetica Neue"/>
            </a:endParaRPr>
          </a:p>
        </p:txBody>
      </p:sp>
      <p:sp>
        <p:nvSpPr>
          <p:cNvPr id="496" name="Google Shape;496;g315b7c3cc30_0_23"/>
          <p:cNvSpPr txBox="1"/>
          <p:nvPr/>
        </p:nvSpPr>
        <p:spPr>
          <a:xfrm>
            <a:off x="696375" y="717775"/>
            <a:ext cx="110673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1400"/>
              <a:buFont typeface="Arial"/>
              <a:buNone/>
            </a:pPr>
            <a:r>
              <a:rPr i="1" lang="en-IN">
                <a:solidFill>
                  <a:srgbClr val="999999"/>
                </a:solidFill>
                <a:latin typeface="Helvetica Neue"/>
                <a:ea typeface="Helvetica Neue"/>
                <a:cs typeface="Helvetica Neue"/>
                <a:sym typeface="Helvetica Neue"/>
              </a:rPr>
              <a:t>Energy Predictor Game</a:t>
            </a:r>
            <a:endParaRPr b="0" i="1" sz="1400" u="none" cap="none" strike="noStrike">
              <a:solidFill>
                <a:srgbClr val="999999"/>
              </a:solidFill>
              <a:latin typeface="Helvetica Neue"/>
              <a:ea typeface="Helvetica Neue"/>
              <a:cs typeface="Helvetica Neue"/>
              <a:sym typeface="Helvetica Neue"/>
            </a:endParaRPr>
          </a:p>
        </p:txBody>
      </p:sp>
      <p:sp>
        <p:nvSpPr>
          <p:cNvPr id="497" name="Google Shape;497;g315b7c3cc30_0_23"/>
          <p:cNvSpPr txBox="1"/>
          <p:nvPr/>
        </p:nvSpPr>
        <p:spPr>
          <a:xfrm>
            <a:off x="73200" y="404262"/>
            <a:ext cx="623100" cy="623100"/>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400"/>
              <a:buFont typeface="Arial"/>
              <a:buNone/>
            </a:pPr>
            <a:r>
              <a:rPr b="1" lang="en-IN">
                <a:solidFill>
                  <a:srgbClr val="999999"/>
                </a:solidFill>
                <a:latin typeface="Helvetica Neue"/>
                <a:ea typeface="Helvetica Neue"/>
                <a:cs typeface="Helvetica Neue"/>
                <a:sym typeface="Helvetica Neue"/>
              </a:rPr>
              <a:t>11</a:t>
            </a:r>
            <a:endParaRPr b="1" i="0" sz="1400" u="none" cap="none" strike="noStrike">
              <a:solidFill>
                <a:srgbClr val="999999"/>
              </a:solidFill>
              <a:latin typeface="Helvetica Neue"/>
              <a:ea typeface="Helvetica Neue"/>
              <a:cs typeface="Helvetica Neue"/>
              <a:sym typeface="Helvetica Neue"/>
            </a:endParaRPr>
          </a:p>
        </p:txBody>
      </p:sp>
      <p:pic>
        <p:nvPicPr>
          <p:cNvPr id="498" name="Google Shape;498;g315b7c3cc30_0_23"/>
          <p:cNvPicPr preferRelativeResize="0"/>
          <p:nvPr/>
        </p:nvPicPr>
        <p:blipFill rotWithShape="1">
          <a:blip r:embed="rId3">
            <a:alphaModFix/>
          </a:blip>
          <a:srcRect b="0" l="0" r="1146" t="0"/>
          <a:stretch/>
        </p:blipFill>
        <p:spPr>
          <a:xfrm>
            <a:off x="3886501" y="3956050"/>
            <a:ext cx="4418987" cy="2456600"/>
          </a:xfrm>
          <a:prstGeom prst="rect">
            <a:avLst/>
          </a:prstGeom>
          <a:noFill/>
          <a:ln>
            <a:noFill/>
          </a:ln>
        </p:spPr>
      </p:pic>
      <p:pic>
        <p:nvPicPr>
          <p:cNvPr id="499" name="Google Shape;499;g315b7c3cc30_0_23"/>
          <p:cNvPicPr preferRelativeResize="0"/>
          <p:nvPr/>
        </p:nvPicPr>
        <p:blipFill rotWithShape="1">
          <a:blip r:embed="rId4">
            <a:alphaModFix/>
          </a:blip>
          <a:srcRect b="0" l="0" r="1312" t="2276"/>
          <a:stretch/>
        </p:blipFill>
        <p:spPr>
          <a:xfrm>
            <a:off x="634600" y="1340875"/>
            <a:ext cx="4351980" cy="2379125"/>
          </a:xfrm>
          <a:prstGeom prst="rect">
            <a:avLst/>
          </a:prstGeom>
          <a:noFill/>
          <a:ln>
            <a:noFill/>
          </a:ln>
        </p:spPr>
      </p:pic>
      <p:pic>
        <p:nvPicPr>
          <p:cNvPr id="500" name="Google Shape;500;g315b7c3cc30_0_23"/>
          <p:cNvPicPr preferRelativeResize="0"/>
          <p:nvPr/>
        </p:nvPicPr>
        <p:blipFill>
          <a:blip r:embed="rId5">
            <a:alphaModFix/>
          </a:blip>
          <a:stretch>
            <a:fillRect/>
          </a:stretch>
        </p:blipFill>
        <p:spPr>
          <a:xfrm>
            <a:off x="6874450" y="1340875"/>
            <a:ext cx="4418975" cy="246188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2b3df17e96a_3_16"/>
          <p:cNvSpPr txBox="1"/>
          <p:nvPr/>
        </p:nvSpPr>
        <p:spPr>
          <a:xfrm>
            <a:off x="696375" y="168875"/>
            <a:ext cx="9107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1" lang="en-IN" sz="2400">
                <a:solidFill>
                  <a:srgbClr val="54266B"/>
                </a:solidFill>
                <a:latin typeface="Helvetica Neue"/>
                <a:ea typeface="Helvetica Neue"/>
                <a:cs typeface="Helvetica Neue"/>
                <a:sym typeface="Helvetica Neue"/>
              </a:rPr>
              <a:t>Introduction</a:t>
            </a:r>
            <a:endParaRPr b="1" i="0" sz="2400" u="none" cap="none" strike="noStrike">
              <a:solidFill>
                <a:srgbClr val="54266B"/>
              </a:solidFill>
              <a:latin typeface="Helvetica Neue"/>
              <a:ea typeface="Helvetica Neue"/>
              <a:cs typeface="Helvetica Neue"/>
              <a:sym typeface="Helvetica Neue"/>
            </a:endParaRPr>
          </a:p>
        </p:txBody>
      </p:sp>
      <p:sp>
        <p:nvSpPr>
          <p:cNvPr id="184" name="Google Shape;184;g2b3df17e96a_3_16"/>
          <p:cNvSpPr txBox="1"/>
          <p:nvPr/>
        </p:nvSpPr>
        <p:spPr>
          <a:xfrm>
            <a:off x="696377" y="717775"/>
            <a:ext cx="11096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1400"/>
              <a:buFont typeface="Arial"/>
              <a:buNone/>
            </a:pPr>
            <a:r>
              <a:rPr i="1" lang="en-IN">
                <a:solidFill>
                  <a:srgbClr val="999999"/>
                </a:solidFill>
                <a:latin typeface="Helvetica Neue"/>
                <a:ea typeface="Helvetica Neue"/>
                <a:cs typeface="Helvetica Neue"/>
                <a:sym typeface="Helvetica Neue"/>
              </a:rPr>
              <a:t>Problem Statement - GHG Emissions in Built Environment , research question</a:t>
            </a:r>
            <a:endParaRPr b="0" i="1" sz="1400" u="none" cap="none" strike="noStrike">
              <a:solidFill>
                <a:srgbClr val="999999"/>
              </a:solidFill>
              <a:latin typeface="Helvetica Neue"/>
              <a:ea typeface="Helvetica Neue"/>
              <a:cs typeface="Helvetica Neue"/>
              <a:sym typeface="Helvetica Neue"/>
            </a:endParaRPr>
          </a:p>
        </p:txBody>
      </p:sp>
      <p:sp>
        <p:nvSpPr>
          <p:cNvPr id="185" name="Google Shape;185;g2b3df17e96a_3_16"/>
          <p:cNvSpPr txBox="1"/>
          <p:nvPr/>
        </p:nvSpPr>
        <p:spPr>
          <a:xfrm>
            <a:off x="73200" y="404262"/>
            <a:ext cx="623100" cy="623100"/>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400"/>
              <a:buFont typeface="Arial"/>
              <a:buNone/>
            </a:pPr>
            <a:r>
              <a:rPr b="1" lang="en-IN">
                <a:solidFill>
                  <a:srgbClr val="999999"/>
                </a:solidFill>
                <a:latin typeface="Helvetica Neue"/>
                <a:ea typeface="Helvetica Neue"/>
                <a:cs typeface="Helvetica Neue"/>
                <a:sym typeface="Helvetica Neue"/>
              </a:rPr>
              <a:t>2</a:t>
            </a:r>
            <a:endParaRPr b="1" i="0" sz="1400" u="none" cap="none" strike="noStrike">
              <a:solidFill>
                <a:srgbClr val="999999"/>
              </a:solidFill>
              <a:latin typeface="Helvetica Neue"/>
              <a:ea typeface="Helvetica Neue"/>
              <a:cs typeface="Helvetica Neue"/>
              <a:sym typeface="Helvetica Neue"/>
            </a:endParaRPr>
          </a:p>
        </p:txBody>
      </p:sp>
      <p:sp>
        <p:nvSpPr>
          <p:cNvPr id="186" name="Google Shape;186;g2b3df17e96a_3_16"/>
          <p:cNvSpPr txBox="1"/>
          <p:nvPr/>
        </p:nvSpPr>
        <p:spPr>
          <a:xfrm>
            <a:off x="609600" y="1340875"/>
            <a:ext cx="10980600" cy="45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600"/>
              </a:spcBef>
              <a:spcAft>
                <a:spcPts val="1600"/>
              </a:spcAft>
              <a:buClr>
                <a:srgbClr val="000000"/>
              </a:buClr>
              <a:buSzPts val="1600"/>
              <a:buFont typeface="Arial"/>
              <a:buNone/>
            </a:pPr>
            <a:r>
              <a:t/>
            </a:r>
            <a:endParaRPr sz="1600">
              <a:solidFill>
                <a:srgbClr val="3F3F3F"/>
              </a:solidFill>
              <a:latin typeface="Helvetica Neue"/>
              <a:ea typeface="Helvetica Neue"/>
              <a:cs typeface="Helvetica Neue"/>
              <a:sym typeface="Helvetica Neue"/>
            </a:endParaRPr>
          </a:p>
        </p:txBody>
      </p:sp>
      <p:sp>
        <p:nvSpPr>
          <p:cNvPr id="187" name="Google Shape;187;g2b3df17e96a_3_16"/>
          <p:cNvSpPr txBox="1"/>
          <p:nvPr/>
        </p:nvSpPr>
        <p:spPr>
          <a:xfrm>
            <a:off x="696375" y="1340875"/>
            <a:ext cx="10016100" cy="152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IN" sz="1600">
                <a:solidFill>
                  <a:srgbClr val="3F3F3F"/>
                </a:solidFill>
                <a:latin typeface="Helvetica Neue"/>
                <a:ea typeface="Helvetica Neue"/>
                <a:cs typeface="Helvetica Neue"/>
                <a:sym typeface="Helvetica Neue"/>
              </a:rPr>
              <a:t>Energy simulations</a:t>
            </a:r>
            <a:r>
              <a:rPr b="1" lang="en-IN" sz="1600">
                <a:solidFill>
                  <a:srgbClr val="3F3F3F"/>
                </a:solidFill>
                <a:latin typeface="Helvetica Neue"/>
                <a:ea typeface="Helvetica Neue"/>
                <a:cs typeface="Helvetica Neue"/>
                <a:sym typeface="Helvetica Neue"/>
              </a:rPr>
              <a:t> enable architects to</a:t>
            </a:r>
            <a:endParaRPr b="1" sz="1600">
              <a:solidFill>
                <a:schemeClr val="dk2"/>
              </a:solidFill>
            </a:endParaRPr>
          </a:p>
          <a:p>
            <a:pPr indent="0" lvl="0" marL="0" rtl="0" algn="l">
              <a:lnSpc>
                <a:spcPct val="115000"/>
              </a:lnSpc>
              <a:spcBef>
                <a:spcPts val="0"/>
              </a:spcBef>
              <a:spcAft>
                <a:spcPts val="0"/>
              </a:spcAft>
              <a:buNone/>
            </a:pPr>
            <a:r>
              <a:t/>
            </a:r>
            <a:endParaRPr b="1" sz="1600">
              <a:solidFill>
                <a:schemeClr val="dk2"/>
              </a:solidFill>
            </a:endParaRPr>
          </a:p>
          <a:p>
            <a:pPr indent="-317500" lvl="0" marL="457200" rtl="0" algn="l">
              <a:lnSpc>
                <a:spcPct val="115000"/>
              </a:lnSpc>
              <a:spcBef>
                <a:spcPts val="0"/>
              </a:spcBef>
              <a:spcAft>
                <a:spcPts val="0"/>
              </a:spcAft>
              <a:buClr>
                <a:schemeClr val="dk2"/>
              </a:buClr>
              <a:buSzPts val="1400"/>
              <a:buChar char="●"/>
            </a:pPr>
            <a:r>
              <a:rPr lang="en-IN">
                <a:solidFill>
                  <a:srgbClr val="3F3F3F"/>
                </a:solidFill>
                <a:latin typeface="Helvetica Neue"/>
                <a:ea typeface="Helvetica Neue"/>
                <a:cs typeface="Helvetica Neue"/>
                <a:sym typeface="Helvetica Neue"/>
              </a:rPr>
              <a:t>Access and compare carbon footprint and energy usage of different design options</a:t>
            </a:r>
            <a:endParaRPr>
              <a:solidFill>
                <a:srgbClr val="3F3F3F"/>
              </a:solidFill>
              <a:latin typeface="Helvetica Neue"/>
              <a:ea typeface="Helvetica Neue"/>
              <a:cs typeface="Helvetica Neue"/>
              <a:sym typeface="Helvetica Neue"/>
            </a:endParaRPr>
          </a:p>
          <a:p>
            <a:pPr indent="-317500" lvl="0" marL="457200" rtl="0" algn="l">
              <a:lnSpc>
                <a:spcPct val="115000"/>
              </a:lnSpc>
              <a:spcBef>
                <a:spcPts val="0"/>
              </a:spcBef>
              <a:spcAft>
                <a:spcPts val="0"/>
              </a:spcAft>
              <a:buClr>
                <a:schemeClr val="dk2"/>
              </a:buClr>
              <a:buSzPts val="1400"/>
              <a:buChar char="●"/>
            </a:pPr>
            <a:r>
              <a:rPr lang="en-IN">
                <a:solidFill>
                  <a:srgbClr val="3F3F3F"/>
                </a:solidFill>
                <a:latin typeface="Helvetica Neue"/>
                <a:ea typeface="Helvetica Neue"/>
                <a:cs typeface="Helvetica Neue"/>
                <a:sym typeface="Helvetica Neue"/>
              </a:rPr>
              <a:t>Support informed decision-making to enhance thermal comfort for occupants</a:t>
            </a:r>
            <a:endParaRPr>
              <a:solidFill>
                <a:srgbClr val="3F3F3F"/>
              </a:solidFill>
              <a:latin typeface="Helvetica Neue"/>
              <a:ea typeface="Helvetica Neue"/>
              <a:cs typeface="Helvetica Neue"/>
              <a:sym typeface="Helvetica Neue"/>
            </a:endParaRPr>
          </a:p>
          <a:p>
            <a:pPr indent="-317500" lvl="0" marL="457200" rtl="0" algn="l">
              <a:lnSpc>
                <a:spcPct val="115000"/>
              </a:lnSpc>
              <a:spcBef>
                <a:spcPts val="0"/>
              </a:spcBef>
              <a:spcAft>
                <a:spcPts val="0"/>
              </a:spcAft>
              <a:buClr>
                <a:schemeClr val="dk2"/>
              </a:buClr>
              <a:buSzPts val="1400"/>
              <a:buChar char="●"/>
            </a:pPr>
            <a:r>
              <a:rPr lang="en-IN">
                <a:solidFill>
                  <a:srgbClr val="3F3F3F"/>
                </a:solidFill>
                <a:latin typeface="Helvetica Neue"/>
                <a:ea typeface="Helvetica Neue"/>
                <a:cs typeface="Helvetica Neue"/>
                <a:sym typeface="Helvetica Neue"/>
              </a:rPr>
              <a:t>Develop renewable energy solutions to optimize daily building operations</a:t>
            </a:r>
            <a:endParaRPr>
              <a:solidFill>
                <a:schemeClr val="dk2"/>
              </a:solidFill>
            </a:endParaRPr>
          </a:p>
        </p:txBody>
      </p:sp>
      <p:pic>
        <p:nvPicPr>
          <p:cNvPr id="188" name="Google Shape;188;g2b3df17e96a_3_16"/>
          <p:cNvPicPr preferRelativeResize="0"/>
          <p:nvPr/>
        </p:nvPicPr>
        <p:blipFill>
          <a:blip r:embed="rId3">
            <a:alphaModFix/>
          </a:blip>
          <a:stretch>
            <a:fillRect/>
          </a:stretch>
        </p:blipFill>
        <p:spPr>
          <a:xfrm>
            <a:off x="7243500" y="3518025"/>
            <a:ext cx="3553176" cy="2704550"/>
          </a:xfrm>
          <a:prstGeom prst="rect">
            <a:avLst/>
          </a:prstGeom>
          <a:noFill/>
          <a:ln>
            <a:noFill/>
          </a:ln>
        </p:spPr>
      </p:pic>
      <p:pic>
        <p:nvPicPr>
          <p:cNvPr id="189" name="Google Shape;189;g2b3df17e96a_3_16"/>
          <p:cNvPicPr preferRelativeResize="0"/>
          <p:nvPr/>
        </p:nvPicPr>
        <p:blipFill>
          <a:blip r:embed="rId4">
            <a:alphaModFix/>
          </a:blip>
          <a:stretch>
            <a:fillRect/>
          </a:stretch>
        </p:blipFill>
        <p:spPr>
          <a:xfrm>
            <a:off x="841875" y="3491500"/>
            <a:ext cx="6238898" cy="27575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2b3df17e96a_3_301"/>
          <p:cNvSpPr txBox="1"/>
          <p:nvPr/>
        </p:nvSpPr>
        <p:spPr>
          <a:xfrm>
            <a:off x="696375" y="168875"/>
            <a:ext cx="9107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1" lang="en-IN" sz="2400">
                <a:solidFill>
                  <a:srgbClr val="54266B"/>
                </a:solidFill>
                <a:latin typeface="Helvetica Neue"/>
                <a:ea typeface="Helvetica Neue"/>
                <a:cs typeface="Helvetica Neue"/>
                <a:sym typeface="Helvetica Neue"/>
              </a:rPr>
              <a:t>Why to gamify energy modeling?</a:t>
            </a:r>
            <a:endParaRPr b="1" i="0" sz="2400" u="none" cap="none" strike="noStrike">
              <a:solidFill>
                <a:srgbClr val="54266B"/>
              </a:solidFill>
              <a:latin typeface="Helvetica Neue"/>
              <a:ea typeface="Helvetica Neue"/>
              <a:cs typeface="Helvetica Neue"/>
              <a:sym typeface="Helvetica Neue"/>
            </a:endParaRPr>
          </a:p>
        </p:txBody>
      </p:sp>
      <p:sp>
        <p:nvSpPr>
          <p:cNvPr id="196" name="Google Shape;196;g2b3df17e96a_3_301"/>
          <p:cNvSpPr txBox="1"/>
          <p:nvPr/>
        </p:nvSpPr>
        <p:spPr>
          <a:xfrm>
            <a:off x="696375" y="717775"/>
            <a:ext cx="110673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1400"/>
              <a:buFont typeface="Arial"/>
              <a:buNone/>
            </a:pPr>
            <a:r>
              <a:rPr i="1" lang="en-IN">
                <a:solidFill>
                  <a:srgbClr val="999999"/>
                </a:solidFill>
                <a:latin typeface="Helvetica Neue"/>
                <a:ea typeface="Helvetica Neue"/>
                <a:cs typeface="Helvetica Neue"/>
                <a:sym typeface="Helvetica Neue"/>
              </a:rPr>
              <a:t>Research Findings &amp; Motivation</a:t>
            </a:r>
            <a:endParaRPr b="0" i="1" sz="1400" u="none" cap="none" strike="noStrike">
              <a:solidFill>
                <a:srgbClr val="999999"/>
              </a:solidFill>
              <a:latin typeface="Helvetica Neue"/>
              <a:ea typeface="Helvetica Neue"/>
              <a:cs typeface="Helvetica Neue"/>
              <a:sym typeface="Helvetica Neue"/>
            </a:endParaRPr>
          </a:p>
        </p:txBody>
      </p:sp>
      <p:sp>
        <p:nvSpPr>
          <p:cNvPr id="197" name="Google Shape;197;g2b3df17e96a_3_301"/>
          <p:cNvSpPr txBox="1"/>
          <p:nvPr/>
        </p:nvSpPr>
        <p:spPr>
          <a:xfrm>
            <a:off x="73200" y="404262"/>
            <a:ext cx="623100" cy="623100"/>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400"/>
              <a:buFont typeface="Arial"/>
              <a:buNone/>
            </a:pPr>
            <a:r>
              <a:rPr b="1" lang="en-IN">
                <a:solidFill>
                  <a:srgbClr val="999999"/>
                </a:solidFill>
                <a:latin typeface="Helvetica Neue"/>
                <a:ea typeface="Helvetica Neue"/>
                <a:cs typeface="Helvetica Neue"/>
                <a:sym typeface="Helvetica Neue"/>
              </a:rPr>
              <a:t>3</a:t>
            </a:r>
            <a:endParaRPr b="1" i="0" sz="1400" u="none" cap="none" strike="noStrike">
              <a:solidFill>
                <a:srgbClr val="999999"/>
              </a:solidFill>
              <a:latin typeface="Helvetica Neue"/>
              <a:ea typeface="Helvetica Neue"/>
              <a:cs typeface="Helvetica Neue"/>
              <a:sym typeface="Helvetica Neue"/>
            </a:endParaRPr>
          </a:p>
        </p:txBody>
      </p:sp>
      <p:sp>
        <p:nvSpPr>
          <p:cNvPr id="198" name="Google Shape;198;g2b3df17e96a_3_301"/>
          <p:cNvSpPr txBox="1"/>
          <p:nvPr/>
        </p:nvSpPr>
        <p:spPr>
          <a:xfrm>
            <a:off x="609600" y="1340875"/>
            <a:ext cx="10833000" cy="16239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1600"/>
              </a:spcBef>
              <a:spcAft>
                <a:spcPts val="0"/>
              </a:spcAft>
              <a:buClr>
                <a:srgbClr val="3F3F3F"/>
              </a:buClr>
              <a:buSzPts val="1600"/>
              <a:buFont typeface="Helvetica Neue"/>
              <a:buChar char="●"/>
            </a:pPr>
            <a:r>
              <a:rPr lang="en-IN" sz="1600">
                <a:solidFill>
                  <a:srgbClr val="3F3F3F"/>
                </a:solidFill>
                <a:latin typeface="Helvetica Neue"/>
                <a:ea typeface="Helvetica Neue"/>
                <a:cs typeface="Helvetica Neue"/>
                <a:sym typeface="Helvetica Neue"/>
              </a:rPr>
              <a:t>Energy simulation tools are vital but often used too late for maximum impact</a:t>
            </a:r>
            <a:endParaRPr sz="1600">
              <a:solidFill>
                <a:srgbClr val="3F3F3F"/>
              </a:solidFill>
              <a:latin typeface="Helvetica Neue"/>
              <a:ea typeface="Helvetica Neue"/>
              <a:cs typeface="Helvetica Neue"/>
              <a:sym typeface="Helvetica Neue"/>
            </a:endParaRPr>
          </a:p>
          <a:p>
            <a:pPr indent="-330200" lvl="0" marL="457200" rtl="0" algn="l">
              <a:lnSpc>
                <a:spcPct val="115000"/>
              </a:lnSpc>
              <a:spcBef>
                <a:spcPts val="0"/>
              </a:spcBef>
              <a:spcAft>
                <a:spcPts val="0"/>
              </a:spcAft>
              <a:buClr>
                <a:srgbClr val="3F3F3F"/>
              </a:buClr>
              <a:buSzPts val="1600"/>
              <a:buFont typeface="Helvetica Neue"/>
              <a:buChar char="●"/>
            </a:pPr>
            <a:r>
              <a:rPr lang="en-IN" sz="1600">
                <a:solidFill>
                  <a:srgbClr val="3F3F3F"/>
                </a:solidFill>
                <a:latin typeface="Helvetica Neue"/>
                <a:ea typeface="Helvetica Neue"/>
                <a:cs typeface="Helvetica Neue"/>
                <a:sym typeface="Helvetica Neue"/>
              </a:rPr>
              <a:t>Harvard study: game-based tools cut office EUI by 22–31% and are preferred by students</a:t>
            </a:r>
            <a:endParaRPr sz="1600">
              <a:solidFill>
                <a:srgbClr val="3F3F3F"/>
              </a:solidFill>
              <a:latin typeface="Helvetica Neue"/>
              <a:ea typeface="Helvetica Neue"/>
              <a:cs typeface="Helvetica Neue"/>
              <a:sym typeface="Helvetica Neue"/>
            </a:endParaRPr>
          </a:p>
          <a:p>
            <a:pPr indent="-330200" lvl="0" marL="457200" rtl="0" algn="l">
              <a:lnSpc>
                <a:spcPct val="115000"/>
              </a:lnSpc>
              <a:spcBef>
                <a:spcPts val="0"/>
              </a:spcBef>
              <a:spcAft>
                <a:spcPts val="0"/>
              </a:spcAft>
              <a:buClr>
                <a:srgbClr val="3F3F3F"/>
              </a:buClr>
              <a:buSzPts val="1600"/>
              <a:buFont typeface="Helvetica Neue"/>
              <a:buChar char="●"/>
            </a:pPr>
            <a:r>
              <a:rPr lang="en-IN" sz="1600">
                <a:solidFill>
                  <a:srgbClr val="3F3F3F"/>
                </a:solidFill>
                <a:latin typeface="Helvetica Neue"/>
                <a:ea typeface="Helvetica Neue"/>
                <a:cs typeface="Helvetica Neue"/>
                <a:sym typeface="Helvetica Neue"/>
              </a:rPr>
              <a:t>Gamification enables efficient, early-stage design choices</a:t>
            </a:r>
            <a:endParaRPr sz="1600">
              <a:solidFill>
                <a:srgbClr val="3F3F3F"/>
              </a:solidFill>
              <a:latin typeface="Helvetica Neue"/>
              <a:ea typeface="Helvetica Neue"/>
              <a:cs typeface="Helvetica Neue"/>
              <a:sym typeface="Helvetica Neue"/>
            </a:endParaRPr>
          </a:p>
          <a:p>
            <a:pPr indent="-330200" lvl="0" marL="457200" rtl="0" algn="l">
              <a:lnSpc>
                <a:spcPct val="115000"/>
              </a:lnSpc>
              <a:spcBef>
                <a:spcPts val="0"/>
              </a:spcBef>
              <a:spcAft>
                <a:spcPts val="0"/>
              </a:spcAft>
              <a:buClr>
                <a:srgbClr val="3F3F3F"/>
              </a:buClr>
              <a:buSzPts val="1600"/>
              <a:buFont typeface="Helvetica Neue"/>
              <a:buChar char="●"/>
            </a:pPr>
            <a:r>
              <a:rPr lang="en-IN" sz="1600">
                <a:solidFill>
                  <a:srgbClr val="3F3F3F"/>
                </a:solidFill>
                <a:latin typeface="Helvetica Neue"/>
                <a:ea typeface="Helvetica Neue"/>
                <a:cs typeface="Helvetica Neue"/>
                <a:sym typeface="Helvetica Neue"/>
              </a:rPr>
              <a:t>Rewards/penalties guide practical, budget-conscious decisions</a:t>
            </a:r>
            <a:endParaRPr sz="1600">
              <a:solidFill>
                <a:srgbClr val="3F3F3F"/>
              </a:solidFill>
              <a:latin typeface="Helvetica Neue"/>
              <a:ea typeface="Helvetica Neue"/>
              <a:cs typeface="Helvetica Neue"/>
              <a:sym typeface="Helvetica Neue"/>
            </a:endParaRPr>
          </a:p>
        </p:txBody>
      </p:sp>
      <p:pic>
        <p:nvPicPr>
          <p:cNvPr id="199" name="Google Shape;199;g2b3df17e96a_3_301"/>
          <p:cNvPicPr preferRelativeResize="0"/>
          <p:nvPr/>
        </p:nvPicPr>
        <p:blipFill>
          <a:blip r:embed="rId3">
            <a:alphaModFix/>
          </a:blip>
          <a:stretch>
            <a:fillRect/>
          </a:stretch>
        </p:blipFill>
        <p:spPr>
          <a:xfrm>
            <a:off x="2814162" y="2964775"/>
            <a:ext cx="6423874" cy="31091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2b443cae788_0_4"/>
          <p:cNvSpPr txBox="1"/>
          <p:nvPr/>
        </p:nvSpPr>
        <p:spPr>
          <a:xfrm>
            <a:off x="73200" y="404262"/>
            <a:ext cx="623100" cy="623100"/>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400"/>
              <a:buFont typeface="Arial"/>
              <a:buNone/>
            </a:pPr>
            <a:r>
              <a:rPr b="1" lang="en-IN">
                <a:solidFill>
                  <a:srgbClr val="999999"/>
                </a:solidFill>
                <a:latin typeface="Helvetica Neue"/>
                <a:ea typeface="Helvetica Neue"/>
                <a:cs typeface="Helvetica Neue"/>
                <a:sym typeface="Helvetica Neue"/>
              </a:rPr>
              <a:t>4</a:t>
            </a:r>
            <a:endParaRPr b="1" i="0" sz="1400" u="none" cap="none" strike="noStrike">
              <a:solidFill>
                <a:srgbClr val="999999"/>
              </a:solidFill>
              <a:latin typeface="Helvetica Neue"/>
              <a:ea typeface="Helvetica Neue"/>
              <a:cs typeface="Helvetica Neue"/>
              <a:sym typeface="Helvetica Neue"/>
            </a:endParaRPr>
          </a:p>
        </p:txBody>
      </p:sp>
      <p:sp>
        <p:nvSpPr>
          <p:cNvPr id="206" name="Google Shape;206;g2b443cae788_0_4"/>
          <p:cNvSpPr txBox="1"/>
          <p:nvPr/>
        </p:nvSpPr>
        <p:spPr>
          <a:xfrm>
            <a:off x="696377" y="717775"/>
            <a:ext cx="109806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1400"/>
              <a:buFont typeface="Arial"/>
              <a:buNone/>
            </a:pPr>
            <a:r>
              <a:rPr i="1" lang="en-IN">
                <a:solidFill>
                  <a:srgbClr val="999999"/>
                </a:solidFill>
                <a:latin typeface="Helvetica Neue"/>
                <a:ea typeface="Helvetica Neue"/>
                <a:cs typeface="Helvetica Neue"/>
                <a:sym typeface="Helvetica Neue"/>
              </a:rPr>
              <a:t>Energy Modeling, Non-ML Methods</a:t>
            </a:r>
            <a:endParaRPr b="0" i="1" sz="1400" u="none" cap="none" strike="noStrike">
              <a:solidFill>
                <a:srgbClr val="999999"/>
              </a:solidFill>
              <a:latin typeface="Helvetica Neue"/>
              <a:ea typeface="Helvetica Neue"/>
              <a:cs typeface="Helvetica Neue"/>
              <a:sym typeface="Helvetica Neue"/>
            </a:endParaRPr>
          </a:p>
        </p:txBody>
      </p:sp>
      <p:sp>
        <p:nvSpPr>
          <p:cNvPr id="207" name="Google Shape;207;g2b443cae788_0_4"/>
          <p:cNvSpPr txBox="1"/>
          <p:nvPr/>
        </p:nvSpPr>
        <p:spPr>
          <a:xfrm>
            <a:off x="696375" y="168875"/>
            <a:ext cx="9107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1" lang="en-IN" sz="2400">
                <a:solidFill>
                  <a:srgbClr val="54266B"/>
                </a:solidFill>
                <a:latin typeface="Helvetica Neue"/>
                <a:ea typeface="Helvetica Neue"/>
                <a:cs typeface="Helvetica Neue"/>
                <a:sym typeface="Helvetica Neue"/>
              </a:rPr>
              <a:t>Current Solutions</a:t>
            </a:r>
            <a:endParaRPr b="1" i="0" sz="2400" u="none" cap="none" strike="noStrike">
              <a:solidFill>
                <a:srgbClr val="54266B"/>
              </a:solidFill>
              <a:latin typeface="Helvetica Neue"/>
              <a:ea typeface="Helvetica Neue"/>
              <a:cs typeface="Helvetica Neue"/>
              <a:sym typeface="Helvetica Neue"/>
            </a:endParaRPr>
          </a:p>
        </p:txBody>
      </p:sp>
      <p:sp>
        <p:nvSpPr>
          <p:cNvPr id="208" name="Google Shape;208;g2b443cae788_0_4"/>
          <p:cNvSpPr txBox="1"/>
          <p:nvPr/>
        </p:nvSpPr>
        <p:spPr>
          <a:xfrm>
            <a:off x="605700" y="2130775"/>
            <a:ext cx="10980600" cy="3573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IN" sz="2000">
                <a:solidFill>
                  <a:srgbClr val="3F3F3F"/>
                </a:solidFill>
                <a:latin typeface="Helvetica Neue"/>
                <a:ea typeface="Helvetica Neue"/>
                <a:cs typeface="Helvetica Neue"/>
                <a:sym typeface="Helvetica Neue"/>
              </a:rPr>
              <a:t>Traditional physics-based energy simulation workflow: </a:t>
            </a:r>
            <a:endParaRPr sz="2000">
              <a:solidFill>
                <a:srgbClr val="3F3F3F"/>
              </a:solidFill>
              <a:latin typeface="Helvetica Neue"/>
              <a:ea typeface="Helvetica Neue"/>
              <a:cs typeface="Helvetica Neue"/>
              <a:sym typeface="Helvetica Neue"/>
            </a:endParaRPr>
          </a:p>
          <a:p>
            <a:pPr indent="0" lvl="0" marL="0" rtl="0" algn="l">
              <a:lnSpc>
                <a:spcPct val="115000"/>
              </a:lnSpc>
              <a:spcBef>
                <a:spcPts val="1600"/>
              </a:spcBef>
              <a:spcAft>
                <a:spcPts val="0"/>
              </a:spcAft>
              <a:buNone/>
            </a:pPr>
            <a:r>
              <a:t/>
            </a:r>
            <a:endParaRPr sz="1600">
              <a:solidFill>
                <a:srgbClr val="3F3F3F"/>
              </a:solidFill>
              <a:latin typeface="Helvetica Neue"/>
              <a:ea typeface="Helvetica Neue"/>
              <a:cs typeface="Helvetica Neue"/>
              <a:sym typeface="Helvetica Neue"/>
            </a:endParaRPr>
          </a:p>
          <a:p>
            <a:pPr indent="0" lvl="0" marL="0" rtl="0" algn="l">
              <a:lnSpc>
                <a:spcPct val="115000"/>
              </a:lnSpc>
              <a:spcBef>
                <a:spcPts val="1600"/>
              </a:spcBef>
              <a:spcAft>
                <a:spcPts val="0"/>
              </a:spcAft>
              <a:buNone/>
            </a:pPr>
            <a:r>
              <a:t/>
            </a:r>
            <a:endParaRPr sz="1600">
              <a:solidFill>
                <a:srgbClr val="3F3F3F"/>
              </a:solidFill>
              <a:latin typeface="Helvetica Neue"/>
              <a:ea typeface="Helvetica Neue"/>
              <a:cs typeface="Helvetica Neue"/>
              <a:sym typeface="Helvetica Neue"/>
            </a:endParaRPr>
          </a:p>
          <a:p>
            <a:pPr indent="0" lvl="0" marL="0" rtl="0" algn="l">
              <a:lnSpc>
                <a:spcPct val="115000"/>
              </a:lnSpc>
              <a:spcBef>
                <a:spcPts val="1600"/>
              </a:spcBef>
              <a:spcAft>
                <a:spcPts val="0"/>
              </a:spcAft>
              <a:buNone/>
            </a:pPr>
            <a:r>
              <a:t/>
            </a:r>
            <a:endParaRPr sz="1600">
              <a:solidFill>
                <a:srgbClr val="3F3F3F"/>
              </a:solidFill>
              <a:latin typeface="Helvetica Neue"/>
              <a:ea typeface="Helvetica Neue"/>
              <a:cs typeface="Helvetica Neue"/>
              <a:sym typeface="Helvetica Neue"/>
            </a:endParaRPr>
          </a:p>
          <a:p>
            <a:pPr indent="0" lvl="0" marL="0" rtl="0" algn="l">
              <a:lnSpc>
                <a:spcPct val="115000"/>
              </a:lnSpc>
              <a:spcBef>
                <a:spcPts val="1600"/>
              </a:spcBef>
              <a:spcAft>
                <a:spcPts val="0"/>
              </a:spcAft>
              <a:buNone/>
            </a:pPr>
            <a:r>
              <a:t/>
            </a:r>
            <a:endParaRPr sz="1600">
              <a:solidFill>
                <a:srgbClr val="3F3F3F"/>
              </a:solidFill>
              <a:latin typeface="Helvetica Neue"/>
              <a:ea typeface="Helvetica Neue"/>
              <a:cs typeface="Helvetica Neue"/>
              <a:sym typeface="Helvetica Neue"/>
            </a:endParaRPr>
          </a:p>
          <a:p>
            <a:pPr indent="0" lvl="0" marL="0" rtl="0" algn="l">
              <a:lnSpc>
                <a:spcPct val="115000"/>
              </a:lnSpc>
              <a:spcBef>
                <a:spcPts val="1600"/>
              </a:spcBef>
              <a:spcAft>
                <a:spcPts val="1600"/>
              </a:spcAft>
              <a:buNone/>
            </a:pPr>
            <a:r>
              <a:t/>
            </a:r>
            <a:endParaRPr sz="1600">
              <a:solidFill>
                <a:srgbClr val="3F3F3F"/>
              </a:solidFill>
              <a:latin typeface="Helvetica Neue"/>
              <a:ea typeface="Helvetica Neue"/>
              <a:cs typeface="Helvetica Neue"/>
              <a:sym typeface="Helvetica Neue"/>
            </a:endParaRPr>
          </a:p>
        </p:txBody>
      </p:sp>
      <p:sp>
        <p:nvSpPr>
          <p:cNvPr id="209" name="Google Shape;209;g2b443cae788_0_4"/>
          <p:cNvSpPr/>
          <p:nvPr/>
        </p:nvSpPr>
        <p:spPr>
          <a:xfrm>
            <a:off x="696450" y="2937650"/>
            <a:ext cx="2418000" cy="808800"/>
          </a:xfrm>
          <a:prstGeom prst="chevron">
            <a:avLst>
              <a:gd fmla="val 50000"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IN" sz="1500">
                <a:solidFill>
                  <a:srgbClr val="434343"/>
                </a:solidFill>
              </a:rPr>
              <a:t>1. </a:t>
            </a:r>
            <a:r>
              <a:rPr b="1" lang="en-IN" sz="1500">
                <a:solidFill>
                  <a:srgbClr val="434343"/>
                </a:solidFill>
              </a:rPr>
              <a:t>Data </a:t>
            </a:r>
            <a:endParaRPr b="1" sz="1500">
              <a:solidFill>
                <a:srgbClr val="434343"/>
              </a:solidFill>
            </a:endParaRPr>
          </a:p>
          <a:p>
            <a:pPr indent="0" lvl="0" marL="0" rtl="0" algn="ctr">
              <a:spcBef>
                <a:spcPts val="0"/>
              </a:spcBef>
              <a:spcAft>
                <a:spcPts val="0"/>
              </a:spcAft>
              <a:buNone/>
            </a:pPr>
            <a:r>
              <a:rPr b="1" lang="en-IN" sz="1500">
                <a:solidFill>
                  <a:srgbClr val="434343"/>
                </a:solidFill>
              </a:rPr>
              <a:t>Collection</a:t>
            </a:r>
            <a:endParaRPr b="1" sz="1500">
              <a:solidFill>
                <a:srgbClr val="434343"/>
              </a:solidFill>
            </a:endParaRPr>
          </a:p>
        </p:txBody>
      </p:sp>
      <p:sp>
        <p:nvSpPr>
          <p:cNvPr id="210" name="Google Shape;210;g2b443cae788_0_4"/>
          <p:cNvSpPr/>
          <p:nvPr/>
        </p:nvSpPr>
        <p:spPr>
          <a:xfrm>
            <a:off x="2796950" y="2937650"/>
            <a:ext cx="2418000" cy="808800"/>
          </a:xfrm>
          <a:prstGeom prst="chevron">
            <a:avLst>
              <a:gd fmla="val 50000"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IN" sz="1500">
                <a:solidFill>
                  <a:srgbClr val="434343"/>
                </a:solidFill>
              </a:rPr>
              <a:t>2. Simulation Setup</a:t>
            </a:r>
            <a:endParaRPr b="1" sz="1500">
              <a:solidFill>
                <a:srgbClr val="434343"/>
              </a:solidFill>
            </a:endParaRPr>
          </a:p>
        </p:txBody>
      </p:sp>
      <p:sp>
        <p:nvSpPr>
          <p:cNvPr id="211" name="Google Shape;211;g2b443cae788_0_4"/>
          <p:cNvSpPr/>
          <p:nvPr/>
        </p:nvSpPr>
        <p:spPr>
          <a:xfrm>
            <a:off x="4887000" y="2937650"/>
            <a:ext cx="2418000" cy="808800"/>
          </a:xfrm>
          <a:prstGeom prst="chevron">
            <a:avLst>
              <a:gd fmla="val 50000"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IN" sz="1500">
                <a:solidFill>
                  <a:srgbClr val="434343"/>
                </a:solidFill>
              </a:rPr>
              <a:t>3. Run </a:t>
            </a:r>
            <a:endParaRPr b="1" sz="1500">
              <a:solidFill>
                <a:srgbClr val="434343"/>
              </a:solidFill>
            </a:endParaRPr>
          </a:p>
          <a:p>
            <a:pPr indent="0" lvl="0" marL="0" rtl="0" algn="ctr">
              <a:spcBef>
                <a:spcPts val="0"/>
              </a:spcBef>
              <a:spcAft>
                <a:spcPts val="0"/>
              </a:spcAft>
              <a:buNone/>
            </a:pPr>
            <a:r>
              <a:rPr b="1" lang="en-IN" sz="1500">
                <a:solidFill>
                  <a:srgbClr val="434343"/>
                </a:solidFill>
              </a:rPr>
              <a:t>Simulation</a:t>
            </a:r>
            <a:endParaRPr b="1" sz="1500">
              <a:solidFill>
                <a:srgbClr val="434343"/>
              </a:solidFill>
            </a:endParaRPr>
          </a:p>
        </p:txBody>
      </p:sp>
      <p:sp>
        <p:nvSpPr>
          <p:cNvPr id="212" name="Google Shape;212;g2b443cae788_0_4"/>
          <p:cNvSpPr/>
          <p:nvPr/>
        </p:nvSpPr>
        <p:spPr>
          <a:xfrm>
            <a:off x="6988875" y="2937650"/>
            <a:ext cx="2418000" cy="808800"/>
          </a:xfrm>
          <a:prstGeom prst="chevron">
            <a:avLst>
              <a:gd fmla="val 50000"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IN" sz="1500">
                <a:solidFill>
                  <a:srgbClr val="434343"/>
                </a:solidFill>
              </a:rPr>
              <a:t>4. Analyzing Results</a:t>
            </a:r>
            <a:endParaRPr b="1" sz="1500">
              <a:solidFill>
                <a:srgbClr val="434343"/>
              </a:solidFill>
            </a:endParaRPr>
          </a:p>
        </p:txBody>
      </p:sp>
      <p:sp>
        <p:nvSpPr>
          <p:cNvPr id="213" name="Google Shape;213;g2b443cae788_0_4"/>
          <p:cNvSpPr/>
          <p:nvPr/>
        </p:nvSpPr>
        <p:spPr>
          <a:xfrm>
            <a:off x="9077550" y="2937650"/>
            <a:ext cx="2418000" cy="808800"/>
          </a:xfrm>
          <a:prstGeom prst="chevron">
            <a:avLst>
              <a:gd fmla="val 50000"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IN" sz="1500">
                <a:solidFill>
                  <a:srgbClr val="434343"/>
                </a:solidFill>
              </a:rPr>
              <a:t>5. Design Iterations</a:t>
            </a:r>
            <a:endParaRPr b="1" sz="1500">
              <a:solidFill>
                <a:srgbClr val="434343"/>
              </a:solidFill>
            </a:endParaRPr>
          </a:p>
        </p:txBody>
      </p:sp>
      <p:sp>
        <p:nvSpPr>
          <p:cNvPr id="214" name="Google Shape;214;g2b443cae788_0_4"/>
          <p:cNvSpPr txBox="1"/>
          <p:nvPr/>
        </p:nvSpPr>
        <p:spPr>
          <a:xfrm>
            <a:off x="696450" y="3800550"/>
            <a:ext cx="1964100" cy="1075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600"/>
              </a:spcBef>
              <a:spcAft>
                <a:spcPts val="1600"/>
              </a:spcAft>
              <a:buNone/>
            </a:pPr>
            <a:r>
              <a:rPr lang="en-IN" sz="1300">
                <a:solidFill>
                  <a:srgbClr val="3F3F3F"/>
                </a:solidFill>
                <a:latin typeface="Helvetica Neue"/>
                <a:ea typeface="Helvetica Neue"/>
                <a:cs typeface="Helvetica Neue"/>
                <a:sym typeface="Helvetica Neue"/>
              </a:rPr>
              <a:t>B</a:t>
            </a:r>
            <a:r>
              <a:rPr lang="en-IN" sz="1300">
                <a:solidFill>
                  <a:srgbClr val="3F3F3F"/>
                </a:solidFill>
                <a:latin typeface="Helvetica Neue"/>
                <a:ea typeface="Helvetica Neue"/>
                <a:cs typeface="Helvetica Neue"/>
                <a:sym typeface="Helvetica Neue"/>
              </a:rPr>
              <a:t>uilding geometry, building characteristics, building usage, climate/weather data</a:t>
            </a:r>
            <a:endParaRPr sz="2800">
              <a:solidFill>
                <a:schemeClr val="dk2"/>
              </a:solidFill>
            </a:endParaRPr>
          </a:p>
        </p:txBody>
      </p:sp>
      <p:sp>
        <p:nvSpPr>
          <p:cNvPr id="215" name="Google Shape;215;g2b443cae788_0_4"/>
          <p:cNvSpPr txBox="1"/>
          <p:nvPr/>
        </p:nvSpPr>
        <p:spPr>
          <a:xfrm>
            <a:off x="2796950" y="3800550"/>
            <a:ext cx="1964100" cy="1075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600"/>
              </a:spcBef>
              <a:spcAft>
                <a:spcPts val="1600"/>
              </a:spcAft>
              <a:buNone/>
            </a:pPr>
            <a:r>
              <a:rPr lang="en-IN" sz="1300">
                <a:solidFill>
                  <a:srgbClr val="3F3F3F"/>
                </a:solidFill>
                <a:latin typeface="Helvetica Neue"/>
                <a:ea typeface="Helvetica Neue"/>
                <a:cs typeface="Helvetica Neue"/>
                <a:sym typeface="Helvetica Neue"/>
              </a:rPr>
              <a:t>S</a:t>
            </a:r>
            <a:r>
              <a:rPr lang="en-IN" sz="1300">
                <a:solidFill>
                  <a:srgbClr val="3F3F3F"/>
                </a:solidFill>
                <a:latin typeface="Helvetica Neue"/>
                <a:ea typeface="Helvetica Neue"/>
                <a:cs typeface="Helvetica Neue"/>
                <a:sym typeface="Helvetica Neue"/>
              </a:rPr>
              <a:t>elect simulation software + tools, define simulation scope, input parameters</a:t>
            </a:r>
            <a:endParaRPr sz="1300">
              <a:solidFill>
                <a:schemeClr val="dk2"/>
              </a:solidFill>
            </a:endParaRPr>
          </a:p>
        </p:txBody>
      </p:sp>
      <p:sp>
        <p:nvSpPr>
          <p:cNvPr id="216" name="Google Shape;216;g2b443cae788_0_4"/>
          <p:cNvSpPr txBox="1"/>
          <p:nvPr/>
        </p:nvSpPr>
        <p:spPr>
          <a:xfrm>
            <a:off x="4897600" y="3800550"/>
            <a:ext cx="1964100" cy="61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600"/>
              </a:spcBef>
              <a:spcAft>
                <a:spcPts val="1600"/>
              </a:spcAft>
              <a:buNone/>
            </a:pPr>
            <a:r>
              <a:rPr lang="en-IN" sz="1300">
                <a:solidFill>
                  <a:srgbClr val="3F3F3F"/>
                </a:solidFill>
                <a:latin typeface="Helvetica Neue"/>
                <a:ea typeface="Helvetica Neue"/>
                <a:cs typeface="Helvetica Neue"/>
                <a:sym typeface="Helvetica Neue"/>
              </a:rPr>
              <a:t>A</a:t>
            </a:r>
            <a:r>
              <a:rPr lang="en-IN" sz="1300">
                <a:solidFill>
                  <a:srgbClr val="3F3F3F"/>
                </a:solidFill>
                <a:latin typeface="Helvetica Neue"/>
                <a:ea typeface="Helvetica Neue"/>
                <a:cs typeface="Helvetica Neue"/>
                <a:sym typeface="Helvetica Neue"/>
              </a:rPr>
              <a:t>djust inputs, time consuming</a:t>
            </a:r>
            <a:endParaRPr sz="1300">
              <a:solidFill>
                <a:srgbClr val="3F3F3F"/>
              </a:solidFill>
              <a:latin typeface="Helvetica Neue"/>
              <a:ea typeface="Helvetica Neue"/>
              <a:cs typeface="Helvetica Neue"/>
              <a:sym typeface="Helvetica Neue"/>
            </a:endParaRPr>
          </a:p>
        </p:txBody>
      </p:sp>
      <p:sp>
        <p:nvSpPr>
          <p:cNvPr id="217" name="Google Shape;217;g2b443cae788_0_4"/>
          <p:cNvSpPr txBox="1"/>
          <p:nvPr/>
        </p:nvSpPr>
        <p:spPr>
          <a:xfrm>
            <a:off x="6998250" y="3800550"/>
            <a:ext cx="1964100" cy="1075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600"/>
              </a:spcBef>
              <a:spcAft>
                <a:spcPts val="1600"/>
              </a:spcAft>
              <a:buNone/>
            </a:pPr>
            <a:r>
              <a:rPr lang="en-IN" sz="1300">
                <a:solidFill>
                  <a:srgbClr val="3F3F3F"/>
                </a:solidFill>
                <a:latin typeface="Helvetica Neue"/>
                <a:ea typeface="Helvetica Neue"/>
                <a:cs typeface="Helvetica Neue"/>
                <a:sym typeface="Helvetica Neue"/>
              </a:rPr>
              <a:t>V</a:t>
            </a:r>
            <a:r>
              <a:rPr lang="en-IN" sz="1300">
                <a:solidFill>
                  <a:srgbClr val="3F3F3F"/>
                </a:solidFill>
                <a:latin typeface="Helvetica Neue"/>
                <a:ea typeface="Helvetica Neue"/>
                <a:cs typeface="Helvetica Neue"/>
                <a:sym typeface="Helvetica Neue"/>
              </a:rPr>
              <a:t>alidating accuracy, visualizing results, observe EUI + Demand patterns</a:t>
            </a:r>
            <a:endParaRPr sz="3100">
              <a:solidFill>
                <a:schemeClr val="dk2"/>
              </a:solidFill>
            </a:endParaRPr>
          </a:p>
        </p:txBody>
      </p:sp>
      <p:sp>
        <p:nvSpPr>
          <p:cNvPr id="218" name="Google Shape;218;g2b443cae788_0_4"/>
          <p:cNvSpPr txBox="1"/>
          <p:nvPr/>
        </p:nvSpPr>
        <p:spPr>
          <a:xfrm>
            <a:off x="9098900" y="3800550"/>
            <a:ext cx="1964100" cy="61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600"/>
              </a:spcBef>
              <a:spcAft>
                <a:spcPts val="1600"/>
              </a:spcAft>
              <a:buNone/>
            </a:pPr>
            <a:r>
              <a:rPr lang="en-IN" sz="1300">
                <a:solidFill>
                  <a:srgbClr val="3F3F3F"/>
                </a:solidFill>
                <a:latin typeface="Helvetica Neue"/>
                <a:ea typeface="Helvetica Neue"/>
                <a:cs typeface="Helvetica Neue"/>
                <a:sym typeface="Helvetica Neue"/>
              </a:rPr>
              <a:t>I</a:t>
            </a:r>
            <a:r>
              <a:rPr lang="en-IN" sz="1300">
                <a:solidFill>
                  <a:srgbClr val="3F3F3F"/>
                </a:solidFill>
                <a:latin typeface="Helvetica Neue"/>
                <a:ea typeface="Helvetica Neue"/>
                <a:cs typeface="Helvetica Neue"/>
                <a:sym typeface="Helvetica Neue"/>
              </a:rPr>
              <a:t>dentify energy saving solutions</a:t>
            </a:r>
            <a:endParaRPr sz="31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2b443cae788_0_54"/>
          <p:cNvSpPr txBox="1"/>
          <p:nvPr/>
        </p:nvSpPr>
        <p:spPr>
          <a:xfrm>
            <a:off x="605700" y="1197125"/>
            <a:ext cx="10980600" cy="498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600"/>
              </a:spcBef>
              <a:spcAft>
                <a:spcPts val="0"/>
              </a:spcAft>
              <a:buClr>
                <a:schemeClr val="dk1"/>
              </a:buClr>
              <a:buSzPts val="1100"/>
              <a:buFont typeface="Arial"/>
              <a:buNone/>
            </a:pPr>
            <a:r>
              <a:rPr lang="en-IN" sz="2000">
                <a:solidFill>
                  <a:srgbClr val="3F3F3F"/>
                </a:solidFill>
                <a:latin typeface="Helvetica Neue"/>
                <a:ea typeface="Helvetica Neue"/>
                <a:cs typeface="Helvetica Neue"/>
                <a:sym typeface="Helvetica Neue"/>
              </a:rPr>
              <a:t>Data-driven</a:t>
            </a:r>
            <a:r>
              <a:rPr lang="en-IN" sz="2000">
                <a:solidFill>
                  <a:srgbClr val="3F3F3F"/>
                </a:solidFill>
                <a:latin typeface="Helvetica Neue"/>
                <a:ea typeface="Helvetica Neue"/>
                <a:cs typeface="Helvetica Neue"/>
                <a:sym typeface="Helvetica Neue"/>
              </a:rPr>
              <a:t> energy simulation workflow: </a:t>
            </a:r>
            <a:endParaRPr sz="2000">
              <a:solidFill>
                <a:srgbClr val="3F3F3F"/>
              </a:solidFill>
              <a:latin typeface="Helvetica Neue"/>
              <a:ea typeface="Helvetica Neue"/>
              <a:cs typeface="Helvetica Neue"/>
              <a:sym typeface="Helvetica Neue"/>
            </a:endParaRPr>
          </a:p>
          <a:p>
            <a:pPr indent="0" lvl="0" marL="0" rtl="0" algn="l">
              <a:lnSpc>
                <a:spcPct val="115000"/>
              </a:lnSpc>
              <a:spcBef>
                <a:spcPts val="1600"/>
              </a:spcBef>
              <a:spcAft>
                <a:spcPts val="0"/>
              </a:spcAft>
              <a:buNone/>
            </a:pPr>
            <a:r>
              <a:t/>
            </a:r>
            <a:endParaRPr sz="1600">
              <a:solidFill>
                <a:srgbClr val="3F3F3F"/>
              </a:solidFill>
              <a:latin typeface="Helvetica Neue"/>
              <a:ea typeface="Helvetica Neue"/>
              <a:cs typeface="Helvetica Neue"/>
              <a:sym typeface="Helvetica Neue"/>
            </a:endParaRPr>
          </a:p>
          <a:p>
            <a:pPr indent="0" lvl="0" marL="0" rtl="0" algn="l">
              <a:lnSpc>
                <a:spcPct val="115000"/>
              </a:lnSpc>
              <a:spcBef>
                <a:spcPts val="1600"/>
              </a:spcBef>
              <a:spcAft>
                <a:spcPts val="0"/>
              </a:spcAft>
              <a:buNone/>
            </a:pPr>
            <a:r>
              <a:t/>
            </a:r>
            <a:endParaRPr sz="1600">
              <a:solidFill>
                <a:srgbClr val="3F3F3F"/>
              </a:solidFill>
              <a:latin typeface="Helvetica Neue"/>
              <a:ea typeface="Helvetica Neue"/>
              <a:cs typeface="Helvetica Neue"/>
              <a:sym typeface="Helvetica Neue"/>
            </a:endParaRPr>
          </a:p>
          <a:p>
            <a:pPr indent="0" lvl="0" marL="0" rtl="0" algn="l">
              <a:lnSpc>
                <a:spcPct val="115000"/>
              </a:lnSpc>
              <a:spcBef>
                <a:spcPts val="1600"/>
              </a:spcBef>
              <a:spcAft>
                <a:spcPts val="0"/>
              </a:spcAft>
              <a:buNone/>
            </a:pPr>
            <a:r>
              <a:t/>
            </a:r>
            <a:endParaRPr sz="1600">
              <a:solidFill>
                <a:srgbClr val="3F3F3F"/>
              </a:solidFill>
              <a:latin typeface="Helvetica Neue"/>
              <a:ea typeface="Helvetica Neue"/>
              <a:cs typeface="Helvetica Neue"/>
              <a:sym typeface="Helvetica Neue"/>
            </a:endParaRPr>
          </a:p>
          <a:p>
            <a:pPr indent="0" lvl="0" marL="0" rtl="0" algn="l">
              <a:lnSpc>
                <a:spcPct val="115000"/>
              </a:lnSpc>
              <a:spcBef>
                <a:spcPts val="1600"/>
              </a:spcBef>
              <a:spcAft>
                <a:spcPts val="0"/>
              </a:spcAft>
              <a:buNone/>
            </a:pPr>
            <a:r>
              <a:t/>
            </a:r>
            <a:endParaRPr sz="1600">
              <a:solidFill>
                <a:srgbClr val="3F3F3F"/>
              </a:solidFill>
              <a:latin typeface="Helvetica Neue"/>
              <a:ea typeface="Helvetica Neue"/>
              <a:cs typeface="Helvetica Neue"/>
              <a:sym typeface="Helvetica Neue"/>
            </a:endParaRPr>
          </a:p>
          <a:p>
            <a:pPr indent="0" lvl="0" marL="0" rtl="0" algn="l">
              <a:lnSpc>
                <a:spcPct val="115000"/>
              </a:lnSpc>
              <a:spcBef>
                <a:spcPts val="1600"/>
              </a:spcBef>
              <a:spcAft>
                <a:spcPts val="0"/>
              </a:spcAft>
              <a:buNone/>
            </a:pPr>
            <a:r>
              <a:t/>
            </a:r>
            <a:endParaRPr sz="1600">
              <a:solidFill>
                <a:srgbClr val="3F3F3F"/>
              </a:solidFill>
              <a:latin typeface="Helvetica Neue"/>
              <a:ea typeface="Helvetica Neue"/>
              <a:cs typeface="Helvetica Neue"/>
              <a:sym typeface="Helvetica Neue"/>
            </a:endParaRPr>
          </a:p>
          <a:p>
            <a:pPr indent="0" lvl="0" marL="0" rtl="0" algn="l">
              <a:lnSpc>
                <a:spcPct val="115000"/>
              </a:lnSpc>
              <a:spcBef>
                <a:spcPts val="1600"/>
              </a:spcBef>
              <a:spcAft>
                <a:spcPts val="0"/>
              </a:spcAft>
              <a:buNone/>
            </a:pPr>
            <a:r>
              <a:t/>
            </a:r>
            <a:endParaRPr sz="1600">
              <a:solidFill>
                <a:srgbClr val="3F3F3F"/>
              </a:solidFill>
              <a:latin typeface="Helvetica Neue"/>
              <a:ea typeface="Helvetica Neue"/>
              <a:cs typeface="Helvetica Neue"/>
              <a:sym typeface="Helvetica Neue"/>
            </a:endParaRPr>
          </a:p>
          <a:p>
            <a:pPr indent="-330200" lvl="0" marL="457200" rtl="0" algn="l">
              <a:lnSpc>
                <a:spcPct val="115000"/>
              </a:lnSpc>
              <a:spcBef>
                <a:spcPts val="1200"/>
              </a:spcBef>
              <a:spcAft>
                <a:spcPts val="0"/>
              </a:spcAft>
              <a:buClr>
                <a:srgbClr val="3F3F3F"/>
              </a:buClr>
              <a:buSzPts val="1600"/>
              <a:buFont typeface="Helvetica Neue"/>
              <a:buChar char="●"/>
            </a:pPr>
            <a:r>
              <a:rPr lang="en-IN" sz="1600">
                <a:solidFill>
                  <a:srgbClr val="3F3F3F"/>
                </a:solidFill>
                <a:latin typeface="Helvetica Neue"/>
                <a:ea typeface="Helvetica Neue"/>
                <a:cs typeface="Helvetica Neue"/>
                <a:sym typeface="Helvetica Neue"/>
              </a:rPr>
              <a:t>Developed a statistical machine learning framework to evaluate the impact of ten predictor variables on heating load (HL) and cooling load (CL) in commercial buildings, using data from the ComStock dataset and OpenStudio simulation files verified by</a:t>
            </a:r>
            <a:endParaRPr sz="1600">
              <a:solidFill>
                <a:srgbClr val="3F3F3F"/>
              </a:solidFill>
              <a:latin typeface="Helvetica Neue"/>
              <a:ea typeface="Helvetica Neue"/>
              <a:cs typeface="Helvetica Neue"/>
              <a:sym typeface="Helvetica Neue"/>
            </a:endParaRPr>
          </a:p>
        </p:txBody>
      </p:sp>
      <p:sp>
        <p:nvSpPr>
          <p:cNvPr id="225" name="Google Shape;225;g2b443cae788_0_54"/>
          <p:cNvSpPr/>
          <p:nvPr/>
        </p:nvSpPr>
        <p:spPr>
          <a:xfrm>
            <a:off x="3547763" y="1677500"/>
            <a:ext cx="2342700" cy="2094000"/>
          </a:xfrm>
          <a:prstGeom prst="rect">
            <a:avLst/>
          </a:prstGeom>
          <a:no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6" name="Google Shape;226;g2b443cae788_0_54"/>
          <p:cNvSpPr/>
          <p:nvPr/>
        </p:nvSpPr>
        <p:spPr>
          <a:xfrm>
            <a:off x="9211125" y="1682100"/>
            <a:ext cx="2342700" cy="2094000"/>
          </a:xfrm>
          <a:prstGeom prst="rect">
            <a:avLst/>
          </a:prstGeom>
          <a:noFill/>
          <a:ln cap="flat" cmpd="sng" w="952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7" name="Google Shape;227;g2b443cae788_0_54"/>
          <p:cNvSpPr/>
          <p:nvPr/>
        </p:nvSpPr>
        <p:spPr>
          <a:xfrm>
            <a:off x="6379438" y="1682100"/>
            <a:ext cx="2342700" cy="2094000"/>
          </a:xfrm>
          <a:prstGeom prst="rect">
            <a:avLst/>
          </a:prstGeom>
          <a:no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8" name="Google Shape;228;g2b443cae788_0_54"/>
          <p:cNvSpPr/>
          <p:nvPr/>
        </p:nvSpPr>
        <p:spPr>
          <a:xfrm>
            <a:off x="719400" y="1668700"/>
            <a:ext cx="2342700" cy="2094000"/>
          </a:xfrm>
          <a:prstGeom prst="rect">
            <a:avLst/>
          </a:prstGeom>
          <a:no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9" name="Google Shape;229;g2b443cae788_0_54"/>
          <p:cNvSpPr txBox="1"/>
          <p:nvPr/>
        </p:nvSpPr>
        <p:spPr>
          <a:xfrm>
            <a:off x="696375" y="168875"/>
            <a:ext cx="9107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1" lang="en-IN" sz="2400">
                <a:solidFill>
                  <a:srgbClr val="54266B"/>
                </a:solidFill>
                <a:latin typeface="Helvetica Neue"/>
                <a:ea typeface="Helvetica Neue"/>
                <a:cs typeface="Helvetica Neue"/>
                <a:sym typeface="Helvetica Neue"/>
              </a:rPr>
              <a:t>Our Solution</a:t>
            </a:r>
            <a:endParaRPr b="1" i="0" sz="2400" u="none" cap="none" strike="noStrike">
              <a:solidFill>
                <a:srgbClr val="54266B"/>
              </a:solidFill>
              <a:latin typeface="Helvetica Neue"/>
              <a:ea typeface="Helvetica Neue"/>
              <a:cs typeface="Helvetica Neue"/>
              <a:sym typeface="Helvetica Neue"/>
            </a:endParaRPr>
          </a:p>
        </p:txBody>
      </p:sp>
      <p:sp>
        <p:nvSpPr>
          <p:cNvPr id="230" name="Google Shape;230;g2b443cae788_0_54"/>
          <p:cNvSpPr txBox="1"/>
          <p:nvPr/>
        </p:nvSpPr>
        <p:spPr>
          <a:xfrm>
            <a:off x="73200" y="404262"/>
            <a:ext cx="623100" cy="623100"/>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400"/>
              <a:buFont typeface="Arial"/>
              <a:buNone/>
            </a:pPr>
            <a:r>
              <a:rPr b="1" lang="en-IN">
                <a:solidFill>
                  <a:srgbClr val="999999"/>
                </a:solidFill>
                <a:latin typeface="Helvetica Neue"/>
                <a:ea typeface="Helvetica Neue"/>
                <a:cs typeface="Helvetica Neue"/>
                <a:sym typeface="Helvetica Neue"/>
              </a:rPr>
              <a:t>5</a:t>
            </a:r>
            <a:endParaRPr b="1" i="0" sz="1400" u="none" cap="none" strike="noStrike">
              <a:solidFill>
                <a:srgbClr val="999999"/>
              </a:solidFill>
              <a:latin typeface="Helvetica Neue"/>
              <a:ea typeface="Helvetica Neue"/>
              <a:cs typeface="Helvetica Neue"/>
              <a:sym typeface="Helvetica Neue"/>
            </a:endParaRPr>
          </a:p>
        </p:txBody>
      </p:sp>
      <p:sp>
        <p:nvSpPr>
          <p:cNvPr id="231" name="Google Shape;231;g2b443cae788_0_54"/>
          <p:cNvSpPr txBox="1"/>
          <p:nvPr/>
        </p:nvSpPr>
        <p:spPr>
          <a:xfrm>
            <a:off x="696375" y="717775"/>
            <a:ext cx="11150700" cy="6231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400"/>
              <a:buFont typeface="Arial"/>
              <a:buNone/>
            </a:pPr>
            <a:r>
              <a:rPr i="1" lang="en-IN">
                <a:solidFill>
                  <a:srgbClr val="999999"/>
                </a:solidFill>
                <a:latin typeface="Helvetica Neue"/>
                <a:ea typeface="Helvetica Neue"/>
                <a:cs typeface="Helvetica Neue"/>
                <a:sym typeface="Helvetica Neue"/>
              </a:rPr>
              <a:t>Machine Learning Model for Energy Estimation - Type of Model, Advantages, Technical Metrics</a:t>
            </a:r>
            <a:endParaRPr i="1">
              <a:solidFill>
                <a:srgbClr val="999999"/>
              </a:solidFill>
              <a:latin typeface="Helvetica Neue"/>
              <a:ea typeface="Helvetica Neue"/>
              <a:cs typeface="Helvetica Neue"/>
              <a:sym typeface="Helvetica Neue"/>
            </a:endParaRPr>
          </a:p>
        </p:txBody>
      </p:sp>
      <p:sp>
        <p:nvSpPr>
          <p:cNvPr id="232" name="Google Shape;232;g2b443cae788_0_54"/>
          <p:cNvSpPr txBox="1"/>
          <p:nvPr/>
        </p:nvSpPr>
        <p:spPr>
          <a:xfrm>
            <a:off x="848850" y="3728250"/>
            <a:ext cx="2196000" cy="384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600"/>
              </a:spcBef>
              <a:spcAft>
                <a:spcPts val="1600"/>
              </a:spcAft>
              <a:buNone/>
            </a:pPr>
            <a:r>
              <a:rPr b="1" lang="en-IN" sz="1300">
                <a:solidFill>
                  <a:srgbClr val="3F3F3F"/>
                </a:solidFill>
                <a:latin typeface="Helvetica Neue"/>
                <a:ea typeface="Helvetica Neue"/>
                <a:cs typeface="Helvetica Neue"/>
                <a:sym typeface="Helvetica Neue"/>
              </a:rPr>
              <a:t>Step 1: Reading/Merging</a:t>
            </a:r>
            <a:endParaRPr b="1" sz="2800">
              <a:solidFill>
                <a:schemeClr val="dk2"/>
              </a:solidFill>
            </a:endParaRPr>
          </a:p>
        </p:txBody>
      </p:sp>
      <p:sp>
        <p:nvSpPr>
          <p:cNvPr id="233" name="Google Shape;233;g2b443cae788_0_54"/>
          <p:cNvSpPr/>
          <p:nvPr/>
        </p:nvSpPr>
        <p:spPr>
          <a:xfrm>
            <a:off x="889550" y="1881475"/>
            <a:ext cx="569400" cy="464700"/>
          </a:xfrm>
          <a:prstGeom prst="can">
            <a:avLst>
              <a:gd fmla="val 25000"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IN"/>
              <a:t>.tsv</a:t>
            </a:r>
            <a:endParaRPr/>
          </a:p>
        </p:txBody>
      </p:sp>
      <p:sp>
        <p:nvSpPr>
          <p:cNvPr id="234" name="Google Shape;234;g2b443cae788_0_54"/>
          <p:cNvSpPr/>
          <p:nvPr/>
        </p:nvSpPr>
        <p:spPr>
          <a:xfrm>
            <a:off x="889550" y="2481425"/>
            <a:ext cx="569400" cy="464700"/>
          </a:xfrm>
          <a:prstGeom prst="can">
            <a:avLst>
              <a:gd fmla="val 25000"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IN"/>
              <a:t>.osm</a:t>
            </a:r>
            <a:endParaRPr/>
          </a:p>
        </p:txBody>
      </p:sp>
      <p:sp>
        <p:nvSpPr>
          <p:cNvPr id="235" name="Google Shape;235;g2b443cae788_0_54"/>
          <p:cNvSpPr/>
          <p:nvPr/>
        </p:nvSpPr>
        <p:spPr>
          <a:xfrm>
            <a:off x="2316125" y="2500550"/>
            <a:ext cx="628236" cy="447930"/>
          </a:xfrm>
          <a:prstGeom prst="flowChartMultidocument">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IN"/>
              <a:t>data</a:t>
            </a:r>
            <a:endParaRPr/>
          </a:p>
        </p:txBody>
      </p:sp>
      <p:sp>
        <p:nvSpPr>
          <p:cNvPr id="236" name="Google Shape;236;g2b443cae788_0_54"/>
          <p:cNvSpPr txBox="1"/>
          <p:nvPr/>
        </p:nvSpPr>
        <p:spPr>
          <a:xfrm>
            <a:off x="3527213" y="3725888"/>
            <a:ext cx="2196000" cy="384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600"/>
              </a:spcBef>
              <a:spcAft>
                <a:spcPts val="1600"/>
              </a:spcAft>
              <a:buNone/>
            </a:pPr>
            <a:r>
              <a:rPr b="1" lang="en-IN" sz="1300">
                <a:solidFill>
                  <a:srgbClr val="3F3F3F"/>
                </a:solidFill>
                <a:latin typeface="Helvetica Neue"/>
                <a:ea typeface="Helvetica Neue"/>
                <a:cs typeface="Helvetica Neue"/>
                <a:sym typeface="Helvetica Neue"/>
              </a:rPr>
              <a:t>Step 2: Preprocessing</a:t>
            </a:r>
            <a:endParaRPr b="1" sz="2800">
              <a:solidFill>
                <a:schemeClr val="dk2"/>
              </a:solidFill>
            </a:endParaRPr>
          </a:p>
        </p:txBody>
      </p:sp>
      <p:sp>
        <p:nvSpPr>
          <p:cNvPr id="237" name="Google Shape;237;g2b443cae788_0_54"/>
          <p:cNvSpPr txBox="1"/>
          <p:nvPr/>
        </p:nvSpPr>
        <p:spPr>
          <a:xfrm>
            <a:off x="6348150" y="3725900"/>
            <a:ext cx="2196000" cy="384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600"/>
              </a:spcBef>
              <a:spcAft>
                <a:spcPts val="1600"/>
              </a:spcAft>
              <a:buNone/>
            </a:pPr>
            <a:r>
              <a:rPr b="1" lang="en-IN" sz="1300">
                <a:solidFill>
                  <a:srgbClr val="3F3F3F"/>
                </a:solidFill>
                <a:latin typeface="Helvetica Neue"/>
                <a:ea typeface="Helvetica Neue"/>
                <a:cs typeface="Helvetica Neue"/>
                <a:sym typeface="Helvetica Neue"/>
              </a:rPr>
              <a:t>Step 3: Optimisation</a:t>
            </a:r>
            <a:endParaRPr b="1" sz="2800">
              <a:solidFill>
                <a:schemeClr val="dk2"/>
              </a:solidFill>
            </a:endParaRPr>
          </a:p>
        </p:txBody>
      </p:sp>
      <p:sp>
        <p:nvSpPr>
          <p:cNvPr id="238" name="Google Shape;238;g2b443cae788_0_54"/>
          <p:cNvSpPr txBox="1"/>
          <p:nvPr/>
        </p:nvSpPr>
        <p:spPr>
          <a:xfrm>
            <a:off x="9211100" y="3730400"/>
            <a:ext cx="2196000" cy="384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600"/>
              </a:spcBef>
              <a:spcAft>
                <a:spcPts val="1600"/>
              </a:spcAft>
              <a:buNone/>
            </a:pPr>
            <a:r>
              <a:rPr b="1" lang="en-IN" sz="1300">
                <a:solidFill>
                  <a:srgbClr val="3F3F3F"/>
                </a:solidFill>
                <a:latin typeface="Helvetica Neue"/>
                <a:ea typeface="Helvetica Neue"/>
                <a:cs typeface="Helvetica Neue"/>
                <a:sym typeface="Helvetica Neue"/>
              </a:rPr>
              <a:t>Step 4: Application</a:t>
            </a:r>
            <a:endParaRPr b="1" sz="2800">
              <a:solidFill>
                <a:schemeClr val="dk2"/>
              </a:solidFill>
            </a:endParaRPr>
          </a:p>
        </p:txBody>
      </p:sp>
      <p:sp>
        <p:nvSpPr>
          <p:cNvPr id="239" name="Google Shape;239;g2b443cae788_0_54"/>
          <p:cNvSpPr/>
          <p:nvPr/>
        </p:nvSpPr>
        <p:spPr>
          <a:xfrm>
            <a:off x="889550" y="3081363"/>
            <a:ext cx="569400" cy="464700"/>
          </a:xfrm>
          <a:prstGeom prst="can">
            <a:avLst>
              <a:gd fmla="val 25000"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IN"/>
              <a:t>.csv</a:t>
            </a:r>
            <a:endParaRPr/>
          </a:p>
        </p:txBody>
      </p:sp>
      <p:sp>
        <p:nvSpPr>
          <p:cNvPr id="240" name="Google Shape;240;g2b443cae788_0_54"/>
          <p:cNvSpPr/>
          <p:nvPr/>
        </p:nvSpPr>
        <p:spPr>
          <a:xfrm>
            <a:off x="3614088" y="2532050"/>
            <a:ext cx="857100" cy="384900"/>
          </a:xfrm>
          <a:prstGeom prst="flowChartAlternateProcess">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IN" sz="1200"/>
              <a:t>Data Cleaning</a:t>
            </a:r>
            <a:endParaRPr sz="1200"/>
          </a:p>
        </p:txBody>
      </p:sp>
      <p:sp>
        <p:nvSpPr>
          <p:cNvPr id="241" name="Google Shape;241;g2b443cae788_0_54"/>
          <p:cNvSpPr/>
          <p:nvPr/>
        </p:nvSpPr>
        <p:spPr>
          <a:xfrm>
            <a:off x="4972550" y="2521313"/>
            <a:ext cx="857100" cy="384900"/>
          </a:xfrm>
          <a:prstGeom prst="flowChartAlternateProcess">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IN" sz="1200"/>
              <a:t>Data Encoding</a:t>
            </a:r>
            <a:endParaRPr sz="1200"/>
          </a:p>
        </p:txBody>
      </p:sp>
      <p:sp>
        <p:nvSpPr>
          <p:cNvPr id="242" name="Google Shape;242;g2b443cae788_0_54"/>
          <p:cNvSpPr/>
          <p:nvPr/>
        </p:nvSpPr>
        <p:spPr>
          <a:xfrm>
            <a:off x="6545768" y="1881475"/>
            <a:ext cx="997550" cy="412250"/>
          </a:xfrm>
          <a:prstGeom prst="flowChartProcess">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IN" sz="1200"/>
              <a:t>Cross</a:t>
            </a:r>
            <a:endParaRPr sz="1200"/>
          </a:p>
          <a:p>
            <a:pPr indent="0" lvl="0" marL="0" rtl="0" algn="ctr">
              <a:spcBef>
                <a:spcPts val="0"/>
              </a:spcBef>
              <a:spcAft>
                <a:spcPts val="0"/>
              </a:spcAft>
              <a:buNone/>
            </a:pPr>
            <a:r>
              <a:rPr lang="en-IN" sz="1200"/>
              <a:t>Validation</a:t>
            </a:r>
            <a:endParaRPr sz="1200"/>
          </a:p>
        </p:txBody>
      </p:sp>
      <p:sp>
        <p:nvSpPr>
          <p:cNvPr id="243" name="Google Shape;243;g2b443cae788_0_54"/>
          <p:cNvSpPr/>
          <p:nvPr/>
        </p:nvSpPr>
        <p:spPr>
          <a:xfrm>
            <a:off x="6545768" y="3183775"/>
            <a:ext cx="997550" cy="412250"/>
          </a:xfrm>
          <a:prstGeom prst="flowChartProcess">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IN" sz="1200"/>
              <a:t>Feature Engineering</a:t>
            </a:r>
            <a:endParaRPr sz="1200"/>
          </a:p>
        </p:txBody>
      </p:sp>
      <p:sp>
        <p:nvSpPr>
          <p:cNvPr id="244" name="Google Shape;244;g2b443cae788_0_54"/>
          <p:cNvSpPr/>
          <p:nvPr/>
        </p:nvSpPr>
        <p:spPr>
          <a:xfrm>
            <a:off x="7587693" y="2505300"/>
            <a:ext cx="997550" cy="412250"/>
          </a:xfrm>
          <a:prstGeom prst="flowChartProcess">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IN" sz="1200"/>
              <a:t>Model</a:t>
            </a:r>
            <a:endParaRPr sz="1200"/>
          </a:p>
          <a:p>
            <a:pPr indent="0" lvl="0" marL="0" rtl="0" algn="ctr">
              <a:spcBef>
                <a:spcPts val="0"/>
              </a:spcBef>
              <a:spcAft>
                <a:spcPts val="0"/>
              </a:spcAft>
              <a:buNone/>
            </a:pPr>
            <a:r>
              <a:rPr lang="en-IN" sz="1200"/>
              <a:t>Selection</a:t>
            </a:r>
            <a:endParaRPr sz="1200"/>
          </a:p>
        </p:txBody>
      </p:sp>
      <p:sp>
        <p:nvSpPr>
          <p:cNvPr id="245" name="Google Shape;245;g2b443cae788_0_54"/>
          <p:cNvSpPr/>
          <p:nvPr/>
        </p:nvSpPr>
        <p:spPr>
          <a:xfrm>
            <a:off x="9852575" y="2507650"/>
            <a:ext cx="1069175" cy="412250"/>
          </a:xfrm>
          <a:prstGeom prst="flowChartProcess">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IN" sz="1200"/>
              <a:t>Energy</a:t>
            </a:r>
            <a:endParaRPr sz="1200"/>
          </a:p>
          <a:p>
            <a:pPr indent="0" lvl="0" marL="0" rtl="0" algn="ctr">
              <a:spcBef>
                <a:spcPts val="0"/>
              </a:spcBef>
              <a:spcAft>
                <a:spcPts val="0"/>
              </a:spcAft>
              <a:buNone/>
            </a:pPr>
            <a:r>
              <a:rPr lang="en-IN" sz="1200"/>
              <a:t>Prediction</a:t>
            </a:r>
            <a:endParaRPr sz="1200"/>
          </a:p>
        </p:txBody>
      </p:sp>
      <p:sp>
        <p:nvSpPr>
          <p:cNvPr id="246" name="Google Shape;246;g2b443cae788_0_54"/>
          <p:cNvSpPr/>
          <p:nvPr/>
        </p:nvSpPr>
        <p:spPr>
          <a:xfrm>
            <a:off x="9840525" y="3107600"/>
            <a:ext cx="1081225" cy="412250"/>
          </a:xfrm>
          <a:prstGeom prst="flowChartProcess">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IN" sz="1200"/>
              <a:t>Model</a:t>
            </a:r>
            <a:endParaRPr sz="1200"/>
          </a:p>
          <a:p>
            <a:pPr indent="0" lvl="0" marL="0" rtl="0" algn="ctr">
              <a:spcBef>
                <a:spcPts val="0"/>
              </a:spcBef>
              <a:spcAft>
                <a:spcPts val="0"/>
              </a:spcAft>
              <a:buNone/>
            </a:pPr>
            <a:r>
              <a:rPr lang="en-IN" sz="1200"/>
              <a:t>Interpretation</a:t>
            </a:r>
            <a:endParaRPr sz="1200"/>
          </a:p>
        </p:txBody>
      </p:sp>
      <p:sp>
        <p:nvSpPr>
          <p:cNvPr id="247" name="Google Shape;247;g2b443cae788_0_54"/>
          <p:cNvSpPr/>
          <p:nvPr/>
        </p:nvSpPr>
        <p:spPr>
          <a:xfrm rot="-5563">
            <a:off x="1702137" y="2649323"/>
            <a:ext cx="370800" cy="124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8" name="Google Shape;248;g2b443cae788_0_54"/>
          <p:cNvSpPr/>
          <p:nvPr/>
        </p:nvSpPr>
        <p:spPr>
          <a:xfrm>
            <a:off x="7047800" y="2427200"/>
            <a:ext cx="98100" cy="623100"/>
          </a:xfrm>
          <a:prstGeom prst="up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9" name="Google Shape;249;g2b443cae788_0_54"/>
          <p:cNvSpPr/>
          <p:nvPr/>
        </p:nvSpPr>
        <p:spPr>
          <a:xfrm rot="-2700000">
            <a:off x="7870104" y="1907648"/>
            <a:ext cx="98005" cy="623244"/>
          </a:xfrm>
          <a:prstGeom prst="up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0" name="Google Shape;250;g2b443cae788_0_54"/>
          <p:cNvSpPr/>
          <p:nvPr/>
        </p:nvSpPr>
        <p:spPr>
          <a:xfrm rot="2700000">
            <a:off x="7903063" y="2917495"/>
            <a:ext cx="98005" cy="623244"/>
          </a:xfrm>
          <a:prstGeom prst="up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1" name="Google Shape;251;g2b443cae788_0_54"/>
          <p:cNvSpPr/>
          <p:nvPr/>
        </p:nvSpPr>
        <p:spPr>
          <a:xfrm>
            <a:off x="9852575" y="1907700"/>
            <a:ext cx="1069175" cy="412250"/>
          </a:xfrm>
          <a:prstGeom prst="flowChartProcess">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IN" sz="1200"/>
              <a:t>Gamify</a:t>
            </a:r>
            <a:endParaRPr sz="1200"/>
          </a:p>
        </p:txBody>
      </p:sp>
      <p:sp>
        <p:nvSpPr>
          <p:cNvPr id="252" name="Google Shape;252;g2b443cae788_0_54"/>
          <p:cNvSpPr/>
          <p:nvPr/>
        </p:nvSpPr>
        <p:spPr>
          <a:xfrm rot="-5563">
            <a:off x="3119525" y="2649323"/>
            <a:ext cx="370800" cy="124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 name="Google Shape;253;g2b443cae788_0_54"/>
          <p:cNvSpPr/>
          <p:nvPr/>
        </p:nvSpPr>
        <p:spPr>
          <a:xfrm rot="-5563">
            <a:off x="4536462" y="2653598"/>
            <a:ext cx="370800" cy="124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4" name="Google Shape;254;g2b443cae788_0_54"/>
          <p:cNvSpPr/>
          <p:nvPr/>
        </p:nvSpPr>
        <p:spPr>
          <a:xfrm rot="-5563">
            <a:off x="5949550" y="2649323"/>
            <a:ext cx="370800" cy="124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 name="Google Shape;255;g2b443cae788_0_54"/>
          <p:cNvSpPr/>
          <p:nvPr/>
        </p:nvSpPr>
        <p:spPr>
          <a:xfrm rot="-5563">
            <a:off x="8781225" y="2662411"/>
            <a:ext cx="370800" cy="124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56" name="Google Shape;256;g2b443cae788_0_54"/>
          <p:cNvPicPr preferRelativeResize="0"/>
          <p:nvPr/>
        </p:nvPicPr>
        <p:blipFill>
          <a:blip r:embed="rId3">
            <a:alphaModFix/>
          </a:blip>
          <a:stretch>
            <a:fillRect/>
          </a:stretch>
        </p:blipFill>
        <p:spPr>
          <a:xfrm>
            <a:off x="8064234" y="4982447"/>
            <a:ext cx="997550" cy="234128"/>
          </a:xfrm>
          <a:prstGeom prst="rect">
            <a:avLst/>
          </a:prstGeom>
          <a:noFill/>
          <a:ln>
            <a:noFill/>
          </a:ln>
        </p:spPr>
      </p:pic>
      <p:pic>
        <p:nvPicPr>
          <p:cNvPr id="257" name="Google Shape;257;g2b443cae788_0_54"/>
          <p:cNvPicPr preferRelativeResize="0"/>
          <p:nvPr/>
        </p:nvPicPr>
        <p:blipFill>
          <a:blip r:embed="rId4">
            <a:alphaModFix/>
          </a:blip>
          <a:stretch>
            <a:fillRect/>
          </a:stretch>
        </p:blipFill>
        <p:spPr>
          <a:xfrm>
            <a:off x="10194375" y="4943788"/>
            <a:ext cx="1321650" cy="311450"/>
          </a:xfrm>
          <a:prstGeom prst="rect">
            <a:avLst/>
          </a:prstGeom>
          <a:noFill/>
          <a:ln>
            <a:noFill/>
          </a:ln>
        </p:spPr>
      </p:pic>
      <p:pic>
        <p:nvPicPr>
          <p:cNvPr id="258" name="Google Shape;258;g2b443cae788_0_54"/>
          <p:cNvPicPr preferRelativeResize="0"/>
          <p:nvPr/>
        </p:nvPicPr>
        <p:blipFill>
          <a:blip r:embed="rId5">
            <a:alphaModFix/>
          </a:blip>
          <a:stretch>
            <a:fillRect/>
          </a:stretch>
        </p:blipFill>
        <p:spPr>
          <a:xfrm>
            <a:off x="3547763" y="4887025"/>
            <a:ext cx="1045925" cy="1045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3117b1346a3_2_0"/>
          <p:cNvSpPr txBox="1"/>
          <p:nvPr/>
        </p:nvSpPr>
        <p:spPr>
          <a:xfrm>
            <a:off x="696375" y="168875"/>
            <a:ext cx="9107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1" lang="en-IN" sz="2400">
                <a:solidFill>
                  <a:srgbClr val="54266B"/>
                </a:solidFill>
                <a:latin typeface="Helvetica Neue"/>
                <a:ea typeface="Helvetica Neue"/>
                <a:cs typeface="Helvetica Neue"/>
                <a:sym typeface="Helvetica Neue"/>
              </a:rPr>
              <a:t>Our Solution</a:t>
            </a:r>
            <a:endParaRPr b="1" i="0" sz="2400" u="none" cap="none" strike="noStrike">
              <a:solidFill>
                <a:srgbClr val="54266B"/>
              </a:solidFill>
              <a:latin typeface="Helvetica Neue"/>
              <a:ea typeface="Helvetica Neue"/>
              <a:cs typeface="Helvetica Neue"/>
              <a:sym typeface="Helvetica Neue"/>
            </a:endParaRPr>
          </a:p>
        </p:txBody>
      </p:sp>
      <p:sp>
        <p:nvSpPr>
          <p:cNvPr id="265" name="Google Shape;265;g3117b1346a3_2_0"/>
          <p:cNvSpPr txBox="1"/>
          <p:nvPr/>
        </p:nvSpPr>
        <p:spPr>
          <a:xfrm>
            <a:off x="73200" y="404262"/>
            <a:ext cx="623100" cy="623100"/>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400"/>
              <a:buFont typeface="Arial"/>
              <a:buNone/>
            </a:pPr>
            <a:r>
              <a:rPr b="1" lang="en-IN">
                <a:solidFill>
                  <a:srgbClr val="999999"/>
                </a:solidFill>
                <a:latin typeface="Helvetica Neue"/>
                <a:ea typeface="Helvetica Neue"/>
                <a:cs typeface="Helvetica Neue"/>
                <a:sym typeface="Helvetica Neue"/>
              </a:rPr>
              <a:t>6</a:t>
            </a:r>
            <a:endParaRPr b="1" i="0" sz="1400" u="none" cap="none" strike="noStrike">
              <a:solidFill>
                <a:srgbClr val="999999"/>
              </a:solidFill>
              <a:latin typeface="Helvetica Neue"/>
              <a:ea typeface="Helvetica Neue"/>
              <a:cs typeface="Helvetica Neue"/>
              <a:sym typeface="Helvetica Neue"/>
            </a:endParaRPr>
          </a:p>
        </p:txBody>
      </p:sp>
      <p:sp>
        <p:nvSpPr>
          <p:cNvPr id="266" name="Google Shape;266;g3117b1346a3_2_0"/>
          <p:cNvSpPr txBox="1"/>
          <p:nvPr/>
        </p:nvSpPr>
        <p:spPr>
          <a:xfrm>
            <a:off x="696375" y="717775"/>
            <a:ext cx="11150700" cy="6231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400"/>
              <a:buFont typeface="Arial"/>
              <a:buNone/>
            </a:pPr>
            <a:r>
              <a:rPr i="1" lang="en-IN">
                <a:solidFill>
                  <a:srgbClr val="999999"/>
                </a:solidFill>
                <a:latin typeface="Helvetica Neue"/>
                <a:ea typeface="Helvetica Neue"/>
                <a:cs typeface="Helvetica Neue"/>
                <a:sym typeface="Helvetica Neue"/>
              </a:rPr>
              <a:t>Machine Learning Model for Energy </a:t>
            </a:r>
            <a:r>
              <a:rPr i="1" lang="en-IN">
                <a:solidFill>
                  <a:srgbClr val="999999"/>
                </a:solidFill>
                <a:latin typeface="Helvetica Neue"/>
                <a:ea typeface="Helvetica Neue"/>
                <a:cs typeface="Helvetica Neue"/>
                <a:sym typeface="Helvetica Neue"/>
              </a:rPr>
              <a:t>Estimation</a:t>
            </a:r>
            <a:r>
              <a:rPr i="1" lang="en-IN">
                <a:solidFill>
                  <a:srgbClr val="999999"/>
                </a:solidFill>
                <a:latin typeface="Helvetica Neue"/>
                <a:ea typeface="Helvetica Neue"/>
                <a:cs typeface="Helvetica Neue"/>
                <a:sym typeface="Helvetica Neue"/>
              </a:rPr>
              <a:t> - Type of Model, Advantages, Technical Metrics</a:t>
            </a:r>
            <a:endParaRPr i="1">
              <a:solidFill>
                <a:srgbClr val="999999"/>
              </a:solidFill>
              <a:latin typeface="Helvetica Neue"/>
              <a:ea typeface="Helvetica Neue"/>
              <a:cs typeface="Helvetica Neue"/>
              <a:sym typeface="Helvetica Neue"/>
            </a:endParaRPr>
          </a:p>
        </p:txBody>
      </p:sp>
      <p:pic>
        <p:nvPicPr>
          <p:cNvPr id="267" name="Google Shape;267;g3117b1346a3_2_0"/>
          <p:cNvPicPr preferRelativeResize="0"/>
          <p:nvPr/>
        </p:nvPicPr>
        <p:blipFill>
          <a:blip r:embed="rId3">
            <a:alphaModFix/>
          </a:blip>
          <a:stretch>
            <a:fillRect/>
          </a:stretch>
        </p:blipFill>
        <p:spPr>
          <a:xfrm>
            <a:off x="1574448" y="3616025"/>
            <a:ext cx="8392626" cy="2285425"/>
          </a:xfrm>
          <a:prstGeom prst="rect">
            <a:avLst/>
          </a:prstGeom>
          <a:noFill/>
          <a:ln>
            <a:noFill/>
          </a:ln>
        </p:spPr>
      </p:pic>
      <p:pic>
        <p:nvPicPr>
          <p:cNvPr id="268" name="Google Shape;268;g3117b1346a3_2_0"/>
          <p:cNvPicPr preferRelativeResize="0"/>
          <p:nvPr/>
        </p:nvPicPr>
        <p:blipFill>
          <a:blip r:embed="rId4">
            <a:alphaModFix/>
          </a:blip>
          <a:stretch>
            <a:fillRect/>
          </a:stretch>
        </p:blipFill>
        <p:spPr>
          <a:xfrm>
            <a:off x="10172500" y="82125"/>
            <a:ext cx="1096218" cy="591950"/>
          </a:xfrm>
          <a:prstGeom prst="rect">
            <a:avLst/>
          </a:prstGeom>
          <a:noFill/>
          <a:ln>
            <a:noFill/>
          </a:ln>
        </p:spPr>
      </p:pic>
      <p:sp>
        <p:nvSpPr>
          <p:cNvPr id="269" name="Google Shape;269;g3117b1346a3_2_0"/>
          <p:cNvSpPr txBox="1"/>
          <p:nvPr/>
        </p:nvSpPr>
        <p:spPr>
          <a:xfrm>
            <a:off x="4096500" y="1384575"/>
            <a:ext cx="7119900" cy="201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IN" sz="1100">
                <a:solidFill>
                  <a:schemeClr val="dk2"/>
                </a:solidFill>
              </a:rPr>
              <a:t>Linear Regression</a:t>
            </a:r>
            <a:endParaRPr b="1" sz="1100">
              <a:solidFill>
                <a:schemeClr val="dk2"/>
              </a:solidFill>
            </a:endParaRPr>
          </a:p>
          <a:p>
            <a:pPr indent="0" lvl="0" marL="0" rtl="0" algn="l">
              <a:spcBef>
                <a:spcPts val="0"/>
              </a:spcBef>
              <a:spcAft>
                <a:spcPts val="0"/>
              </a:spcAft>
              <a:buNone/>
            </a:pPr>
            <a:r>
              <a:rPr lang="en-IN" sz="1100">
                <a:solidFill>
                  <a:schemeClr val="dk2"/>
                </a:solidFill>
              </a:rPr>
              <a:t>Best for numerical data, especially when there’s a linear relationship between the target variable and features.</a:t>
            </a:r>
            <a:endParaRPr sz="1100">
              <a:solidFill>
                <a:schemeClr val="dk2"/>
              </a:solidFill>
            </a:endParaRPr>
          </a:p>
          <a:p>
            <a:pPr indent="0" lvl="0" marL="0" rtl="0" algn="l">
              <a:spcBef>
                <a:spcPts val="0"/>
              </a:spcBef>
              <a:spcAft>
                <a:spcPts val="0"/>
              </a:spcAft>
              <a:buNone/>
            </a:pPr>
            <a:r>
              <a:t/>
            </a:r>
            <a:endParaRPr sz="1100">
              <a:solidFill>
                <a:schemeClr val="dk2"/>
              </a:solidFill>
            </a:endParaRPr>
          </a:p>
          <a:p>
            <a:pPr indent="0" lvl="0" marL="0" rtl="0" algn="l">
              <a:spcBef>
                <a:spcPts val="0"/>
              </a:spcBef>
              <a:spcAft>
                <a:spcPts val="0"/>
              </a:spcAft>
              <a:buNone/>
            </a:pPr>
            <a:r>
              <a:rPr b="1" lang="en-IN" sz="1100">
                <a:solidFill>
                  <a:schemeClr val="dk2"/>
                </a:solidFill>
              </a:rPr>
              <a:t>Decision Tree</a:t>
            </a:r>
            <a:endParaRPr b="1" sz="1100">
              <a:solidFill>
                <a:schemeClr val="dk2"/>
              </a:solidFill>
            </a:endParaRPr>
          </a:p>
          <a:p>
            <a:pPr indent="0" lvl="0" marL="0" rtl="0" algn="l">
              <a:spcBef>
                <a:spcPts val="0"/>
              </a:spcBef>
              <a:spcAft>
                <a:spcPts val="0"/>
              </a:spcAft>
              <a:buNone/>
            </a:pPr>
            <a:r>
              <a:rPr lang="en-IN" sz="1100">
                <a:solidFill>
                  <a:schemeClr val="dk2"/>
                </a:solidFill>
              </a:rPr>
              <a:t>Suitable for both classification and regression, and works with numerical and categorical data.</a:t>
            </a:r>
            <a:endParaRPr sz="1100">
              <a:solidFill>
                <a:schemeClr val="dk2"/>
              </a:solidFill>
            </a:endParaRPr>
          </a:p>
          <a:p>
            <a:pPr indent="0" lvl="0" marL="0" rtl="0" algn="l">
              <a:spcBef>
                <a:spcPts val="0"/>
              </a:spcBef>
              <a:spcAft>
                <a:spcPts val="0"/>
              </a:spcAft>
              <a:buNone/>
            </a:pPr>
            <a:r>
              <a:t/>
            </a:r>
            <a:endParaRPr sz="1100">
              <a:solidFill>
                <a:schemeClr val="dk2"/>
              </a:solidFill>
            </a:endParaRPr>
          </a:p>
          <a:p>
            <a:pPr indent="0" lvl="0" marL="0" rtl="0" algn="l">
              <a:spcBef>
                <a:spcPts val="0"/>
              </a:spcBef>
              <a:spcAft>
                <a:spcPts val="0"/>
              </a:spcAft>
              <a:buNone/>
            </a:pPr>
            <a:r>
              <a:rPr b="1" lang="en-IN" sz="1100">
                <a:solidFill>
                  <a:schemeClr val="dk2"/>
                </a:solidFill>
              </a:rPr>
              <a:t>Random Forest</a:t>
            </a:r>
            <a:endParaRPr b="1" sz="1100">
              <a:solidFill>
                <a:schemeClr val="dk2"/>
              </a:solidFill>
            </a:endParaRPr>
          </a:p>
          <a:p>
            <a:pPr indent="0" lvl="0" marL="0" rtl="0" algn="l">
              <a:spcBef>
                <a:spcPts val="0"/>
              </a:spcBef>
              <a:spcAft>
                <a:spcPts val="0"/>
              </a:spcAft>
              <a:buNone/>
            </a:pPr>
            <a:r>
              <a:rPr lang="en-IN" sz="1100">
                <a:solidFill>
                  <a:schemeClr val="dk2"/>
                </a:solidFill>
              </a:rPr>
              <a:t>Useful for both classification and regression tasks, ideal for large datasets and handling high-dimensional data.</a:t>
            </a:r>
            <a:endParaRPr sz="1100">
              <a:solidFill>
                <a:schemeClr val="dk2"/>
              </a:solidFill>
            </a:endParaRPr>
          </a:p>
          <a:p>
            <a:pPr indent="0" lvl="0" marL="0" rtl="0" algn="l">
              <a:spcBef>
                <a:spcPts val="0"/>
              </a:spcBef>
              <a:spcAft>
                <a:spcPts val="0"/>
              </a:spcAft>
              <a:buNone/>
            </a:pPr>
            <a:r>
              <a:t/>
            </a:r>
            <a:endParaRPr sz="1100">
              <a:solidFill>
                <a:schemeClr val="dk2"/>
              </a:solidFill>
            </a:endParaRPr>
          </a:p>
          <a:p>
            <a:pPr indent="0" lvl="0" marL="0" rtl="0" algn="l">
              <a:spcBef>
                <a:spcPts val="0"/>
              </a:spcBef>
              <a:spcAft>
                <a:spcPts val="0"/>
              </a:spcAft>
              <a:buNone/>
            </a:pPr>
            <a:r>
              <a:rPr b="1" lang="en-IN" sz="1100">
                <a:solidFill>
                  <a:schemeClr val="dk2"/>
                </a:solidFill>
              </a:rPr>
              <a:t>Gradient Boosting (including XGBoost, LightGBM, etc.)</a:t>
            </a:r>
            <a:endParaRPr b="1" sz="1100">
              <a:solidFill>
                <a:schemeClr val="dk2"/>
              </a:solidFill>
            </a:endParaRPr>
          </a:p>
          <a:p>
            <a:pPr indent="0" lvl="0" marL="0" rtl="0" algn="l">
              <a:spcBef>
                <a:spcPts val="0"/>
              </a:spcBef>
              <a:spcAft>
                <a:spcPts val="0"/>
              </a:spcAft>
              <a:buNone/>
            </a:pPr>
            <a:r>
              <a:rPr lang="en-IN" sz="1100">
                <a:solidFill>
                  <a:schemeClr val="dk2"/>
                </a:solidFill>
              </a:rPr>
              <a:t>Suitable for classification and regression tasks, effective for complex, non-linear data.</a:t>
            </a:r>
            <a:endParaRPr sz="1100">
              <a:solidFill>
                <a:schemeClr val="dk2"/>
              </a:solidFill>
            </a:endParaRPr>
          </a:p>
        </p:txBody>
      </p:sp>
      <p:sp>
        <p:nvSpPr>
          <p:cNvPr id="270" name="Google Shape;270;g3117b1346a3_2_0"/>
          <p:cNvSpPr txBox="1"/>
          <p:nvPr/>
        </p:nvSpPr>
        <p:spPr>
          <a:xfrm>
            <a:off x="739425" y="1340875"/>
            <a:ext cx="3036300" cy="62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IN" sz="2400">
                <a:solidFill>
                  <a:schemeClr val="dk2"/>
                </a:solidFill>
              </a:rPr>
              <a:t>Model Selection</a:t>
            </a:r>
            <a:endParaRPr b="1" sz="2400">
              <a:solidFill>
                <a:schemeClr val="dk2"/>
              </a:solidFill>
            </a:endParaRPr>
          </a:p>
        </p:txBody>
      </p:sp>
      <p:sp>
        <p:nvSpPr>
          <p:cNvPr id="271" name="Google Shape;271;g3117b1346a3_2_0"/>
          <p:cNvSpPr/>
          <p:nvPr/>
        </p:nvSpPr>
        <p:spPr>
          <a:xfrm>
            <a:off x="4096500" y="2938275"/>
            <a:ext cx="5444400" cy="462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0000"/>
              </a:solidFill>
            </a:endParaRPr>
          </a:p>
        </p:txBody>
      </p:sp>
      <p:sp>
        <p:nvSpPr>
          <p:cNvPr id="272" name="Google Shape;272;g3117b1346a3_2_0"/>
          <p:cNvSpPr txBox="1"/>
          <p:nvPr/>
        </p:nvSpPr>
        <p:spPr>
          <a:xfrm>
            <a:off x="9573725" y="2938275"/>
            <a:ext cx="1465800" cy="4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IN" sz="1600">
                <a:solidFill>
                  <a:srgbClr val="FF0000"/>
                </a:solidFill>
              </a:rPr>
              <a:t>← preferred</a:t>
            </a:r>
            <a:endParaRPr sz="150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3117b1346a3_2_35"/>
          <p:cNvSpPr txBox="1"/>
          <p:nvPr/>
        </p:nvSpPr>
        <p:spPr>
          <a:xfrm>
            <a:off x="696375" y="168875"/>
            <a:ext cx="9107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1" lang="en-IN" sz="2400">
                <a:solidFill>
                  <a:srgbClr val="54266B"/>
                </a:solidFill>
                <a:latin typeface="Helvetica Neue"/>
                <a:ea typeface="Helvetica Neue"/>
                <a:cs typeface="Helvetica Neue"/>
                <a:sym typeface="Helvetica Neue"/>
              </a:rPr>
              <a:t>Our Solution</a:t>
            </a:r>
            <a:endParaRPr b="1" i="0" sz="2400" u="none" cap="none" strike="noStrike">
              <a:solidFill>
                <a:srgbClr val="54266B"/>
              </a:solidFill>
              <a:latin typeface="Helvetica Neue"/>
              <a:ea typeface="Helvetica Neue"/>
              <a:cs typeface="Helvetica Neue"/>
              <a:sym typeface="Helvetica Neue"/>
            </a:endParaRPr>
          </a:p>
        </p:txBody>
      </p:sp>
      <p:sp>
        <p:nvSpPr>
          <p:cNvPr id="279" name="Google Shape;279;g3117b1346a3_2_35"/>
          <p:cNvSpPr txBox="1"/>
          <p:nvPr/>
        </p:nvSpPr>
        <p:spPr>
          <a:xfrm>
            <a:off x="73200" y="404262"/>
            <a:ext cx="623100" cy="623100"/>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400"/>
              <a:buFont typeface="Arial"/>
              <a:buNone/>
            </a:pPr>
            <a:r>
              <a:rPr b="1" lang="en-IN">
                <a:solidFill>
                  <a:srgbClr val="999999"/>
                </a:solidFill>
                <a:latin typeface="Helvetica Neue"/>
                <a:ea typeface="Helvetica Neue"/>
                <a:cs typeface="Helvetica Neue"/>
                <a:sym typeface="Helvetica Neue"/>
              </a:rPr>
              <a:t>7</a:t>
            </a:r>
            <a:endParaRPr b="1" i="0" sz="1400" u="none" cap="none" strike="noStrike">
              <a:solidFill>
                <a:srgbClr val="999999"/>
              </a:solidFill>
              <a:latin typeface="Helvetica Neue"/>
              <a:ea typeface="Helvetica Neue"/>
              <a:cs typeface="Helvetica Neue"/>
              <a:sym typeface="Helvetica Neue"/>
            </a:endParaRPr>
          </a:p>
        </p:txBody>
      </p:sp>
      <p:sp>
        <p:nvSpPr>
          <p:cNvPr id="280" name="Google Shape;280;g3117b1346a3_2_35"/>
          <p:cNvSpPr txBox="1"/>
          <p:nvPr/>
        </p:nvSpPr>
        <p:spPr>
          <a:xfrm>
            <a:off x="696375" y="717775"/>
            <a:ext cx="11150700" cy="6231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400"/>
              <a:buFont typeface="Arial"/>
              <a:buNone/>
            </a:pPr>
            <a:r>
              <a:rPr i="1" lang="en-IN">
                <a:solidFill>
                  <a:srgbClr val="999999"/>
                </a:solidFill>
                <a:latin typeface="Helvetica Neue"/>
                <a:ea typeface="Helvetica Neue"/>
                <a:cs typeface="Helvetica Neue"/>
                <a:sym typeface="Helvetica Neue"/>
              </a:rPr>
              <a:t>Machine Learning Model for Energy </a:t>
            </a:r>
            <a:r>
              <a:rPr i="1" lang="en-IN">
                <a:solidFill>
                  <a:srgbClr val="999999"/>
                </a:solidFill>
                <a:latin typeface="Helvetica Neue"/>
                <a:ea typeface="Helvetica Neue"/>
                <a:cs typeface="Helvetica Neue"/>
                <a:sym typeface="Helvetica Neue"/>
              </a:rPr>
              <a:t>Estimation</a:t>
            </a:r>
            <a:r>
              <a:rPr i="1" lang="en-IN">
                <a:solidFill>
                  <a:srgbClr val="999999"/>
                </a:solidFill>
                <a:latin typeface="Helvetica Neue"/>
                <a:ea typeface="Helvetica Neue"/>
                <a:cs typeface="Helvetica Neue"/>
                <a:sym typeface="Helvetica Neue"/>
              </a:rPr>
              <a:t> - Type of Model, Advantages, Technical Metrics</a:t>
            </a:r>
            <a:endParaRPr i="1">
              <a:solidFill>
                <a:srgbClr val="999999"/>
              </a:solidFill>
              <a:latin typeface="Helvetica Neue"/>
              <a:ea typeface="Helvetica Neue"/>
              <a:cs typeface="Helvetica Neue"/>
              <a:sym typeface="Helvetica Neue"/>
            </a:endParaRPr>
          </a:p>
        </p:txBody>
      </p:sp>
      <p:pic>
        <p:nvPicPr>
          <p:cNvPr id="281" name="Google Shape;281;g3117b1346a3_2_35"/>
          <p:cNvPicPr preferRelativeResize="0"/>
          <p:nvPr/>
        </p:nvPicPr>
        <p:blipFill>
          <a:blip r:embed="rId3">
            <a:alphaModFix/>
          </a:blip>
          <a:stretch>
            <a:fillRect/>
          </a:stretch>
        </p:blipFill>
        <p:spPr>
          <a:xfrm>
            <a:off x="696375" y="1473343"/>
            <a:ext cx="4623801" cy="2416357"/>
          </a:xfrm>
          <a:prstGeom prst="rect">
            <a:avLst/>
          </a:prstGeom>
          <a:noFill/>
          <a:ln>
            <a:noFill/>
          </a:ln>
        </p:spPr>
      </p:pic>
      <p:pic>
        <p:nvPicPr>
          <p:cNvPr id="282" name="Google Shape;282;g3117b1346a3_2_35"/>
          <p:cNvPicPr preferRelativeResize="0"/>
          <p:nvPr/>
        </p:nvPicPr>
        <p:blipFill>
          <a:blip r:embed="rId4">
            <a:alphaModFix/>
          </a:blip>
          <a:stretch>
            <a:fillRect/>
          </a:stretch>
        </p:blipFill>
        <p:spPr>
          <a:xfrm>
            <a:off x="5682775" y="1473338"/>
            <a:ext cx="4623801" cy="2416357"/>
          </a:xfrm>
          <a:prstGeom prst="rect">
            <a:avLst/>
          </a:prstGeom>
          <a:noFill/>
          <a:ln>
            <a:noFill/>
          </a:ln>
        </p:spPr>
      </p:pic>
      <p:pic>
        <p:nvPicPr>
          <p:cNvPr id="283" name="Google Shape;283;g3117b1346a3_2_35"/>
          <p:cNvPicPr preferRelativeResize="0"/>
          <p:nvPr/>
        </p:nvPicPr>
        <p:blipFill>
          <a:blip r:embed="rId5">
            <a:alphaModFix/>
          </a:blip>
          <a:stretch>
            <a:fillRect/>
          </a:stretch>
        </p:blipFill>
        <p:spPr>
          <a:xfrm>
            <a:off x="696375" y="3949520"/>
            <a:ext cx="4623800" cy="1640430"/>
          </a:xfrm>
          <a:prstGeom prst="rect">
            <a:avLst/>
          </a:prstGeom>
          <a:noFill/>
          <a:ln>
            <a:noFill/>
          </a:ln>
        </p:spPr>
      </p:pic>
      <p:pic>
        <p:nvPicPr>
          <p:cNvPr id="284" name="Google Shape;284;g3117b1346a3_2_35"/>
          <p:cNvPicPr preferRelativeResize="0"/>
          <p:nvPr/>
        </p:nvPicPr>
        <p:blipFill>
          <a:blip r:embed="rId6">
            <a:alphaModFix/>
          </a:blip>
          <a:stretch>
            <a:fillRect/>
          </a:stretch>
        </p:blipFill>
        <p:spPr>
          <a:xfrm>
            <a:off x="5694663" y="3949525"/>
            <a:ext cx="4600025" cy="1640425"/>
          </a:xfrm>
          <a:prstGeom prst="rect">
            <a:avLst/>
          </a:prstGeom>
          <a:noFill/>
          <a:ln>
            <a:noFill/>
          </a:ln>
        </p:spPr>
      </p:pic>
      <p:pic>
        <p:nvPicPr>
          <p:cNvPr id="285" name="Google Shape;285;g3117b1346a3_2_35"/>
          <p:cNvPicPr preferRelativeResize="0"/>
          <p:nvPr/>
        </p:nvPicPr>
        <p:blipFill>
          <a:blip r:embed="rId7">
            <a:alphaModFix/>
          </a:blip>
          <a:stretch>
            <a:fillRect/>
          </a:stretch>
        </p:blipFill>
        <p:spPr>
          <a:xfrm>
            <a:off x="10306575" y="4368350"/>
            <a:ext cx="1784850" cy="1221600"/>
          </a:xfrm>
          <a:prstGeom prst="rect">
            <a:avLst/>
          </a:prstGeom>
          <a:noFill/>
          <a:ln>
            <a:noFill/>
          </a:ln>
        </p:spPr>
      </p:pic>
      <p:sp>
        <p:nvSpPr>
          <p:cNvPr id="286" name="Google Shape;286;g3117b1346a3_2_35"/>
          <p:cNvSpPr/>
          <p:nvPr/>
        </p:nvSpPr>
        <p:spPr>
          <a:xfrm>
            <a:off x="4366575" y="1886075"/>
            <a:ext cx="383400" cy="1710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7" name="Google Shape;287;g3117b1346a3_2_35"/>
          <p:cNvSpPr/>
          <p:nvPr/>
        </p:nvSpPr>
        <p:spPr>
          <a:xfrm>
            <a:off x="9351525" y="1886075"/>
            <a:ext cx="383400" cy="1710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8" name="Google Shape;288;g3117b1346a3_2_35"/>
          <p:cNvSpPr/>
          <p:nvPr/>
        </p:nvSpPr>
        <p:spPr>
          <a:xfrm>
            <a:off x="1048175" y="5292950"/>
            <a:ext cx="3701700" cy="162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9" name="Google Shape;289;g3117b1346a3_2_35"/>
          <p:cNvSpPr/>
          <p:nvPr/>
        </p:nvSpPr>
        <p:spPr>
          <a:xfrm>
            <a:off x="6143825" y="5292950"/>
            <a:ext cx="3701700" cy="162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31a90b77d9f_0_29"/>
          <p:cNvSpPr txBox="1"/>
          <p:nvPr/>
        </p:nvSpPr>
        <p:spPr>
          <a:xfrm>
            <a:off x="696375" y="168875"/>
            <a:ext cx="9107100" cy="6231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400"/>
              <a:buFont typeface="Arial"/>
              <a:buNone/>
            </a:pPr>
            <a:r>
              <a:rPr b="1" lang="en-IN" sz="2400">
                <a:solidFill>
                  <a:srgbClr val="54266B"/>
                </a:solidFill>
                <a:latin typeface="Helvetica Neue"/>
                <a:ea typeface="Helvetica Neue"/>
                <a:cs typeface="Helvetica Neue"/>
                <a:sym typeface="Helvetica Neue"/>
              </a:rPr>
              <a:t>Our Solution</a:t>
            </a:r>
            <a:endParaRPr b="1" i="0" sz="2400" u="none" cap="none" strike="noStrike">
              <a:solidFill>
                <a:srgbClr val="54266B"/>
              </a:solidFill>
              <a:latin typeface="Helvetica Neue"/>
              <a:ea typeface="Helvetica Neue"/>
              <a:cs typeface="Helvetica Neue"/>
              <a:sym typeface="Helvetica Neue"/>
            </a:endParaRPr>
          </a:p>
        </p:txBody>
      </p:sp>
      <p:sp>
        <p:nvSpPr>
          <p:cNvPr id="296" name="Google Shape;296;g31a90b77d9f_0_29"/>
          <p:cNvSpPr txBox="1"/>
          <p:nvPr/>
        </p:nvSpPr>
        <p:spPr>
          <a:xfrm>
            <a:off x="73200" y="404262"/>
            <a:ext cx="623100" cy="623100"/>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400"/>
              <a:buFont typeface="Arial"/>
              <a:buNone/>
            </a:pPr>
            <a:r>
              <a:rPr b="1" lang="en-IN">
                <a:solidFill>
                  <a:srgbClr val="999999"/>
                </a:solidFill>
                <a:latin typeface="Helvetica Neue"/>
                <a:ea typeface="Helvetica Neue"/>
                <a:cs typeface="Helvetica Neue"/>
                <a:sym typeface="Helvetica Neue"/>
              </a:rPr>
              <a:t>8</a:t>
            </a:r>
            <a:endParaRPr b="1" i="0" sz="1400" u="none" cap="none" strike="noStrike">
              <a:solidFill>
                <a:srgbClr val="999999"/>
              </a:solidFill>
              <a:latin typeface="Helvetica Neue"/>
              <a:ea typeface="Helvetica Neue"/>
              <a:cs typeface="Helvetica Neue"/>
              <a:sym typeface="Helvetica Neue"/>
            </a:endParaRPr>
          </a:p>
        </p:txBody>
      </p:sp>
      <p:sp>
        <p:nvSpPr>
          <p:cNvPr id="297" name="Google Shape;297;g31a90b77d9f_0_29"/>
          <p:cNvSpPr txBox="1"/>
          <p:nvPr/>
        </p:nvSpPr>
        <p:spPr>
          <a:xfrm>
            <a:off x="696375" y="717775"/>
            <a:ext cx="11150700" cy="6231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400"/>
              <a:buFont typeface="Arial"/>
              <a:buNone/>
            </a:pPr>
            <a:r>
              <a:rPr i="1" lang="en-IN">
                <a:solidFill>
                  <a:srgbClr val="999999"/>
                </a:solidFill>
                <a:latin typeface="Helvetica Neue"/>
                <a:ea typeface="Helvetica Neue"/>
                <a:cs typeface="Helvetica Neue"/>
                <a:sym typeface="Helvetica Neue"/>
              </a:rPr>
              <a:t>Machine Learning Model for Energy Estimation - Type of Model, Advantages, Technical Metrics</a:t>
            </a:r>
            <a:endParaRPr i="1">
              <a:solidFill>
                <a:srgbClr val="999999"/>
              </a:solidFill>
              <a:latin typeface="Helvetica Neue"/>
              <a:ea typeface="Helvetica Neue"/>
              <a:cs typeface="Helvetica Neue"/>
              <a:sym typeface="Helvetica Neue"/>
            </a:endParaRPr>
          </a:p>
        </p:txBody>
      </p:sp>
      <p:pic>
        <p:nvPicPr>
          <p:cNvPr id="298" name="Google Shape;298;g31a90b77d9f_0_29"/>
          <p:cNvPicPr preferRelativeResize="0"/>
          <p:nvPr/>
        </p:nvPicPr>
        <p:blipFill>
          <a:blip r:embed="rId3">
            <a:alphaModFix/>
          </a:blip>
          <a:stretch>
            <a:fillRect/>
          </a:stretch>
        </p:blipFill>
        <p:spPr>
          <a:xfrm>
            <a:off x="4269275" y="3886450"/>
            <a:ext cx="2088400" cy="1944176"/>
          </a:xfrm>
          <a:prstGeom prst="rect">
            <a:avLst/>
          </a:prstGeom>
          <a:noFill/>
          <a:ln>
            <a:noFill/>
          </a:ln>
        </p:spPr>
      </p:pic>
      <p:pic>
        <p:nvPicPr>
          <p:cNvPr id="299" name="Google Shape;299;g31a90b77d9f_0_29"/>
          <p:cNvPicPr preferRelativeResize="0"/>
          <p:nvPr/>
        </p:nvPicPr>
        <p:blipFill>
          <a:blip r:embed="rId4">
            <a:alphaModFix/>
          </a:blip>
          <a:stretch>
            <a:fillRect/>
          </a:stretch>
        </p:blipFill>
        <p:spPr>
          <a:xfrm>
            <a:off x="4269263" y="1494175"/>
            <a:ext cx="2103973" cy="1969175"/>
          </a:xfrm>
          <a:prstGeom prst="rect">
            <a:avLst/>
          </a:prstGeom>
          <a:noFill/>
          <a:ln>
            <a:noFill/>
          </a:ln>
        </p:spPr>
      </p:pic>
      <p:pic>
        <p:nvPicPr>
          <p:cNvPr id="300" name="Google Shape;300;g31a90b77d9f_0_29"/>
          <p:cNvPicPr preferRelativeResize="0"/>
          <p:nvPr/>
        </p:nvPicPr>
        <p:blipFill>
          <a:blip r:embed="rId5">
            <a:alphaModFix/>
          </a:blip>
          <a:stretch>
            <a:fillRect/>
          </a:stretch>
        </p:blipFill>
        <p:spPr>
          <a:xfrm>
            <a:off x="6572325" y="1568213"/>
            <a:ext cx="1987450" cy="1895150"/>
          </a:xfrm>
          <a:prstGeom prst="rect">
            <a:avLst/>
          </a:prstGeom>
          <a:noFill/>
          <a:ln>
            <a:noFill/>
          </a:ln>
        </p:spPr>
      </p:pic>
      <p:pic>
        <p:nvPicPr>
          <p:cNvPr id="301" name="Google Shape;301;g31a90b77d9f_0_29"/>
          <p:cNvPicPr preferRelativeResize="0"/>
          <p:nvPr/>
        </p:nvPicPr>
        <p:blipFill>
          <a:blip r:embed="rId6">
            <a:alphaModFix/>
          </a:blip>
          <a:stretch>
            <a:fillRect/>
          </a:stretch>
        </p:blipFill>
        <p:spPr>
          <a:xfrm>
            <a:off x="8758875" y="1561812"/>
            <a:ext cx="1987451" cy="1907951"/>
          </a:xfrm>
          <a:prstGeom prst="rect">
            <a:avLst/>
          </a:prstGeom>
          <a:noFill/>
          <a:ln>
            <a:noFill/>
          </a:ln>
        </p:spPr>
      </p:pic>
      <p:pic>
        <p:nvPicPr>
          <p:cNvPr id="302" name="Google Shape;302;g31a90b77d9f_0_29"/>
          <p:cNvPicPr preferRelativeResize="0"/>
          <p:nvPr/>
        </p:nvPicPr>
        <p:blipFill>
          <a:blip r:embed="rId7">
            <a:alphaModFix/>
          </a:blip>
          <a:stretch>
            <a:fillRect/>
          </a:stretch>
        </p:blipFill>
        <p:spPr>
          <a:xfrm>
            <a:off x="6645925" y="3886450"/>
            <a:ext cx="1913841" cy="1944176"/>
          </a:xfrm>
          <a:prstGeom prst="rect">
            <a:avLst/>
          </a:prstGeom>
          <a:noFill/>
          <a:ln>
            <a:noFill/>
          </a:ln>
        </p:spPr>
      </p:pic>
      <p:pic>
        <p:nvPicPr>
          <p:cNvPr id="303" name="Google Shape;303;g31a90b77d9f_0_29"/>
          <p:cNvPicPr preferRelativeResize="0"/>
          <p:nvPr/>
        </p:nvPicPr>
        <p:blipFill>
          <a:blip r:embed="rId8">
            <a:alphaModFix/>
          </a:blip>
          <a:stretch>
            <a:fillRect/>
          </a:stretch>
        </p:blipFill>
        <p:spPr>
          <a:xfrm>
            <a:off x="8758875" y="3857888"/>
            <a:ext cx="1987451" cy="2001303"/>
          </a:xfrm>
          <a:prstGeom prst="rect">
            <a:avLst/>
          </a:prstGeom>
          <a:noFill/>
          <a:ln>
            <a:noFill/>
          </a:ln>
        </p:spPr>
      </p:pic>
      <p:sp>
        <p:nvSpPr>
          <p:cNvPr id="304" name="Google Shape;304;g31a90b77d9f_0_29"/>
          <p:cNvSpPr txBox="1"/>
          <p:nvPr/>
        </p:nvSpPr>
        <p:spPr>
          <a:xfrm>
            <a:off x="696300" y="1471575"/>
            <a:ext cx="3588900" cy="2272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600"/>
              </a:spcBef>
              <a:spcAft>
                <a:spcPts val="0"/>
              </a:spcAft>
              <a:buNone/>
            </a:pPr>
            <a:r>
              <a:rPr b="1" lang="en-IN">
                <a:solidFill>
                  <a:srgbClr val="3F3F3F"/>
                </a:solidFill>
                <a:latin typeface="Helvetica Neue"/>
                <a:ea typeface="Helvetica Neue"/>
                <a:cs typeface="Helvetica Neue"/>
                <a:sym typeface="Helvetica Neue"/>
              </a:rPr>
              <a:t>Fine-tuned GB model for HL prediction</a:t>
            </a:r>
            <a:endParaRPr b="1">
              <a:solidFill>
                <a:srgbClr val="3F3F3F"/>
              </a:solidFill>
              <a:latin typeface="Helvetica Neue"/>
              <a:ea typeface="Helvetica Neue"/>
              <a:cs typeface="Helvetica Neue"/>
              <a:sym typeface="Helvetica Neue"/>
            </a:endParaRPr>
          </a:p>
          <a:p>
            <a:pPr indent="0" lvl="0" marL="0" rtl="0" algn="l">
              <a:lnSpc>
                <a:spcPct val="100000"/>
              </a:lnSpc>
              <a:spcBef>
                <a:spcPts val="1600"/>
              </a:spcBef>
              <a:spcAft>
                <a:spcPts val="0"/>
              </a:spcAft>
              <a:buNone/>
            </a:pPr>
            <a:r>
              <a:rPr lang="en-IN" sz="1000">
                <a:solidFill>
                  <a:srgbClr val="3F3F3F"/>
                </a:solidFill>
                <a:latin typeface="Helvetica Neue"/>
                <a:ea typeface="Helvetica Neue"/>
                <a:cs typeface="Helvetica Neue"/>
                <a:sym typeface="Helvetica Neue"/>
              </a:rPr>
              <a:t>Best Parameters: </a:t>
            </a:r>
            <a:endParaRPr sz="1000">
              <a:solidFill>
                <a:srgbClr val="3F3F3F"/>
              </a:solidFill>
              <a:latin typeface="Helvetica Neue"/>
              <a:ea typeface="Helvetica Neue"/>
              <a:cs typeface="Helvetica Neue"/>
              <a:sym typeface="Helvetica Neue"/>
            </a:endParaRPr>
          </a:p>
          <a:p>
            <a:pPr indent="0" lvl="0" marL="0" rtl="0" algn="l">
              <a:lnSpc>
                <a:spcPct val="100000"/>
              </a:lnSpc>
              <a:spcBef>
                <a:spcPts val="1600"/>
              </a:spcBef>
              <a:spcAft>
                <a:spcPts val="1600"/>
              </a:spcAft>
              <a:buNone/>
            </a:pPr>
            <a:r>
              <a:rPr lang="en-IN" sz="1000">
                <a:solidFill>
                  <a:srgbClr val="3F3F3F"/>
                </a:solidFill>
                <a:latin typeface="Helvetica Neue"/>
                <a:ea typeface="Helvetica Neue"/>
                <a:cs typeface="Helvetica Neue"/>
                <a:sym typeface="Helvetica Neue"/>
              </a:rPr>
              <a:t>{</a:t>
            </a:r>
            <a:r>
              <a:rPr b="1" lang="en-IN" sz="1000">
                <a:solidFill>
                  <a:srgbClr val="3F3F3F"/>
                </a:solidFill>
                <a:latin typeface="Helvetica Neue"/>
                <a:ea typeface="Helvetica Neue"/>
                <a:cs typeface="Helvetica Neue"/>
                <a:sym typeface="Helvetica Neue"/>
              </a:rPr>
              <a:t>'learning_rate':</a:t>
            </a:r>
            <a:r>
              <a:rPr lang="en-IN" sz="1000">
                <a:solidFill>
                  <a:srgbClr val="3F3F3F"/>
                </a:solidFill>
                <a:latin typeface="Helvetica Neue"/>
                <a:ea typeface="Helvetica Neue"/>
                <a:cs typeface="Helvetica Neue"/>
                <a:sym typeface="Helvetica Neue"/>
              </a:rPr>
              <a:t> 0.076, </a:t>
            </a:r>
            <a:r>
              <a:rPr b="1" lang="en-IN" sz="1000">
                <a:solidFill>
                  <a:srgbClr val="3F3F3F"/>
                </a:solidFill>
                <a:latin typeface="Helvetica Neue"/>
                <a:ea typeface="Helvetica Neue"/>
                <a:cs typeface="Helvetica Neue"/>
                <a:sym typeface="Helvetica Neue"/>
              </a:rPr>
              <a:t>'max_depth':</a:t>
            </a:r>
            <a:r>
              <a:rPr lang="en-IN" sz="1000">
                <a:solidFill>
                  <a:srgbClr val="3F3F3F"/>
                </a:solidFill>
                <a:latin typeface="Helvetica Neue"/>
                <a:ea typeface="Helvetica Neue"/>
                <a:cs typeface="Helvetica Neue"/>
                <a:sym typeface="Helvetica Neue"/>
              </a:rPr>
              <a:t> 3, </a:t>
            </a:r>
            <a:r>
              <a:rPr b="1" lang="en-IN" sz="1000">
                <a:solidFill>
                  <a:srgbClr val="3F3F3F"/>
                </a:solidFill>
                <a:latin typeface="Helvetica Neue"/>
                <a:ea typeface="Helvetica Neue"/>
                <a:cs typeface="Helvetica Neue"/>
                <a:sym typeface="Helvetica Neue"/>
              </a:rPr>
              <a:t>'min_samples_leaf':</a:t>
            </a:r>
            <a:r>
              <a:rPr lang="en-IN" sz="1000">
                <a:solidFill>
                  <a:srgbClr val="3F3F3F"/>
                </a:solidFill>
                <a:latin typeface="Helvetica Neue"/>
                <a:ea typeface="Helvetica Neue"/>
                <a:cs typeface="Helvetica Neue"/>
                <a:sym typeface="Helvetica Neue"/>
              </a:rPr>
              <a:t> 1, </a:t>
            </a:r>
            <a:r>
              <a:rPr b="1" lang="en-IN" sz="1000">
                <a:solidFill>
                  <a:srgbClr val="3F3F3F"/>
                </a:solidFill>
                <a:latin typeface="Helvetica Neue"/>
                <a:ea typeface="Helvetica Neue"/>
                <a:cs typeface="Helvetica Neue"/>
                <a:sym typeface="Helvetica Neue"/>
              </a:rPr>
              <a:t>'min_samples_split':</a:t>
            </a:r>
            <a:r>
              <a:rPr lang="en-IN" sz="1000">
                <a:solidFill>
                  <a:srgbClr val="3F3F3F"/>
                </a:solidFill>
                <a:latin typeface="Helvetica Neue"/>
                <a:ea typeface="Helvetica Neue"/>
                <a:cs typeface="Helvetica Neue"/>
                <a:sym typeface="Helvetica Neue"/>
              </a:rPr>
              <a:t> 6, </a:t>
            </a:r>
            <a:r>
              <a:rPr b="1" lang="en-IN" sz="1000">
                <a:solidFill>
                  <a:srgbClr val="3F3F3F"/>
                </a:solidFill>
                <a:latin typeface="Helvetica Neue"/>
                <a:ea typeface="Helvetica Neue"/>
                <a:cs typeface="Helvetica Neue"/>
                <a:sym typeface="Helvetica Neue"/>
              </a:rPr>
              <a:t>'n_estimators':</a:t>
            </a:r>
            <a:r>
              <a:rPr lang="en-IN" sz="1000">
                <a:solidFill>
                  <a:srgbClr val="3F3F3F"/>
                </a:solidFill>
                <a:latin typeface="Helvetica Neue"/>
                <a:ea typeface="Helvetica Neue"/>
                <a:cs typeface="Helvetica Neue"/>
                <a:sym typeface="Helvetica Neue"/>
              </a:rPr>
              <a:t> 406, </a:t>
            </a:r>
            <a:r>
              <a:rPr b="1" lang="en-IN" sz="1000">
                <a:solidFill>
                  <a:srgbClr val="3F3F3F"/>
                </a:solidFill>
                <a:latin typeface="Helvetica Neue"/>
                <a:ea typeface="Helvetica Neue"/>
                <a:cs typeface="Helvetica Neue"/>
                <a:sym typeface="Helvetica Neue"/>
              </a:rPr>
              <a:t>'subsample':</a:t>
            </a:r>
            <a:r>
              <a:rPr lang="en-IN" sz="1000">
                <a:solidFill>
                  <a:srgbClr val="3F3F3F"/>
                </a:solidFill>
                <a:latin typeface="Helvetica Neue"/>
                <a:ea typeface="Helvetica Neue"/>
                <a:cs typeface="Helvetica Neue"/>
                <a:sym typeface="Helvetica Neue"/>
              </a:rPr>
              <a:t> 0.88}</a:t>
            </a:r>
            <a:endParaRPr sz="1600">
              <a:solidFill>
                <a:srgbClr val="3F3F3F"/>
              </a:solidFill>
              <a:latin typeface="Helvetica Neue"/>
              <a:ea typeface="Helvetica Neue"/>
              <a:cs typeface="Helvetica Neue"/>
              <a:sym typeface="Helvetica Neue"/>
            </a:endParaRPr>
          </a:p>
        </p:txBody>
      </p:sp>
      <p:sp>
        <p:nvSpPr>
          <p:cNvPr id="305" name="Google Shape;305;g31a90b77d9f_0_29"/>
          <p:cNvSpPr txBox="1"/>
          <p:nvPr/>
        </p:nvSpPr>
        <p:spPr>
          <a:xfrm>
            <a:off x="680375" y="3874775"/>
            <a:ext cx="3588900" cy="2272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600"/>
              </a:spcBef>
              <a:spcAft>
                <a:spcPts val="0"/>
              </a:spcAft>
              <a:buNone/>
            </a:pPr>
            <a:r>
              <a:rPr b="1" lang="en-IN">
                <a:solidFill>
                  <a:srgbClr val="3F3F3F"/>
                </a:solidFill>
                <a:latin typeface="Helvetica Neue"/>
                <a:ea typeface="Helvetica Neue"/>
                <a:cs typeface="Helvetica Neue"/>
                <a:sym typeface="Helvetica Neue"/>
              </a:rPr>
              <a:t>Fine-tuned GB model for CL prediction</a:t>
            </a:r>
            <a:endParaRPr b="1">
              <a:solidFill>
                <a:srgbClr val="3F3F3F"/>
              </a:solidFill>
              <a:latin typeface="Helvetica Neue"/>
              <a:ea typeface="Helvetica Neue"/>
              <a:cs typeface="Helvetica Neue"/>
              <a:sym typeface="Helvetica Neue"/>
            </a:endParaRPr>
          </a:p>
          <a:p>
            <a:pPr indent="0" lvl="0" marL="0" rtl="0" algn="l">
              <a:lnSpc>
                <a:spcPct val="100000"/>
              </a:lnSpc>
              <a:spcBef>
                <a:spcPts val="1600"/>
              </a:spcBef>
              <a:spcAft>
                <a:spcPts val="0"/>
              </a:spcAft>
              <a:buNone/>
            </a:pPr>
            <a:r>
              <a:rPr lang="en-IN" sz="1000">
                <a:solidFill>
                  <a:srgbClr val="3F3F3F"/>
                </a:solidFill>
                <a:latin typeface="Helvetica Neue"/>
                <a:ea typeface="Helvetica Neue"/>
                <a:cs typeface="Helvetica Neue"/>
                <a:sym typeface="Helvetica Neue"/>
              </a:rPr>
              <a:t>Best Parameters: </a:t>
            </a:r>
            <a:endParaRPr sz="1000">
              <a:solidFill>
                <a:srgbClr val="3F3F3F"/>
              </a:solidFill>
              <a:latin typeface="Helvetica Neue"/>
              <a:ea typeface="Helvetica Neue"/>
              <a:cs typeface="Helvetica Neue"/>
              <a:sym typeface="Helvetica Neue"/>
            </a:endParaRPr>
          </a:p>
          <a:p>
            <a:pPr indent="0" lvl="0" marL="0" rtl="0" algn="l">
              <a:lnSpc>
                <a:spcPct val="100000"/>
              </a:lnSpc>
              <a:spcBef>
                <a:spcPts val="1600"/>
              </a:spcBef>
              <a:spcAft>
                <a:spcPts val="1600"/>
              </a:spcAft>
              <a:buNone/>
            </a:pPr>
            <a:r>
              <a:rPr lang="en-IN" sz="1000">
                <a:solidFill>
                  <a:srgbClr val="3F3F3F"/>
                </a:solidFill>
                <a:latin typeface="Helvetica Neue"/>
                <a:ea typeface="Helvetica Neue"/>
                <a:cs typeface="Helvetica Neue"/>
                <a:sym typeface="Helvetica Neue"/>
              </a:rPr>
              <a:t>{</a:t>
            </a:r>
            <a:r>
              <a:rPr b="1" lang="en-IN" sz="1000">
                <a:solidFill>
                  <a:srgbClr val="3F3F3F"/>
                </a:solidFill>
                <a:latin typeface="Helvetica Neue"/>
                <a:ea typeface="Helvetica Neue"/>
                <a:cs typeface="Helvetica Neue"/>
                <a:sym typeface="Helvetica Neue"/>
              </a:rPr>
              <a:t>'learning_rate':</a:t>
            </a:r>
            <a:r>
              <a:rPr lang="en-IN" sz="1000">
                <a:solidFill>
                  <a:srgbClr val="3F3F3F"/>
                </a:solidFill>
                <a:latin typeface="Helvetica Neue"/>
                <a:ea typeface="Helvetica Neue"/>
                <a:cs typeface="Helvetica Neue"/>
                <a:sym typeface="Helvetica Neue"/>
              </a:rPr>
              <a:t> 0.04, </a:t>
            </a:r>
            <a:r>
              <a:rPr b="1" lang="en-IN" sz="1000">
                <a:solidFill>
                  <a:srgbClr val="3F3F3F"/>
                </a:solidFill>
                <a:latin typeface="Helvetica Neue"/>
                <a:ea typeface="Helvetica Neue"/>
                <a:cs typeface="Helvetica Neue"/>
                <a:sym typeface="Helvetica Neue"/>
              </a:rPr>
              <a:t>'max_depth':</a:t>
            </a:r>
            <a:r>
              <a:rPr lang="en-IN" sz="1000">
                <a:solidFill>
                  <a:srgbClr val="3F3F3F"/>
                </a:solidFill>
                <a:latin typeface="Helvetica Neue"/>
                <a:ea typeface="Helvetica Neue"/>
                <a:cs typeface="Helvetica Neue"/>
                <a:sym typeface="Helvetica Neue"/>
              </a:rPr>
              <a:t> 4, </a:t>
            </a:r>
            <a:r>
              <a:rPr b="1" lang="en-IN" sz="1000">
                <a:solidFill>
                  <a:srgbClr val="3F3F3F"/>
                </a:solidFill>
                <a:latin typeface="Helvetica Neue"/>
                <a:ea typeface="Helvetica Neue"/>
                <a:cs typeface="Helvetica Neue"/>
                <a:sym typeface="Helvetica Neue"/>
              </a:rPr>
              <a:t>'min_samples_leaf':</a:t>
            </a:r>
            <a:r>
              <a:rPr lang="en-IN" sz="1000">
                <a:solidFill>
                  <a:srgbClr val="3F3F3F"/>
                </a:solidFill>
                <a:latin typeface="Helvetica Neue"/>
                <a:ea typeface="Helvetica Neue"/>
                <a:cs typeface="Helvetica Neue"/>
                <a:sym typeface="Helvetica Neue"/>
              </a:rPr>
              <a:t> 4, </a:t>
            </a:r>
            <a:r>
              <a:rPr b="1" lang="en-IN" sz="1000">
                <a:solidFill>
                  <a:srgbClr val="3F3F3F"/>
                </a:solidFill>
                <a:latin typeface="Helvetica Neue"/>
                <a:ea typeface="Helvetica Neue"/>
                <a:cs typeface="Helvetica Neue"/>
                <a:sym typeface="Helvetica Neue"/>
              </a:rPr>
              <a:t>'min_samples_split':</a:t>
            </a:r>
            <a:r>
              <a:rPr lang="en-IN" sz="1000">
                <a:solidFill>
                  <a:srgbClr val="3F3F3F"/>
                </a:solidFill>
                <a:latin typeface="Helvetica Neue"/>
                <a:ea typeface="Helvetica Neue"/>
                <a:cs typeface="Helvetica Neue"/>
                <a:sym typeface="Helvetica Neue"/>
              </a:rPr>
              <a:t> 9, </a:t>
            </a:r>
            <a:r>
              <a:rPr b="1" lang="en-IN" sz="1000">
                <a:solidFill>
                  <a:srgbClr val="3F3F3F"/>
                </a:solidFill>
                <a:latin typeface="Helvetica Neue"/>
                <a:ea typeface="Helvetica Neue"/>
                <a:cs typeface="Helvetica Neue"/>
                <a:sym typeface="Helvetica Neue"/>
              </a:rPr>
              <a:t>'n_estimators':</a:t>
            </a:r>
            <a:r>
              <a:rPr lang="en-IN" sz="1000">
                <a:solidFill>
                  <a:srgbClr val="3F3F3F"/>
                </a:solidFill>
                <a:latin typeface="Helvetica Neue"/>
                <a:ea typeface="Helvetica Neue"/>
                <a:cs typeface="Helvetica Neue"/>
                <a:sym typeface="Helvetica Neue"/>
              </a:rPr>
              <a:t> 302, </a:t>
            </a:r>
            <a:r>
              <a:rPr b="1" lang="en-IN" sz="1000">
                <a:solidFill>
                  <a:srgbClr val="3F3F3F"/>
                </a:solidFill>
                <a:latin typeface="Helvetica Neue"/>
                <a:ea typeface="Helvetica Neue"/>
                <a:cs typeface="Helvetica Neue"/>
                <a:sym typeface="Helvetica Neue"/>
              </a:rPr>
              <a:t>'subsample':</a:t>
            </a:r>
            <a:r>
              <a:rPr lang="en-IN" sz="1000">
                <a:solidFill>
                  <a:srgbClr val="3F3F3F"/>
                </a:solidFill>
                <a:latin typeface="Helvetica Neue"/>
                <a:ea typeface="Helvetica Neue"/>
                <a:cs typeface="Helvetica Neue"/>
                <a:sym typeface="Helvetica Neue"/>
              </a:rPr>
              <a:t> 0.90}</a:t>
            </a:r>
            <a:endParaRPr sz="1600">
              <a:solidFill>
                <a:srgbClr val="3F3F3F"/>
              </a:solidFill>
              <a:latin typeface="Helvetica Neue"/>
              <a:ea typeface="Helvetica Neue"/>
              <a:cs typeface="Helvetica Neue"/>
              <a:sym typeface="Helvetica Neue"/>
            </a:endParaRPr>
          </a:p>
        </p:txBody>
      </p:sp>
      <p:sp>
        <p:nvSpPr>
          <p:cNvPr id="306" name="Google Shape;306;g31a90b77d9f_0_29"/>
          <p:cNvSpPr txBox="1"/>
          <p:nvPr/>
        </p:nvSpPr>
        <p:spPr>
          <a:xfrm>
            <a:off x="696375" y="2898888"/>
            <a:ext cx="3285000" cy="53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IN" sz="1500">
                <a:solidFill>
                  <a:schemeClr val="dk2"/>
                </a:solidFill>
                <a:latin typeface="Helvetica Neue"/>
                <a:ea typeface="Helvetica Neue"/>
                <a:cs typeface="Helvetica Neue"/>
                <a:sym typeface="Helvetica Neue"/>
              </a:rPr>
              <a:t>R²:</a:t>
            </a:r>
            <a:r>
              <a:rPr lang="en-IN" sz="1500">
                <a:solidFill>
                  <a:schemeClr val="dk2"/>
                </a:solidFill>
                <a:latin typeface="Helvetica Neue"/>
                <a:ea typeface="Helvetica Neue"/>
                <a:cs typeface="Helvetica Neue"/>
                <a:sym typeface="Helvetica Neue"/>
              </a:rPr>
              <a:t> </a:t>
            </a:r>
            <a:r>
              <a:rPr lang="en-IN" sz="1500">
                <a:solidFill>
                  <a:srgbClr val="FF0000"/>
                </a:solidFill>
                <a:latin typeface="Helvetica Neue"/>
                <a:ea typeface="Helvetica Neue"/>
                <a:cs typeface="Helvetica Neue"/>
                <a:sym typeface="Helvetica Neue"/>
              </a:rPr>
              <a:t>0.919</a:t>
            </a:r>
            <a:r>
              <a:rPr lang="en-IN" sz="1500">
                <a:solidFill>
                  <a:schemeClr val="dk2"/>
                </a:solidFill>
                <a:latin typeface="Helvetica Neue"/>
                <a:ea typeface="Helvetica Neue"/>
                <a:cs typeface="Helvetica Neue"/>
                <a:sym typeface="Helvetica Neue"/>
              </a:rPr>
              <a:t> → </a:t>
            </a:r>
            <a:r>
              <a:rPr lang="en-IN" sz="1500">
                <a:solidFill>
                  <a:srgbClr val="FF0000"/>
                </a:solidFill>
                <a:latin typeface="Helvetica Neue"/>
                <a:ea typeface="Helvetica Neue"/>
                <a:cs typeface="Helvetica Neue"/>
                <a:sym typeface="Helvetica Neue"/>
              </a:rPr>
              <a:t>0.945</a:t>
            </a:r>
            <a:r>
              <a:rPr lang="en-IN" sz="1500">
                <a:solidFill>
                  <a:schemeClr val="dk2"/>
                </a:solidFill>
                <a:latin typeface="Helvetica Neue"/>
                <a:ea typeface="Helvetica Neue"/>
                <a:cs typeface="Helvetica Neue"/>
                <a:sym typeface="Helvetica Neue"/>
              </a:rPr>
              <a:t> on train data</a:t>
            </a:r>
            <a:endParaRPr sz="1500">
              <a:solidFill>
                <a:schemeClr val="dk2"/>
              </a:solidFill>
              <a:latin typeface="Helvetica Neue"/>
              <a:ea typeface="Helvetica Neue"/>
              <a:cs typeface="Helvetica Neue"/>
              <a:sym typeface="Helvetica Neue"/>
            </a:endParaRPr>
          </a:p>
        </p:txBody>
      </p:sp>
      <p:sp>
        <p:nvSpPr>
          <p:cNvPr id="307" name="Google Shape;307;g31a90b77d9f_0_29"/>
          <p:cNvSpPr txBox="1"/>
          <p:nvPr/>
        </p:nvSpPr>
        <p:spPr>
          <a:xfrm>
            <a:off x="741325" y="5300525"/>
            <a:ext cx="3285000" cy="53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IN" sz="1500">
                <a:solidFill>
                  <a:schemeClr val="dk2"/>
                </a:solidFill>
                <a:latin typeface="Helvetica Neue"/>
                <a:ea typeface="Helvetica Neue"/>
                <a:cs typeface="Helvetica Neue"/>
                <a:sym typeface="Helvetica Neue"/>
              </a:rPr>
              <a:t>R²:</a:t>
            </a:r>
            <a:r>
              <a:rPr lang="en-IN" sz="1500">
                <a:solidFill>
                  <a:schemeClr val="dk2"/>
                </a:solidFill>
                <a:latin typeface="Helvetica Neue"/>
                <a:ea typeface="Helvetica Neue"/>
                <a:cs typeface="Helvetica Neue"/>
                <a:sym typeface="Helvetica Neue"/>
              </a:rPr>
              <a:t> </a:t>
            </a:r>
            <a:r>
              <a:rPr lang="en-IN" sz="1500">
                <a:solidFill>
                  <a:srgbClr val="FF0000"/>
                </a:solidFill>
                <a:latin typeface="Helvetica Neue"/>
                <a:ea typeface="Helvetica Neue"/>
                <a:cs typeface="Helvetica Neue"/>
                <a:sym typeface="Helvetica Neue"/>
              </a:rPr>
              <a:t>0.900</a:t>
            </a:r>
            <a:r>
              <a:rPr lang="en-IN" sz="1500">
                <a:solidFill>
                  <a:schemeClr val="dk2"/>
                </a:solidFill>
                <a:latin typeface="Helvetica Neue"/>
                <a:ea typeface="Helvetica Neue"/>
                <a:cs typeface="Helvetica Neue"/>
                <a:sym typeface="Helvetica Neue"/>
              </a:rPr>
              <a:t> → </a:t>
            </a:r>
            <a:r>
              <a:rPr lang="en-IN" sz="1500">
                <a:solidFill>
                  <a:srgbClr val="FF0000"/>
                </a:solidFill>
                <a:latin typeface="Helvetica Neue"/>
                <a:ea typeface="Helvetica Neue"/>
                <a:cs typeface="Helvetica Neue"/>
                <a:sym typeface="Helvetica Neue"/>
              </a:rPr>
              <a:t>0.935</a:t>
            </a:r>
            <a:r>
              <a:rPr lang="en-IN" sz="1500">
                <a:solidFill>
                  <a:schemeClr val="dk2"/>
                </a:solidFill>
                <a:latin typeface="Helvetica Neue"/>
                <a:ea typeface="Helvetica Neue"/>
                <a:cs typeface="Helvetica Neue"/>
                <a:sym typeface="Helvetica Neue"/>
              </a:rPr>
              <a:t> on train data</a:t>
            </a:r>
            <a:endParaRPr sz="1500">
              <a:solidFill>
                <a:schemeClr val="dk2"/>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2020-11-11T05:33:37Z</dcterms:created>
</cp:coreProperties>
</file>